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6.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7.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8.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9.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10.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11.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12.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15.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16.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17.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18.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19.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notesSlides/notesSlide20.xml" ContentType="application/vnd.openxmlformats-officedocument.presentationml.notesSl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21.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notesSlides/notesSlide24.xml" ContentType="application/vnd.openxmlformats-officedocument.presentationml.notesSlide+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notesSlides/notesSlide25.xml" ContentType="application/vnd.openxmlformats-officedocument.presentationml.notesSlide+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notesSlides/notesSlide26.xml" ContentType="application/vnd.openxmlformats-officedocument.presentationml.notesSlide+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notesSlides/notesSlide27.xml" ContentType="application/vnd.openxmlformats-officedocument.presentationml.notesSlide+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notesSlides/notesSlide28.xml" ContentType="application/vnd.openxmlformats-officedocument.presentationml.notesSlide+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notesSlides/notesSlide29.xml" ContentType="application/vnd.openxmlformats-officedocument.presentationml.notesSlide+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notesSlides/notesSlide30.xml" ContentType="application/vnd.openxmlformats-officedocument.presentationml.notesSlide+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notesSlides/notesSlide31.xml" ContentType="application/vnd.openxmlformats-officedocument.presentationml.notesSlide+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notesSlides/notesSlide32.xml" ContentType="application/vnd.openxmlformats-officedocument.presentationml.notesSlide+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diagrams/data99.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ppt/notesSlides/notesSlide33.xml" ContentType="application/vnd.openxmlformats-officedocument.presentationml.notesSlide+xml"/>
  <Override PartName="/ppt/diagrams/data100.xml" ContentType="application/vnd.openxmlformats-officedocument.drawingml.diagramData+xml"/>
  <Override PartName="/ppt/diagrams/layout100.xml" ContentType="application/vnd.openxmlformats-officedocument.drawingml.diagramLayout+xml"/>
  <Override PartName="/ppt/diagrams/quickStyle100.xml" ContentType="application/vnd.openxmlformats-officedocument.drawingml.diagramStyle+xml"/>
  <Override PartName="/ppt/diagrams/colors100.xml" ContentType="application/vnd.openxmlformats-officedocument.drawingml.diagramColors+xml"/>
  <Override PartName="/ppt/diagrams/drawing100.xml" ContentType="application/vnd.ms-office.drawingml.diagramDrawing+xml"/>
  <Override PartName="/ppt/notesSlides/notesSlide34.xml" ContentType="application/vnd.openxmlformats-officedocument.presentationml.notesSlide+xml"/>
  <Override PartName="/ppt/diagrams/data101.xml" ContentType="application/vnd.openxmlformats-officedocument.drawingml.diagramData+xml"/>
  <Override PartName="/ppt/diagrams/layout101.xml" ContentType="application/vnd.openxmlformats-officedocument.drawingml.diagramLayout+xml"/>
  <Override PartName="/ppt/diagrams/quickStyle101.xml" ContentType="application/vnd.openxmlformats-officedocument.drawingml.diagramStyle+xml"/>
  <Override PartName="/ppt/diagrams/colors101.xml" ContentType="application/vnd.openxmlformats-officedocument.drawingml.diagramColors+xml"/>
  <Override PartName="/ppt/diagrams/drawing101.xml" ContentType="application/vnd.ms-office.drawingml.diagramDrawing+xml"/>
  <Override PartName="/ppt/diagrams/data102.xml" ContentType="application/vnd.openxmlformats-officedocument.drawingml.diagramData+xml"/>
  <Override PartName="/ppt/diagrams/layout102.xml" ContentType="application/vnd.openxmlformats-officedocument.drawingml.diagramLayout+xml"/>
  <Override PartName="/ppt/diagrams/quickStyle102.xml" ContentType="application/vnd.openxmlformats-officedocument.drawingml.diagramStyle+xml"/>
  <Override PartName="/ppt/diagrams/colors102.xml" ContentType="application/vnd.openxmlformats-officedocument.drawingml.diagramColors+xml"/>
  <Override PartName="/ppt/diagrams/drawing102.xml" ContentType="application/vnd.ms-office.drawingml.diagramDrawing+xml"/>
  <Override PartName="/ppt/notesSlides/notesSlide35.xml" ContentType="application/vnd.openxmlformats-officedocument.presentationml.notesSlide+xml"/>
  <Override PartName="/ppt/diagrams/data103.xml" ContentType="application/vnd.openxmlformats-officedocument.drawingml.diagramData+xml"/>
  <Override PartName="/ppt/diagrams/layout103.xml" ContentType="application/vnd.openxmlformats-officedocument.drawingml.diagramLayout+xml"/>
  <Override PartName="/ppt/diagrams/quickStyle103.xml" ContentType="application/vnd.openxmlformats-officedocument.drawingml.diagramStyle+xml"/>
  <Override PartName="/ppt/diagrams/colors103.xml" ContentType="application/vnd.openxmlformats-officedocument.drawingml.diagramColors+xml"/>
  <Override PartName="/ppt/diagrams/drawing103.xml" ContentType="application/vnd.ms-office.drawingml.diagramDrawing+xml"/>
  <Override PartName="/ppt/diagrams/data104.xml" ContentType="application/vnd.openxmlformats-officedocument.drawingml.diagramData+xml"/>
  <Override PartName="/ppt/diagrams/layout104.xml" ContentType="application/vnd.openxmlformats-officedocument.drawingml.diagramLayout+xml"/>
  <Override PartName="/ppt/diagrams/quickStyle104.xml" ContentType="application/vnd.openxmlformats-officedocument.drawingml.diagramStyle+xml"/>
  <Override PartName="/ppt/diagrams/colors104.xml" ContentType="application/vnd.openxmlformats-officedocument.drawingml.diagramColors+xml"/>
  <Override PartName="/ppt/diagrams/drawing104.xml" ContentType="application/vnd.ms-office.drawingml.diagramDrawing+xml"/>
  <Override PartName="/ppt/notesSlides/notesSlide36.xml" ContentType="application/vnd.openxmlformats-officedocument.presentationml.notesSlide+xml"/>
  <Override PartName="/ppt/diagrams/data105.xml" ContentType="application/vnd.openxmlformats-officedocument.drawingml.diagramData+xml"/>
  <Override PartName="/ppt/diagrams/layout105.xml" ContentType="application/vnd.openxmlformats-officedocument.drawingml.diagramLayout+xml"/>
  <Override PartName="/ppt/diagrams/quickStyle105.xml" ContentType="application/vnd.openxmlformats-officedocument.drawingml.diagramStyle+xml"/>
  <Override PartName="/ppt/diagrams/colors105.xml" ContentType="application/vnd.openxmlformats-officedocument.drawingml.diagramColors+xml"/>
  <Override PartName="/ppt/diagrams/drawing105.xml" ContentType="application/vnd.ms-office.drawingml.diagramDrawing+xml"/>
  <Override PartName="/ppt/diagrams/data106.xml" ContentType="application/vnd.openxmlformats-officedocument.drawingml.diagramData+xml"/>
  <Override PartName="/ppt/diagrams/layout106.xml" ContentType="application/vnd.openxmlformats-officedocument.drawingml.diagramLayout+xml"/>
  <Override PartName="/ppt/diagrams/quickStyle106.xml" ContentType="application/vnd.openxmlformats-officedocument.drawingml.diagramStyle+xml"/>
  <Override PartName="/ppt/diagrams/colors106.xml" ContentType="application/vnd.openxmlformats-officedocument.drawingml.diagramColors+xml"/>
  <Override PartName="/ppt/diagrams/drawing106.xml" ContentType="application/vnd.ms-office.drawingml.diagramDrawing+xml"/>
  <Override PartName="/ppt/diagrams/data107.xml" ContentType="application/vnd.openxmlformats-officedocument.drawingml.diagramData+xml"/>
  <Override PartName="/ppt/diagrams/layout107.xml" ContentType="application/vnd.openxmlformats-officedocument.drawingml.diagramLayout+xml"/>
  <Override PartName="/ppt/diagrams/quickStyle107.xml" ContentType="application/vnd.openxmlformats-officedocument.drawingml.diagramStyle+xml"/>
  <Override PartName="/ppt/diagrams/colors107.xml" ContentType="application/vnd.openxmlformats-officedocument.drawingml.diagramColors+xml"/>
  <Override PartName="/ppt/diagrams/drawing107.xml" ContentType="application/vnd.ms-office.drawingml.diagramDrawing+xml"/>
  <Override PartName="/ppt/diagrams/data108.xml" ContentType="application/vnd.openxmlformats-officedocument.drawingml.diagramData+xml"/>
  <Override PartName="/ppt/diagrams/layout108.xml" ContentType="application/vnd.openxmlformats-officedocument.drawingml.diagramLayout+xml"/>
  <Override PartName="/ppt/diagrams/quickStyle108.xml" ContentType="application/vnd.openxmlformats-officedocument.drawingml.diagramStyle+xml"/>
  <Override PartName="/ppt/diagrams/colors108.xml" ContentType="application/vnd.openxmlformats-officedocument.drawingml.diagramColors+xml"/>
  <Override PartName="/ppt/diagrams/drawing108.xml" ContentType="application/vnd.ms-office.drawingml.diagramDrawing+xml"/>
  <Override PartName="/ppt/diagrams/data109.xml" ContentType="application/vnd.openxmlformats-officedocument.drawingml.diagramData+xml"/>
  <Override PartName="/ppt/diagrams/layout109.xml" ContentType="application/vnd.openxmlformats-officedocument.drawingml.diagramLayout+xml"/>
  <Override PartName="/ppt/diagrams/quickStyle109.xml" ContentType="application/vnd.openxmlformats-officedocument.drawingml.diagramStyle+xml"/>
  <Override PartName="/ppt/diagrams/colors109.xml" ContentType="application/vnd.openxmlformats-officedocument.drawingml.diagramColors+xml"/>
  <Override PartName="/ppt/diagrams/drawing109.xml" ContentType="application/vnd.ms-office.drawingml.diagramDrawing+xml"/>
  <Override PartName="/ppt/diagrams/data110.xml" ContentType="application/vnd.openxmlformats-officedocument.drawingml.diagramData+xml"/>
  <Override PartName="/ppt/diagrams/layout110.xml" ContentType="application/vnd.openxmlformats-officedocument.drawingml.diagramLayout+xml"/>
  <Override PartName="/ppt/diagrams/quickStyle110.xml" ContentType="application/vnd.openxmlformats-officedocument.drawingml.diagramStyle+xml"/>
  <Override PartName="/ppt/diagrams/colors110.xml" ContentType="application/vnd.openxmlformats-officedocument.drawingml.diagramColors+xml"/>
  <Override PartName="/ppt/diagrams/drawing110.xml" ContentType="application/vnd.ms-office.drawingml.diagramDrawing+xml"/>
  <Override PartName="/ppt/diagrams/data111.xml" ContentType="application/vnd.openxmlformats-officedocument.drawingml.diagramData+xml"/>
  <Override PartName="/ppt/diagrams/layout111.xml" ContentType="application/vnd.openxmlformats-officedocument.drawingml.diagramLayout+xml"/>
  <Override PartName="/ppt/diagrams/quickStyle111.xml" ContentType="application/vnd.openxmlformats-officedocument.drawingml.diagramStyle+xml"/>
  <Override PartName="/ppt/diagrams/colors111.xml" ContentType="application/vnd.openxmlformats-officedocument.drawingml.diagramColors+xml"/>
  <Override PartName="/ppt/diagrams/drawing111.xml" ContentType="application/vnd.ms-office.drawingml.diagramDrawing+xml"/>
  <Override PartName="/ppt/diagrams/data112.xml" ContentType="application/vnd.openxmlformats-officedocument.drawingml.diagramData+xml"/>
  <Override PartName="/ppt/diagrams/layout112.xml" ContentType="application/vnd.openxmlformats-officedocument.drawingml.diagramLayout+xml"/>
  <Override PartName="/ppt/diagrams/quickStyle112.xml" ContentType="application/vnd.openxmlformats-officedocument.drawingml.diagramStyle+xml"/>
  <Override PartName="/ppt/diagrams/colors112.xml" ContentType="application/vnd.openxmlformats-officedocument.drawingml.diagramColors+xml"/>
  <Override PartName="/ppt/diagrams/drawing112.xml" ContentType="application/vnd.ms-office.drawingml.diagramDrawing+xml"/>
  <Override PartName="/ppt/diagrams/data113.xml" ContentType="application/vnd.openxmlformats-officedocument.drawingml.diagramData+xml"/>
  <Override PartName="/ppt/diagrams/layout113.xml" ContentType="application/vnd.openxmlformats-officedocument.drawingml.diagramLayout+xml"/>
  <Override PartName="/ppt/diagrams/quickStyle113.xml" ContentType="application/vnd.openxmlformats-officedocument.drawingml.diagramStyle+xml"/>
  <Override PartName="/ppt/diagrams/colors113.xml" ContentType="application/vnd.openxmlformats-officedocument.drawingml.diagramColors+xml"/>
  <Override PartName="/ppt/diagrams/drawing113.xml" ContentType="application/vnd.ms-office.drawingml.diagramDrawing+xml"/>
  <Override PartName="/ppt/diagrams/data114.xml" ContentType="application/vnd.openxmlformats-officedocument.drawingml.diagramData+xml"/>
  <Override PartName="/ppt/diagrams/layout114.xml" ContentType="application/vnd.openxmlformats-officedocument.drawingml.diagramLayout+xml"/>
  <Override PartName="/ppt/diagrams/quickStyle114.xml" ContentType="application/vnd.openxmlformats-officedocument.drawingml.diagramStyle+xml"/>
  <Override PartName="/ppt/diagrams/colors114.xml" ContentType="application/vnd.openxmlformats-officedocument.drawingml.diagramColors+xml"/>
  <Override PartName="/ppt/diagrams/drawing114.xml" ContentType="application/vnd.ms-office.drawingml.diagramDrawing+xml"/>
  <Override PartName="/ppt/diagrams/data115.xml" ContentType="application/vnd.openxmlformats-officedocument.drawingml.diagramData+xml"/>
  <Override PartName="/ppt/diagrams/layout115.xml" ContentType="application/vnd.openxmlformats-officedocument.drawingml.diagramLayout+xml"/>
  <Override PartName="/ppt/diagrams/quickStyle115.xml" ContentType="application/vnd.openxmlformats-officedocument.drawingml.diagramStyle+xml"/>
  <Override PartName="/ppt/diagrams/colors115.xml" ContentType="application/vnd.openxmlformats-officedocument.drawingml.diagramColors+xml"/>
  <Override PartName="/ppt/diagrams/drawing115.xml" ContentType="application/vnd.ms-office.drawingml.diagramDrawing+xml"/>
  <Override PartName="/ppt/diagrams/data116.xml" ContentType="application/vnd.openxmlformats-officedocument.drawingml.diagramData+xml"/>
  <Override PartName="/ppt/diagrams/layout116.xml" ContentType="application/vnd.openxmlformats-officedocument.drawingml.diagramLayout+xml"/>
  <Override PartName="/ppt/diagrams/quickStyle116.xml" ContentType="application/vnd.openxmlformats-officedocument.drawingml.diagramStyle+xml"/>
  <Override PartName="/ppt/diagrams/colors116.xml" ContentType="application/vnd.openxmlformats-officedocument.drawingml.diagramColors+xml"/>
  <Override PartName="/ppt/diagrams/drawing116.xml" ContentType="application/vnd.ms-office.drawingml.diagramDrawing+xml"/>
  <Override PartName="/ppt/diagrams/data117.xml" ContentType="application/vnd.openxmlformats-officedocument.drawingml.diagramData+xml"/>
  <Override PartName="/ppt/diagrams/layout117.xml" ContentType="application/vnd.openxmlformats-officedocument.drawingml.diagramLayout+xml"/>
  <Override PartName="/ppt/diagrams/quickStyle117.xml" ContentType="application/vnd.openxmlformats-officedocument.drawingml.diagramStyle+xml"/>
  <Override PartName="/ppt/diagrams/colors117.xml" ContentType="application/vnd.openxmlformats-officedocument.drawingml.diagramColors+xml"/>
  <Override PartName="/ppt/diagrams/drawing117.xml" ContentType="application/vnd.ms-office.drawingml.diagramDrawing+xml"/>
  <Override PartName="/ppt/diagrams/data118.xml" ContentType="application/vnd.openxmlformats-officedocument.drawingml.diagramData+xml"/>
  <Override PartName="/ppt/diagrams/layout118.xml" ContentType="application/vnd.openxmlformats-officedocument.drawingml.diagramLayout+xml"/>
  <Override PartName="/ppt/diagrams/quickStyle118.xml" ContentType="application/vnd.openxmlformats-officedocument.drawingml.diagramStyle+xml"/>
  <Override PartName="/ppt/diagrams/colors118.xml" ContentType="application/vnd.openxmlformats-officedocument.drawingml.diagramColors+xml"/>
  <Override PartName="/ppt/diagrams/drawing118.xml" ContentType="application/vnd.ms-office.drawingml.diagramDrawing+xml"/>
  <Override PartName="/ppt/diagrams/data119.xml" ContentType="application/vnd.openxmlformats-officedocument.drawingml.diagramData+xml"/>
  <Override PartName="/ppt/diagrams/layout119.xml" ContentType="application/vnd.openxmlformats-officedocument.drawingml.diagramLayout+xml"/>
  <Override PartName="/ppt/diagrams/quickStyle119.xml" ContentType="application/vnd.openxmlformats-officedocument.drawingml.diagramStyle+xml"/>
  <Override PartName="/ppt/diagrams/colors119.xml" ContentType="application/vnd.openxmlformats-officedocument.drawingml.diagramColors+xml"/>
  <Override PartName="/ppt/diagrams/drawing119.xml" ContentType="application/vnd.ms-office.drawingml.diagramDrawing+xml"/>
  <Override PartName="/ppt/diagrams/data120.xml" ContentType="application/vnd.openxmlformats-officedocument.drawingml.diagramData+xml"/>
  <Override PartName="/ppt/diagrams/layout120.xml" ContentType="application/vnd.openxmlformats-officedocument.drawingml.diagramLayout+xml"/>
  <Override PartName="/ppt/diagrams/quickStyle120.xml" ContentType="application/vnd.openxmlformats-officedocument.drawingml.diagramStyle+xml"/>
  <Override PartName="/ppt/diagrams/colors120.xml" ContentType="application/vnd.openxmlformats-officedocument.drawingml.diagramColors+xml"/>
  <Override PartName="/ppt/diagrams/drawing120.xml" ContentType="application/vnd.ms-office.drawingml.diagramDrawing+xml"/>
  <Override PartName="/ppt/diagrams/data121.xml" ContentType="application/vnd.openxmlformats-officedocument.drawingml.diagramData+xml"/>
  <Override PartName="/ppt/diagrams/layout121.xml" ContentType="application/vnd.openxmlformats-officedocument.drawingml.diagramLayout+xml"/>
  <Override PartName="/ppt/diagrams/quickStyle121.xml" ContentType="application/vnd.openxmlformats-officedocument.drawingml.diagramStyle+xml"/>
  <Override PartName="/ppt/diagrams/colors121.xml" ContentType="application/vnd.openxmlformats-officedocument.drawingml.diagramColors+xml"/>
  <Override PartName="/ppt/diagrams/drawing121.xml" ContentType="application/vnd.ms-office.drawingml.diagramDrawing+xml"/>
  <Override PartName="/ppt/diagrams/data122.xml" ContentType="application/vnd.openxmlformats-officedocument.drawingml.diagramData+xml"/>
  <Override PartName="/ppt/diagrams/layout122.xml" ContentType="application/vnd.openxmlformats-officedocument.drawingml.diagramLayout+xml"/>
  <Override PartName="/ppt/diagrams/quickStyle122.xml" ContentType="application/vnd.openxmlformats-officedocument.drawingml.diagramStyle+xml"/>
  <Override PartName="/ppt/diagrams/colors122.xml" ContentType="application/vnd.openxmlformats-officedocument.drawingml.diagramColors+xml"/>
  <Override PartName="/ppt/diagrams/drawing122.xml" ContentType="application/vnd.ms-office.drawingml.diagramDrawing+xml"/>
  <Override PartName="/ppt/diagrams/data123.xml" ContentType="application/vnd.openxmlformats-officedocument.drawingml.diagramData+xml"/>
  <Override PartName="/ppt/diagrams/layout123.xml" ContentType="application/vnd.openxmlformats-officedocument.drawingml.diagramLayout+xml"/>
  <Override PartName="/ppt/diagrams/quickStyle123.xml" ContentType="application/vnd.openxmlformats-officedocument.drawingml.diagramStyle+xml"/>
  <Override PartName="/ppt/diagrams/colors123.xml" ContentType="application/vnd.openxmlformats-officedocument.drawingml.diagramColors+xml"/>
  <Override PartName="/ppt/diagrams/drawing123.xml" ContentType="application/vnd.ms-office.drawingml.diagramDrawing+xml"/>
  <Override PartName="/ppt/diagrams/data124.xml" ContentType="application/vnd.openxmlformats-officedocument.drawingml.diagramData+xml"/>
  <Override PartName="/ppt/diagrams/layout124.xml" ContentType="application/vnd.openxmlformats-officedocument.drawingml.diagramLayout+xml"/>
  <Override PartName="/ppt/diagrams/quickStyle124.xml" ContentType="application/vnd.openxmlformats-officedocument.drawingml.diagramStyle+xml"/>
  <Override PartName="/ppt/diagrams/colors124.xml" ContentType="application/vnd.openxmlformats-officedocument.drawingml.diagramColors+xml"/>
  <Override PartName="/ppt/diagrams/drawing124.xml" ContentType="application/vnd.ms-office.drawingml.diagramDrawing+xml"/>
  <Override PartName="/ppt/diagrams/data125.xml" ContentType="application/vnd.openxmlformats-officedocument.drawingml.diagramData+xml"/>
  <Override PartName="/ppt/diagrams/layout125.xml" ContentType="application/vnd.openxmlformats-officedocument.drawingml.diagramLayout+xml"/>
  <Override PartName="/ppt/diagrams/quickStyle125.xml" ContentType="application/vnd.openxmlformats-officedocument.drawingml.diagramStyle+xml"/>
  <Override PartName="/ppt/diagrams/colors125.xml" ContentType="application/vnd.openxmlformats-officedocument.drawingml.diagramColors+xml"/>
  <Override PartName="/ppt/diagrams/drawing125.xml" ContentType="application/vnd.ms-office.drawingml.diagramDrawing+xml"/>
  <Override PartName="/ppt/diagrams/data126.xml" ContentType="application/vnd.openxmlformats-officedocument.drawingml.diagramData+xml"/>
  <Override PartName="/ppt/diagrams/layout126.xml" ContentType="application/vnd.openxmlformats-officedocument.drawingml.diagramLayout+xml"/>
  <Override PartName="/ppt/diagrams/quickStyle126.xml" ContentType="application/vnd.openxmlformats-officedocument.drawingml.diagramStyle+xml"/>
  <Override PartName="/ppt/diagrams/colors126.xml" ContentType="application/vnd.openxmlformats-officedocument.drawingml.diagramColors+xml"/>
  <Override PartName="/ppt/diagrams/drawing12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27.xml" ContentType="application/vnd.openxmlformats-officedocument.drawingml.diagramData+xml"/>
  <Override PartName="/ppt/diagrams/layout127.xml" ContentType="application/vnd.openxmlformats-officedocument.drawingml.diagramLayout+xml"/>
  <Override PartName="/ppt/diagrams/quickStyle127.xml" ContentType="application/vnd.openxmlformats-officedocument.drawingml.diagramStyle+xml"/>
  <Override PartName="/ppt/diagrams/colors127.xml" ContentType="application/vnd.openxmlformats-officedocument.drawingml.diagramColors+xml"/>
  <Override PartName="/ppt/diagrams/drawing127.xml" ContentType="application/vnd.ms-office.drawingml.diagramDrawing+xml"/>
  <Override PartName="/ppt/diagrams/data128.xml" ContentType="application/vnd.openxmlformats-officedocument.drawingml.diagramData+xml"/>
  <Override PartName="/ppt/diagrams/layout128.xml" ContentType="application/vnd.openxmlformats-officedocument.drawingml.diagramLayout+xml"/>
  <Override PartName="/ppt/diagrams/quickStyle128.xml" ContentType="application/vnd.openxmlformats-officedocument.drawingml.diagramStyle+xml"/>
  <Override PartName="/ppt/diagrams/colors128.xml" ContentType="application/vnd.openxmlformats-officedocument.drawingml.diagramColors+xml"/>
  <Override PartName="/ppt/diagrams/drawing128.xml" ContentType="application/vnd.ms-office.drawingml.diagramDrawing+xml"/>
  <Override PartName="/ppt/diagrams/data129.xml" ContentType="application/vnd.openxmlformats-officedocument.drawingml.diagramData+xml"/>
  <Override PartName="/ppt/diagrams/layout129.xml" ContentType="application/vnd.openxmlformats-officedocument.drawingml.diagramLayout+xml"/>
  <Override PartName="/ppt/diagrams/quickStyle129.xml" ContentType="application/vnd.openxmlformats-officedocument.drawingml.diagramStyle+xml"/>
  <Override PartName="/ppt/diagrams/colors129.xml" ContentType="application/vnd.openxmlformats-officedocument.drawingml.diagramColors+xml"/>
  <Override PartName="/ppt/diagrams/drawing129.xml" ContentType="application/vnd.ms-office.drawingml.diagramDrawing+xml"/>
  <Override PartName="/ppt/diagrams/data130.xml" ContentType="application/vnd.openxmlformats-officedocument.drawingml.diagramData+xml"/>
  <Override PartName="/ppt/diagrams/layout130.xml" ContentType="application/vnd.openxmlformats-officedocument.drawingml.diagramLayout+xml"/>
  <Override PartName="/ppt/diagrams/quickStyle130.xml" ContentType="application/vnd.openxmlformats-officedocument.drawingml.diagramStyle+xml"/>
  <Override PartName="/ppt/diagrams/colors130.xml" ContentType="application/vnd.openxmlformats-officedocument.drawingml.diagramColors+xml"/>
  <Override PartName="/ppt/diagrams/drawing130.xml" ContentType="application/vnd.ms-office.drawingml.diagramDrawing+xml"/>
  <Override PartName="/ppt/diagrams/data131.xml" ContentType="application/vnd.openxmlformats-officedocument.drawingml.diagramData+xml"/>
  <Override PartName="/ppt/diagrams/layout131.xml" ContentType="application/vnd.openxmlformats-officedocument.drawingml.diagramLayout+xml"/>
  <Override PartName="/ppt/diagrams/quickStyle131.xml" ContentType="application/vnd.openxmlformats-officedocument.drawingml.diagramStyle+xml"/>
  <Override PartName="/ppt/diagrams/colors131.xml" ContentType="application/vnd.openxmlformats-officedocument.drawingml.diagramColors+xml"/>
  <Override PartName="/ppt/diagrams/drawing131.xml" ContentType="application/vnd.ms-office.drawingml.diagramDrawing+xml"/>
  <Override PartName="/ppt/notesSlides/notesSlide39.xml" ContentType="application/vnd.openxmlformats-officedocument.presentationml.notesSlide+xml"/>
  <Override PartName="/ppt/diagrams/data132.xml" ContentType="application/vnd.openxmlformats-officedocument.drawingml.diagramData+xml"/>
  <Override PartName="/ppt/diagrams/layout132.xml" ContentType="application/vnd.openxmlformats-officedocument.drawingml.diagramLayout+xml"/>
  <Override PartName="/ppt/diagrams/quickStyle132.xml" ContentType="application/vnd.openxmlformats-officedocument.drawingml.diagramStyle+xml"/>
  <Override PartName="/ppt/diagrams/colors132.xml" ContentType="application/vnd.openxmlformats-officedocument.drawingml.diagramColors+xml"/>
  <Override PartName="/ppt/diagrams/drawing132.xml" ContentType="application/vnd.ms-office.drawingml.diagramDrawing+xml"/>
  <Override PartName="/ppt/diagrams/data133.xml" ContentType="application/vnd.openxmlformats-officedocument.drawingml.diagramData+xml"/>
  <Override PartName="/ppt/diagrams/layout133.xml" ContentType="application/vnd.openxmlformats-officedocument.drawingml.diagramLayout+xml"/>
  <Override PartName="/ppt/diagrams/quickStyle133.xml" ContentType="application/vnd.openxmlformats-officedocument.drawingml.diagramStyle+xml"/>
  <Override PartName="/ppt/diagrams/colors133.xml" ContentType="application/vnd.openxmlformats-officedocument.drawingml.diagramColors+xml"/>
  <Override PartName="/ppt/diagrams/drawing133.xml" ContentType="application/vnd.ms-office.drawingml.diagramDrawing+xml"/>
  <Override PartName="/ppt/diagrams/data134.xml" ContentType="application/vnd.openxmlformats-officedocument.drawingml.diagramData+xml"/>
  <Override PartName="/ppt/diagrams/layout134.xml" ContentType="application/vnd.openxmlformats-officedocument.drawingml.diagramLayout+xml"/>
  <Override PartName="/ppt/diagrams/quickStyle134.xml" ContentType="application/vnd.openxmlformats-officedocument.drawingml.diagramStyle+xml"/>
  <Override PartName="/ppt/diagrams/colors134.xml" ContentType="application/vnd.openxmlformats-officedocument.drawingml.diagramColors+xml"/>
  <Override PartName="/ppt/diagrams/drawing134.xml" ContentType="application/vnd.ms-office.drawingml.diagramDrawing+xml"/>
  <Override PartName="/ppt/diagrams/data135.xml" ContentType="application/vnd.openxmlformats-officedocument.drawingml.diagramData+xml"/>
  <Override PartName="/ppt/diagrams/layout135.xml" ContentType="application/vnd.openxmlformats-officedocument.drawingml.diagramLayout+xml"/>
  <Override PartName="/ppt/diagrams/quickStyle135.xml" ContentType="application/vnd.openxmlformats-officedocument.drawingml.diagramStyle+xml"/>
  <Override PartName="/ppt/diagrams/colors135.xml" ContentType="application/vnd.openxmlformats-officedocument.drawingml.diagramColors+xml"/>
  <Override PartName="/ppt/diagrams/drawing135.xml" ContentType="application/vnd.ms-office.drawingml.diagramDrawing+xml"/>
  <Override PartName="/ppt/diagrams/data136.xml" ContentType="application/vnd.openxmlformats-officedocument.drawingml.diagramData+xml"/>
  <Override PartName="/ppt/diagrams/layout136.xml" ContentType="application/vnd.openxmlformats-officedocument.drawingml.diagramLayout+xml"/>
  <Override PartName="/ppt/diagrams/quickStyle136.xml" ContentType="application/vnd.openxmlformats-officedocument.drawingml.diagramStyle+xml"/>
  <Override PartName="/ppt/diagrams/colors136.xml" ContentType="application/vnd.openxmlformats-officedocument.drawingml.diagramColors+xml"/>
  <Override PartName="/ppt/diagrams/drawing136.xml" ContentType="application/vnd.ms-office.drawingml.diagramDrawing+xml"/>
  <Override PartName="/ppt/diagrams/data137.xml" ContentType="application/vnd.openxmlformats-officedocument.drawingml.diagramData+xml"/>
  <Override PartName="/ppt/diagrams/layout137.xml" ContentType="application/vnd.openxmlformats-officedocument.drawingml.diagramLayout+xml"/>
  <Override PartName="/ppt/diagrams/quickStyle137.xml" ContentType="application/vnd.openxmlformats-officedocument.drawingml.diagramStyle+xml"/>
  <Override PartName="/ppt/diagrams/colors137.xml" ContentType="application/vnd.openxmlformats-officedocument.drawingml.diagramColors+xml"/>
  <Override PartName="/ppt/diagrams/drawing137.xml" ContentType="application/vnd.ms-office.drawingml.diagramDrawing+xml"/>
  <Override PartName="/ppt/diagrams/data138.xml" ContentType="application/vnd.openxmlformats-officedocument.drawingml.diagramData+xml"/>
  <Override PartName="/ppt/diagrams/layout138.xml" ContentType="application/vnd.openxmlformats-officedocument.drawingml.diagramLayout+xml"/>
  <Override PartName="/ppt/diagrams/quickStyle138.xml" ContentType="application/vnd.openxmlformats-officedocument.drawingml.diagramStyle+xml"/>
  <Override PartName="/ppt/diagrams/colors138.xml" ContentType="application/vnd.openxmlformats-officedocument.drawingml.diagramColors+xml"/>
  <Override PartName="/ppt/diagrams/drawing138.xml" ContentType="application/vnd.ms-office.drawingml.diagramDrawing+xml"/>
  <Override PartName="/ppt/diagrams/data139.xml" ContentType="application/vnd.openxmlformats-officedocument.drawingml.diagramData+xml"/>
  <Override PartName="/ppt/diagrams/layout139.xml" ContentType="application/vnd.openxmlformats-officedocument.drawingml.diagramLayout+xml"/>
  <Override PartName="/ppt/diagrams/quickStyle139.xml" ContentType="application/vnd.openxmlformats-officedocument.drawingml.diagramStyle+xml"/>
  <Override PartName="/ppt/diagrams/colors139.xml" ContentType="application/vnd.openxmlformats-officedocument.drawingml.diagramColors+xml"/>
  <Override PartName="/ppt/diagrams/drawing139.xml" ContentType="application/vnd.ms-office.drawingml.diagramDrawing+xml"/>
  <Override PartName="/ppt/diagrams/data140.xml" ContentType="application/vnd.openxmlformats-officedocument.drawingml.diagramData+xml"/>
  <Override PartName="/ppt/diagrams/layout140.xml" ContentType="application/vnd.openxmlformats-officedocument.drawingml.diagramLayout+xml"/>
  <Override PartName="/ppt/diagrams/quickStyle140.xml" ContentType="application/vnd.openxmlformats-officedocument.drawingml.diagramStyle+xml"/>
  <Override PartName="/ppt/diagrams/colors140.xml" ContentType="application/vnd.openxmlformats-officedocument.drawingml.diagramColors+xml"/>
  <Override PartName="/ppt/diagrams/drawing140.xml" ContentType="application/vnd.ms-office.drawingml.diagramDrawing+xml"/>
  <Override PartName="/ppt/diagrams/data141.xml" ContentType="application/vnd.openxmlformats-officedocument.drawingml.diagramData+xml"/>
  <Override PartName="/ppt/diagrams/layout141.xml" ContentType="application/vnd.openxmlformats-officedocument.drawingml.diagramLayout+xml"/>
  <Override PartName="/ppt/diagrams/quickStyle141.xml" ContentType="application/vnd.openxmlformats-officedocument.drawingml.diagramStyle+xml"/>
  <Override PartName="/ppt/diagrams/colors141.xml" ContentType="application/vnd.openxmlformats-officedocument.drawingml.diagramColors+xml"/>
  <Override PartName="/ppt/diagrams/drawing141.xml" ContentType="application/vnd.ms-office.drawingml.diagramDrawing+xml"/>
  <Override PartName="/ppt/diagrams/data142.xml" ContentType="application/vnd.openxmlformats-officedocument.drawingml.diagramData+xml"/>
  <Override PartName="/ppt/diagrams/layout142.xml" ContentType="application/vnd.openxmlformats-officedocument.drawingml.diagramLayout+xml"/>
  <Override PartName="/ppt/diagrams/quickStyle142.xml" ContentType="application/vnd.openxmlformats-officedocument.drawingml.diagramStyle+xml"/>
  <Override PartName="/ppt/diagrams/colors142.xml" ContentType="application/vnd.openxmlformats-officedocument.drawingml.diagramColors+xml"/>
  <Override PartName="/ppt/diagrams/drawing142.xml" ContentType="application/vnd.ms-office.drawingml.diagramDrawing+xml"/>
  <Override PartName="/ppt/diagrams/data143.xml" ContentType="application/vnd.openxmlformats-officedocument.drawingml.diagramData+xml"/>
  <Override PartName="/ppt/diagrams/layout143.xml" ContentType="application/vnd.openxmlformats-officedocument.drawingml.diagramLayout+xml"/>
  <Override PartName="/ppt/diagrams/quickStyle143.xml" ContentType="application/vnd.openxmlformats-officedocument.drawingml.diagramStyle+xml"/>
  <Override PartName="/ppt/diagrams/colors143.xml" ContentType="application/vnd.openxmlformats-officedocument.drawingml.diagramColors+xml"/>
  <Override PartName="/ppt/diagrams/drawing143.xml" ContentType="application/vnd.ms-office.drawingml.diagramDrawing+xml"/>
  <Override PartName="/ppt/diagrams/data144.xml" ContentType="application/vnd.openxmlformats-officedocument.drawingml.diagramData+xml"/>
  <Override PartName="/ppt/diagrams/layout144.xml" ContentType="application/vnd.openxmlformats-officedocument.drawingml.diagramLayout+xml"/>
  <Override PartName="/ppt/diagrams/quickStyle144.xml" ContentType="application/vnd.openxmlformats-officedocument.drawingml.diagramStyle+xml"/>
  <Override PartName="/ppt/diagrams/colors144.xml" ContentType="application/vnd.openxmlformats-officedocument.drawingml.diagramColors+xml"/>
  <Override PartName="/ppt/diagrams/drawing144.xml" ContentType="application/vnd.ms-office.drawingml.diagramDrawing+xml"/>
  <Override PartName="/ppt/diagrams/data145.xml" ContentType="application/vnd.openxmlformats-officedocument.drawingml.diagramData+xml"/>
  <Override PartName="/ppt/diagrams/layout145.xml" ContentType="application/vnd.openxmlformats-officedocument.drawingml.diagramLayout+xml"/>
  <Override PartName="/ppt/diagrams/quickStyle145.xml" ContentType="application/vnd.openxmlformats-officedocument.drawingml.diagramStyle+xml"/>
  <Override PartName="/ppt/diagrams/colors145.xml" ContentType="application/vnd.openxmlformats-officedocument.drawingml.diagramColors+xml"/>
  <Override PartName="/ppt/diagrams/drawing145.xml" ContentType="application/vnd.ms-office.drawingml.diagramDrawing+xml"/>
  <Override PartName="/ppt/diagrams/data146.xml" ContentType="application/vnd.openxmlformats-officedocument.drawingml.diagramData+xml"/>
  <Override PartName="/ppt/diagrams/layout146.xml" ContentType="application/vnd.openxmlformats-officedocument.drawingml.diagramLayout+xml"/>
  <Override PartName="/ppt/diagrams/quickStyle146.xml" ContentType="application/vnd.openxmlformats-officedocument.drawingml.diagramStyle+xml"/>
  <Override PartName="/ppt/diagrams/colors146.xml" ContentType="application/vnd.openxmlformats-officedocument.drawingml.diagramColors+xml"/>
  <Override PartName="/ppt/diagrams/drawing146.xml" ContentType="application/vnd.ms-office.drawingml.diagramDrawing+xml"/>
  <Override PartName="/ppt/diagrams/data147.xml" ContentType="application/vnd.openxmlformats-officedocument.drawingml.diagramData+xml"/>
  <Override PartName="/ppt/diagrams/layout147.xml" ContentType="application/vnd.openxmlformats-officedocument.drawingml.diagramLayout+xml"/>
  <Override PartName="/ppt/diagrams/quickStyle147.xml" ContentType="application/vnd.openxmlformats-officedocument.drawingml.diagramStyle+xml"/>
  <Override PartName="/ppt/diagrams/colors147.xml" ContentType="application/vnd.openxmlformats-officedocument.drawingml.diagramColors+xml"/>
  <Override PartName="/ppt/diagrams/drawing14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90" r:id="rId4"/>
    <p:sldMasterId id="2147483717" r:id="rId5"/>
    <p:sldMasterId id="2147483729" r:id="rId6"/>
    <p:sldMasterId id="2147483743" r:id="rId7"/>
  </p:sldMasterIdLst>
  <p:notesMasterIdLst>
    <p:notesMasterId r:id="rId126"/>
  </p:notesMasterIdLst>
  <p:sldIdLst>
    <p:sldId id="256" r:id="rId8"/>
    <p:sldId id="2113691757" r:id="rId9"/>
    <p:sldId id="268" r:id="rId10"/>
    <p:sldId id="269" r:id="rId11"/>
    <p:sldId id="257" r:id="rId12"/>
    <p:sldId id="260" r:id="rId13"/>
    <p:sldId id="258" r:id="rId14"/>
    <p:sldId id="259" r:id="rId15"/>
    <p:sldId id="271" r:id="rId16"/>
    <p:sldId id="4720" r:id="rId17"/>
    <p:sldId id="342" r:id="rId18"/>
    <p:sldId id="343" r:id="rId19"/>
    <p:sldId id="344" r:id="rId20"/>
    <p:sldId id="345" r:id="rId21"/>
    <p:sldId id="4714" r:id="rId22"/>
    <p:sldId id="272" r:id="rId23"/>
    <p:sldId id="2113691758" r:id="rId24"/>
    <p:sldId id="2113691759" r:id="rId25"/>
    <p:sldId id="4719" r:id="rId26"/>
    <p:sldId id="5172" r:id="rId27"/>
    <p:sldId id="5171" r:id="rId28"/>
    <p:sldId id="2113691760" r:id="rId29"/>
    <p:sldId id="2113691761" r:id="rId30"/>
    <p:sldId id="339" r:id="rId31"/>
    <p:sldId id="2113691762" r:id="rId32"/>
    <p:sldId id="2113691763" r:id="rId33"/>
    <p:sldId id="328" r:id="rId34"/>
    <p:sldId id="2113691764" r:id="rId35"/>
    <p:sldId id="334" r:id="rId36"/>
    <p:sldId id="335" r:id="rId37"/>
    <p:sldId id="292" r:id="rId38"/>
    <p:sldId id="279" r:id="rId39"/>
    <p:sldId id="327" r:id="rId40"/>
    <p:sldId id="338" r:id="rId41"/>
    <p:sldId id="2113691765" r:id="rId42"/>
    <p:sldId id="2113691748" r:id="rId43"/>
    <p:sldId id="261" r:id="rId44"/>
    <p:sldId id="2113691750" r:id="rId45"/>
    <p:sldId id="2113691756" r:id="rId46"/>
    <p:sldId id="360" r:id="rId47"/>
    <p:sldId id="284" r:id="rId48"/>
    <p:sldId id="2113691751" r:id="rId49"/>
    <p:sldId id="2113691752" r:id="rId50"/>
    <p:sldId id="282" r:id="rId51"/>
    <p:sldId id="280" r:id="rId52"/>
    <p:sldId id="357" r:id="rId53"/>
    <p:sldId id="287" r:id="rId54"/>
    <p:sldId id="336" r:id="rId55"/>
    <p:sldId id="2113691753" r:id="rId56"/>
    <p:sldId id="359" r:id="rId57"/>
    <p:sldId id="450" r:id="rId58"/>
    <p:sldId id="2113691754" r:id="rId59"/>
    <p:sldId id="451" r:id="rId60"/>
    <p:sldId id="365" r:id="rId61"/>
    <p:sldId id="2113691755" r:id="rId62"/>
    <p:sldId id="452" r:id="rId63"/>
    <p:sldId id="366" r:id="rId64"/>
    <p:sldId id="340" r:id="rId65"/>
    <p:sldId id="341" r:id="rId66"/>
    <p:sldId id="4715" r:id="rId67"/>
    <p:sldId id="4716" r:id="rId68"/>
    <p:sldId id="4710" r:id="rId69"/>
    <p:sldId id="4711" r:id="rId70"/>
    <p:sldId id="4712" r:id="rId71"/>
    <p:sldId id="4706" r:id="rId72"/>
    <p:sldId id="4707" r:id="rId73"/>
    <p:sldId id="5173" r:id="rId74"/>
    <p:sldId id="5942" r:id="rId75"/>
    <p:sldId id="333" r:id="rId76"/>
    <p:sldId id="5936" r:id="rId77"/>
    <p:sldId id="5943" r:id="rId78"/>
    <p:sldId id="5948" r:id="rId79"/>
    <p:sldId id="5944" r:id="rId80"/>
    <p:sldId id="5945" r:id="rId81"/>
    <p:sldId id="5946" r:id="rId82"/>
    <p:sldId id="5924" r:id="rId83"/>
    <p:sldId id="5925" r:id="rId84"/>
    <p:sldId id="5926" r:id="rId85"/>
    <p:sldId id="5928" r:id="rId86"/>
    <p:sldId id="5929" r:id="rId87"/>
    <p:sldId id="362" r:id="rId88"/>
    <p:sldId id="363" r:id="rId89"/>
    <p:sldId id="5947" r:id="rId90"/>
    <p:sldId id="364" r:id="rId91"/>
    <p:sldId id="5933" r:id="rId92"/>
    <p:sldId id="5952" r:id="rId93"/>
    <p:sldId id="5953" r:id="rId94"/>
    <p:sldId id="5954" r:id="rId95"/>
    <p:sldId id="5958" r:id="rId96"/>
    <p:sldId id="5956" r:id="rId97"/>
    <p:sldId id="5957" r:id="rId98"/>
    <p:sldId id="5950" r:id="rId99"/>
    <p:sldId id="5959" r:id="rId100"/>
    <p:sldId id="5961" r:id="rId101"/>
    <p:sldId id="5962" r:id="rId102"/>
    <p:sldId id="5964" r:id="rId103"/>
    <p:sldId id="5951" r:id="rId104"/>
    <p:sldId id="5967" r:id="rId105"/>
    <p:sldId id="5966" r:id="rId106"/>
    <p:sldId id="675" r:id="rId107"/>
    <p:sldId id="676" r:id="rId108"/>
    <p:sldId id="755" r:id="rId109"/>
    <p:sldId id="718" r:id="rId110"/>
    <p:sldId id="719" r:id="rId111"/>
    <p:sldId id="720" r:id="rId112"/>
    <p:sldId id="792" r:id="rId113"/>
    <p:sldId id="789" r:id="rId114"/>
    <p:sldId id="790" r:id="rId115"/>
    <p:sldId id="5170" r:id="rId116"/>
    <p:sldId id="270" r:id="rId117"/>
    <p:sldId id="262" r:id="rId118"/>
    <p:sldId id="263" r:id="rId119"/>
    <p:sldId id="264" r:id="rId120"/>
    <p:sldId id="265" r:id="rId121"/>
    <p:sldId id="266" r:id="rId122"/>
    <p:sldId id="267" r:id="rId123"/>
    <p:sldId id="2113691747" r:id="rId124"/>
    <p:sldId id="2113691746" r:id="rId1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5B7B"/>
    <a:srgbClr val="E8E3DF"/>
    <a:srgbClr val="0E41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29" autoAdjust="0"/>
    <p:restoredTop sz="94660"/>
  </p:normalViewPr>
  <p:slideViewPr>
    <p:cSldViewPr snapToGrid="0">
      <p:cViewPr>
        <p:scale>
          <a:sx n="66" d="100"/>
          <a:sy n="66" d="100"/>
        </p:scale>
        <p:origin x="1426" y="355"/>
      </p:cViewPr>
      <p:guideLst/>
    </p:cSldViewPr>
  </p:slideViewPr>
  <p:notesTextViewPr>
    <p:cViewPr>
      <p:scale>
        <a:sx n="1" d="1"/>
        <a:sy n="1" d="1"/>
      </p:scale>
      <p:origin x="0" y="0"/>
    </p:cViewPr>
  </p:notesTextViewPr>
  <p:sorterViewPr>
    <p:cViewPr>
      <p:scale>
        <a:sx n="100" d="100"/>
        <a:sy n="100" d="100"/>
      </p:scale>
      <p:origin x="0" y="-178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theme" Target="theme/theme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tableStyles" Target="tableStyle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674331469435887E-2"/>
          <c:y val="3.7738975271421074E-2"/>
          <c:w val="0.94604064437597479"/>
          <c:h val="0.71608766296449988"/>
        </c:manualLayout>
      </c:layout>
      <c:lineChart>
        <c:grouping val="standard"/>
        <c:varyColors val="0"/>
        <c:ser>
          <c:idx val="0"/>
          <c:order val="0"/>
          <c:tx>
            <c:strRef>
              <c:f>Sheet1!$B$1</c:f>
              <c:strCache>
                <c:ptCount val="1"/>
                <c:pt idx="0">
                  <c:v>Cases (n-35402)</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5"/>
              <c:layout>
                <c:manualLayout>
                  <c:x val="-1.7590627258549291E-2"/>
                  <c:y val="-3.861231427161576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C17-4011-8E81-55D5537ECD5D}"/>
                </c:ext>
              </c:extLst>
            </c:dLbl>
            <c:dLbl>
              <c:idx val="6"/>
              <c:layout>
                <c:manualLayout>
                  <c:x val="-2.1253090646277999E-2"/>
                  <c:y val="-6.636380395251137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C17-4011-8E81-55D5537ECD5D}"/>
                </c:ext>
              </c:extLst>
            </c:dLbl>
            <c:dLbl>
              <c:idx val="10"/>
              <c:layout>
                <c:manualLayout>
                  <c:x val="-9.1365209783559661E-3"/>
                  <c:y val="-4.113517696987909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22C-48FD-AC30-93FE625782E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472C4"/>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Sheet1!$A$2:$A$13</c:f>
              <c:numCache>
                <c:formatCode>mmm\-yy</c:formatCode>
                <c:ptCount val="12"/>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numCache>
            </c:numRef>
          </c:cat>
          <c:val>
            <c:numRef>
              <c:f>Sheet1!$B$2:$B$13</c:f>
              <c:numCache>
                <c:formatCode>General</c:formatCode>
                <c:ptCount val="12"/>
                <c:pt idx="0">
                  <c:v>68</c:v>
                </c:pt>
                <c:pt idx="1">
                  <c:v>46</c:v>
                </c:pt>
                <c:pt idx="2">
                  <c:v>44</c:v>
                </c:pt>
                <c:pt idx="3">
                  <c:v>45</c:v>
                </c:pt>
                <c:pt idx="4">
                  <c:v>30</c:v>
                </c:pt>
                <c:pt idx="5">
                  <c:v>39</c:v>
                </c:pt>
                <c:pt idx="6">
                  <c:v>204</c:v>
                </c:pt>
                <c:pt idx="7">
                  <c:v>2392</c:v>
                </c:pt>
                <c:pt idx="8">
                  <c:v>8401</c:v>
                </c:pt>
                <c:pt idx="9">
                  <c:v>16058</c:v>
                </c:pt>
                <c:pt idx="10">
                  <c:v>7286</c:v>
                </c:pt>
                <c:pt idx="11">
                  <c:v>789</c:v>
                </c:pt>
              </c:numCache>
            </c:numRef>
          </c:val>
          <c:smooth val="0"/>
          <c:extLst>
            <c:ext xmlns:c16="http://schemas.microsoft.com/office/drawing/2014/chart" uri="{C3380CC4-5D6E-409C-BE32-E72D297353CC}">
              <c16:uniqueId val="{00000000-EB8F-4BAF-A117-DF38C4F0F8C0}"/>
            </c:ext>
          </c:extLst>
        </c:ser>
        <c:ser>
          <c:idx val="1"/>
          <c:order val="1"/>
          <c:tx>
            <c:strRef>
              <c:f>Sheet1!$C$1</c:f>
              <c:strCache>
                <c:ptCount val="1"/>
                <c:pt idx="0">
                  <c:v>Deaths (n-36)</c:v>
                </c:pt>
              </c:strCache>
            </c:strRef>
          </c:tx>
          <c:spPr>
            <a:ln w="28575" cap="rnd">
              <a:noFill/>
              <a:round/>
            </a:ln>
            <a:effectLst/>
          </c:spPr>
          <c:marker>
            <c:symbol val="circle"/>
            <c:size val="5"/>
            <c:spPr>
              <a:solidFill>
                <a:srgbClr val="FF0000"/>
              </a:solidFill>
              <a:ln w="38100">
                <a:solidFill>
                  <a:srgbClr val="FF0000"/>
                </a:solidFill>
              </a:ln>
              <a:effectLst/>
            </c:spPr>
          </c:marker>
          <c:dLbls>
            <c:dLbl>
              <c:idx val="11"/>
              <c:layout>
                <c:manualLayout>
                  <c:x val="-5.474057590627259E-3"/>
                  <c:y val="-1.590654998724663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C17-4011-8E81-55D5537ECD5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Sheet1!$A$2:$A$13</c:f>
              <c:numCache>
                <c:formatCode>mmm\-yy</c:formatCode>
                <c:ptCount val="12"/>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numCache>
            </c:numRef>
          </c:cat>
          <c:val>
            <c:numRef>
              <c:f>Sheet1!$C$2:$C$13</c:f>
              <c:numCache>
                <c:formatCode>General</c:formatCode>
                <c:ptCount val="12"/>
                <c:pt idx="6">
                  <c:v>1</c:v>
                </c:pt>
                <c:pt idx="7">
                  <c:v>3</c:v>
                </c:pt>
                <c:pt idx="8">
                  <c:v>12</c:v>
                </c:pt>
                <c:pt idx="9">
                  <c:v>13</c:v>
                </c:pt>
                <c:pt idx="10">
                  <c:v>7</c:v>
                </c:pt>
                <c:pt idx="11">
                  <c:v>0</c:v>
                </c:pt>
              </c:numCache>
            </c:numRef>
          </c:val>
          <c:smooth val="0"/>
          <c:extLst>
            <c:ext xmlns:c16="http://schemas.microsoft.com/office/drawing/2014/chart" uri="{C3380CC4-5D6E-409C-BE32-E72D297353CC}">
              <c16:uniqueId val="{00000001-EB8F-4BAF-A117-DF38C4F0F8C0}"/>
            </c:ext>
          </c:extLst>
        </c:ser>
        <c:dLbls>
          <c:showLegendKey val="0"/>
          <c:showVal val="0"/>
          <c:showCatName val="0"/>
          <c:showSerName val="0"/>
          <c:showPercent val="0"/>
          <c:showBubbleSize val="0"/>
        </c:dLbls>
        <c:marker val="1"/>
        <c:smooth val="0"/>
        <c:axId val="756105552"/>
        <c:axId val="756104720"/>
      </c:lineChart>
      <c:dateAx>
        <c:axId val="75610555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56104720"/>
        <c:crosses val="autoZero"/>
        <c:auto val="1"/>
        <c:lblOffset val="100"/>
        <c:baseTimeUnit val="months"/>
      </c:dateAx>
      <c:valAx>
        <c:axId val="756104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56105552"/>
        <c:crosses val="autoZero"/>
        <c:crossBetween val="between"/>
      </c:valAx>
      <c:spPr>
        <a:noFill/>
        <a:ln>
          <a:noFill/>
        </a:ln>
        <a:effectLst/>
      </c:spPr>
    </c:plotArea>
    <c:legend>
      <c:legendPos val="b"/>
      <c:layout>
        <c:manualLayout>
          <c:xMode val="edge"/>
          <c:yMode val="edge"/>
          <c:x val="0.31094535737380652"/>
          <c:y val="0.88798723354092512"/>
          <c:w val="0.42217467381794666"/>
          <c:h val="7.6116754112663498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4.svg"/><Relationship Id="rId1" Type="http://schemas.openxmlformats.org/officeDocument/2006/relationships/image" Target="../media/image71.png"/><Relationship Id="rId6" Type="http://schemas.openxmlformats.org/officeDocument/2006/relationships/image" Target="../media/image88.svg"/><Relationship Id="rId5" Type="http://schemas.openxmlformats.org/officeDocument/2006/relationships/image" Target="../media/image73.png"/><Relationship Id="rId4" Type="http://schemas.openxmlformats.org/officeDocument/2006/relationships/image" Target="../media/image86.svg"/></Relationships>
</file>

<file path=ppt/diagrams/_rels/data119.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image" Target="../media/image91.svg"/><Relationship Id="rId1" Type="http://schemas.openxmlformats.org/officeDocument/2006/relationships/image" Target="../media/image63.png"/><Relationship Id="rId6" Type="http://schemas.openxmlformats.org/officeDocument/2006/relationships/image" Target="../media/image95.svg"/><Relationship Id="rId5" Type="http://schemas.openxmlformats.org/officeDocument/2006/relationships/image" Target="../media/image77.png"/><Relationship Id="rId4" Type="http://schemas.openxmlformats.org/officeDocument/2006/relationships/image" Target="../media/image93.svg"/></Relationships>
</file>

<file path=ppt/diagrams/_rels/data1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7.svg"/><Relationship Id="rId1" Type="http://schemas.openxmlformats.org/officeDocument/2006/relationships/image" Target="../media/image79.png"/><Relationship Id="rId6" Type="http://schemas.openxmlformats.org/officeDocument/2006/relationships/image" Target="../media/image101.svg"/><Relationship Id="rId5" Type="http://schemas.openxmlformats.org/officeDocument/2006/relationships/image" Target="../media/image81.png"/><Relationship Id="rId4" Type="http://schemas.openxmlformats.org/officeDocument/2006/relationships/image" Target="../media/image99.svg"/></Relationships>
</file>

<file path=ppt/diagrams/_rels/data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9.jpeg"/></Relationships>
</file>

<file path=ppt/diagrams/_rels/data30.xml.rels><?xml version="1.0" encoding="UTF-8" standalone="yes"?>
<Relationships xmlns="http://schemas.openxmlformats.org/package/2006/relationships"><Relationship Id="rId1" Type="http://schemas.openxmlformats.org/officeDocument/2006/relationships/image" Target="../media/image9.jpeg"/></Relationships>
</file>

<file path=ppt/diagrams/_rels/data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svg"/><Relationship Id="rId1" Type="http://schemas.openxmlformats.org/officeDocument/2006/relationships/image" Target="../media/image4.png"/></Relationships>
</file>

<file path=ppt/diagrams/_rels/data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svg"/><Relationship Id="rId1" Type="http://schemas.openxmlformats.org/officeDocument/2006/relationships/image" Target="../media/image52.png"/><Relationship Id="rId4" Type="http://schemas.openxmlformats.org/officeDocument/2006/relationships/image" Target="../media/image56.svg"/></Relationships>
</file>

<file path=ppt/diagrams/_rels/data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svg"/><Relationship Id="rId1" Type="http://schemas.openxmlformats.org/officeDocument/2006/relationships/image" Target="../media/image56.png"/><Relationship Id="rId6" Type="http://schemas.openxmlformats.org/officeDocument/2006/relationships/image" Target="../media/image64.svg"/><Relationship Id="rId5" Type="http://schemas.openxmlformats.org/officeDocument/2006/relationships/image" Target="../media/image58.png"/><Relationship Id="rId4" Type="http://schemas.openxmlformats.org/officeDocument/2006/relationships/image" Target="../media/image62.svg"/></Relationships>
</file>

<file path=ppt/diagrams/_rels/data73.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66.svg"/><Relationship Id="rId1" Type="http://schemas.openxmlformats.org/officeDocument/2006/relationships/image" Target="../media/image59.png"/><Relationship Id="rId6" Type="http://schemas.openxmlformats.org/officeDocument/2006/relationships/image" Target="../media/image70.svg"/><Relationship Id="rId5" Type="http://schemas.openxmlformats.org/officeDocument/2006/relationships/image" Target="../media/image61.png"/><Relationship Id="rId4" Type="http://schemas.openxmlformats.org/officeDocument/2006/relationships/image" Target="../media/image68.svg"/></Relationships>
</file>

<file path=ppt/diagrams/_rels/drawing1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4.svg"/><Relationship Id="rId1" Type="http://schemas.openxmlformats.org/officeDocument/2006/relationships/image" Target="../media/image71.png"/><Relationship Id="rId6" Type="http://schemas.openxmlformats.org/officeDocument/2006/relationships/image" Target="../media/image88.svg"/><Relationship Id="rId5" Type="http://schemas.openxmlformats.org/officeDocument/2006/relationships/image" Target="../media/image73.png"/><Relationship Id="rId4" Type="http://schemas.openxmlformats.org/officeDocument/2006/relationships/image" Target="../media/image86.svg"/></Relationships>
</file>

<file path=ppt/diagrams/_rels/drawing119.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image" Target="../media/image91.svg"/><Relationship Id="rId1" Type="http://schemas.openxmlformats.org/officeDocument/2006/relationships/image" Target="../media/image63.png"/><Relationship Id="rId6" Type="http://schemas.openxmlformats.org/officeDocument/2006/relationships/image" Target="../media/image95.svg"/><Relationship Id="rId5" Type="http://schemas.openxmlformats.org/officeDocument/2006/relationships/image" Target="../media/image77.png"/><Relationship Id="rId4" Type="http://schemas.openxmlformats.org/officeDocument/2006/relationships/image" Target="../media/image93.svg"/></Relationships>
</file>

<file path=ppt/diagrams/_rels/drawing1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7.svg"/><Relationship Id="rId1" Type="http://schemas.openxmlformats.org/officeDocument/2006/relationships/image" Target="../media/image79.png"/><Relationship Id="rId6" Type="http://schemas.openxmlformats.org/officeDocument/2006/relationships/image" Target="../media/image101.svg"/><Relationship Id="rId5" Type="http://schemas.openxmlformats.org/officeDocument/2006/relationships/image" Target="../media/image81.png"/><Relationship Id="rId4" Type="http://schemas.openxmlformats.org/officeDocument/2006/relationships/image" Target="../media/image99.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9.jpeg"/></Relationships>
</file>

<file path=ppt/diagrams/_rels/drawing30.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svg"/><Relationship Id="rId1" Type="http://schemas.openxmlformats.org/officeDocument/2006/relationships/image" Target="../media/image4.png"/></Relationships>
</file>

<file path=ppt/diagrams/_rels/drawing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svg"/><Relationship Id="rId1" Type="http://schemas.openxmlformats.org/officeDocument/2006/relationships/image" Target="../media/image52.png"/><Relationship Id="rId4" Type="http://schemas.openxmlformats.org/officeDocument/2006/relationships/image" Target="../media/image56.svg"/></Relationships>
</file>

<file path=ppt/diagrams/_rels/drawing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svg"/><Relationship Id="rId1" Type="http://schemas.openxmlformats.org/officeDocument/2006/relationships/image" Target="../media/image56.png"/><Relationship Id="rId6" Type="http://schemas.openxmlformats.org/officeDocument/2006/relationships/image" Target="../media/image64.svg"/><Relationship Id="rId5" Type="http://schemas.openxmlformats.org/officeDocument/2006/relationships/image" Target="../media/image58.png"/><Relationship Id="rId4" Type="http://schemas.openxmlformats.org/officeDocument/2006/relationships/image" Target="../media/image62.svg"/></Relationships>
</file>

<file path=ppt/diagrams/_rels/drawing73.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66.svg"/><Relationship Id="rId1" Type="http://schemas.openxmlformats.org/officeDocument/2006/relationships/image" Target="../media/image59.png"/><Relationship Id="rId6" Type="http://schemas.openxmlformats.org/officeDocument/2006/relationships/image" Target="../media/image70.svg"/><Relationship Id="rId5" Type="http://schemas.openxmlformats.org/officeDocument/2006/relationships/image" Target="../media/image61.png"/><Relationship Id="rId4" Type="http://schemas.openxmlformats.org/officeDocument/2006/relationships/image" Target="../media/image6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6.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8.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0.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9.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5E6D93-7AF2-4C48-9844-E68D0F3E12B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A3F10ADC-6960-453D-9E66-72374DD4FC88}">
      <dgm:prSet/>
      <dgm:spPr/>
      <dgm:t>
        <a:bodyPr/>
        <a:lstStyle/>
        <a:p>
          <a:pPr algn="ctr"/>
          <a:r>
            <a:rPr lang="en-IN" b="1" dirty="0"/>
            <a:t>AGENDA</a:t>
          </a:r>
        </a:p>
      </dgm:t>
    </dgm:pt>
    <dgm:pt modelId="{E408B055-C896-4FCB-8281-5EA01CFD8B26}" type="parTrans" cxnId="{1114235D-05F5-4A4E-B891-46227843003D}">
      <dgm:prSet/>
      <dgm:spPr/>
      <dgm:t>
        <a:bodyPr/>
        <a:lstStyle/>
        <a:p>
          <a:endParaRPr lang="en-IN"/>
        </a:p>
      </dgm:t>
    </dgm:pt>
    <dgm:pt modelId="{C7FE85C3-781D-45FC-8647-D0F146D1D6CF}" type="sibTrans" cxnId="{1114235D-05F5-4A4E-B891-46227843003D}">
      <dgm:prSet/>
      <dgm:spPr/>
      <dgm:t>
        <a:bodyPr/>
        <a:lstStyle/>
        <a:p>
          <a:endParaRPr lang="en-IN"/>
        </a:p>
      </dgm:t>
    </dgm:pt>
    <dgm:pt modelId="{DDB78679-145B-4DC4-BB86-61A2A8BB5E69}" type="pres">
      <dgm:prSet presAssocID="{F35E6D93-7AF2-4C48-9844-E68D0F3E12B6}" presName="linear" presStyleCnt="0">
        <dgm:presLayoutVars>
          <dgm:animLvl val="lvl"/>
          <dgm:resizeHandles val="exact"/>
        </dgm:presLayoutVars>
      </dgm:prSet>
      <dgm:spPr/>
      <dgm:t>
        <a:bodyPr/>
        <a:lstStyle/>
        <a:p>
          <a:endParaRPr lang="en-US"/>
        </a:p>
      </dgm:t>
    </dgm:pt>
    <dgm:pt modelId="{A3DC3C60-BEE1-48E7-9A28-9EC1857A5EAF}" type="pres">
      <dgm:prSet presAssocID="{A3F10ADC-6960-453D-9E66-72374DD4FC88}" presName="parentText" presStyleLbl="node1" presStyleIdx="0" presStyleCnt="1">
        <dgm:presLayoutVars>
          <dgm:chMax val="0"/>
          <dgm:bulletEnabled val="1"/>
        </dgm:presLayoutVars>
      </dgm:prSet>
      <dgm:spPr/>
      <dgm:t>
        <a:bodyPr/>
        <a:lstStyle/>
        <a:p>
          <a:endParaRPr lang="en-US"/>
        </a:p>
      </dgm:t>
    </dgm:pt>
  </dgm:ptLst>
  <dgm:cxnLst>
    <dgm:cxn modelId="{1114235D-05F5-4A4E-B891-46227843003D}" srcId="{F35E6D93-7AF2-4C48-9844-E68D0F3E12B6}" destId="{A3F10ADC-6960-453D-9E66-72374DD4FC88}" srcOrd="0" destOrd="0" parTransId="{E408B055-C896-4FCB-8281-5EA01CFD8B26}" sibTransId="{C7FE85C3-781D-45FC-8647-D0F146D1D6CF}"/>
    <dgm:cxn modelId="{5CFC065B-DD53-4AF8-96CB-9F7AFD1E940E}" type="presOf" srcId="{F35E6D93-7AF2-4C48-9844-E68D0F3E12B6}" destId="{DDB78679-145B-4DC4-BB86-61A2A8BB5E69}" srcOrd="0" destOrd="0" presId="urn:microsoft.com/office/officeart/2005/8/layout/vList2"/>
    <dgm:cxn modelId="{DCED40D3-99AA-4661-B283-E3F708AF457D}" type="presOf" srcId="{A3F10ADC-6960-453D-9E66-72374DD4FC88}" destId="{A3DC3C60-BEE1-48E7-9A28-9EC1857A5EAF}" srcOrd="0" destOrd="0" presId="urn:microsoft.com/office/officeart/2005/8/layout/vList2"/>
    <dgm:cxn modelId="{B31C782B-5E17-4D8C-A356-9CF463241BDF}" type="presParOf" srcId="{DDB78679-145B-4DC4-BB86-61A2A8BB5E69}" destId="{A3DC3C60-BEE1-48E7-9A28-9EC1857A5EA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C2AF955-4C89-4388-89A0-D04522CEC6D4}"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IN"/>
        </a:p>
      </dgm:t>
    </dgm:pt>
    <dgm:pt modelId="{13B930EB-1FFB-44BD-851F-5376C764A9E0}">
      <dgm:prSet custT="1"/>
      <dgm:spPr/>
      <dgm:t>
        <a:bodyPr/>
        <a:lstStyle/>
        <a:p>
          <a:r>
            <a:rPr lang="en-US" sz="2000" b="1" i="0" baseline="0" dirty="0"/>
            <a:t>High Population Density</a:t>
          </a:r>
          <a:endParaRPr lang="en-IN" sz="2000" dirty="0"/>
        </a:p>
      </dgm:t>
    </dgm:pt>
    <dgm:pt modelId="{45C93FBF-12C8-4772-8D8D-170626B4619F}" type="parTrans" cxnId="{9BE3E546-E2CA-4347-A736-2455108623D8}">
      <dgm:prSet/>
      <dgm:spPr/>
      <dgm:t>
        <a:bodyPr/>
        <a:lstStyle/>
        <a:p>
          <a:endParaRPr lang="en-IN"/>
        </a:p>
      </dgm:t>
    </dgm:pt>
    <dgm:pt modelId="{23D78E92-C587-483B-8FFF-FBDF2B345FF2}" type="sibTrans" cxnId="{9BE3E546-E2CA-4347-A736-2455108623D8}">
      <dgm:prSet/>
      <dgm:spPr/>
      <dgm:t>
        <a:bodyPr/>
        <a:lstStyle/>
        <a:p>
          <a:endParaRPr lang="en-IN"/>
        </a:p>
      </dgm:t>
    </dgm:pt>
    <dgm:pt modelId="{DFB7B8BF-015E-4DD3-8D43-19E45C75BD99}">
      <dgm:prSet/>
      <dgm:spPr/>
      <dgm:t>
        <a:bodyPr/>
        <a:lstStyle/>
        <a:p>
          <a:r>
            <a:rPr lang="en-US" b="0" i="0" baseline="0"/>
            <a:t>Can facilitate the rapid spread of communicable diseases</a:t>
          </a:r>
          <a:endParaRPr lang="en-IN"/>
        </a:p>
      </dgm:t>
    </dgm:pt>
    <dgm:pt modelId="{505360EC-0CFA-4664-954C-20C6F81B9BCE}" type="parTrans" cxnId="{EFB593E6-DE08-4A10-9283-B76258987A65}">
      <dgm:prSet/>
      <dgm:spPr/>
      <dgm:t>
        <a:bodyPr/>
        <a:lstStyle/>
        <a:p>
          <a:endParaRPr lang="en-IN"/>
        </a:p>
      </dgm:t>
    </dgm:pt>
    <dgm:pt modelId="{C10B6D58-370A-43C4-BB18-DD47699CAA5D}" type="sibTrans" cxnId="{EFB593E6-DE08-4A10-9283-B76258987A65}">
      <dgm:prSet/>
      <dgm:spPr/>
      <dgm:t>
        <a:bodyPr/>
        <a:lstStyle/>
        <a:p>
          <a:endParaRPr lang="en-IN"/>
        </a:p>
      </dgm:t>
    </dgm:pt>
    <dgm:pt modelId="{687CE7F3-4E56-4D1A-A623-4241EEAAE9C4}">
      <dgm:prSet custT="1"/>
      <dgm:spPr/>
      <dgm:t>
        <a:bodyPr/>
        <a:lstStyle/>
        <a:p>
          <a:r>
            <a:rPr lang="en-US" sz="2000" b="1" i="0" baseline="0" dirty="0"/>
            <a:t>Socioeconomic Factors</a:t>
          </a:r>
          <a:endParaRPr lang="en-IN" sz="2000" dirty="0"/>
        </a:p>
      </dgm:t>
    </dgm:pt>
    <dgm:pt modelId="{60DCD98D-5DED-46B5-801C-D3FAD6455BD7}" type="parTrans" cxnId="{416F88E3-B6F6-4222-A2C7-768A1D8158F8}">
      <dgm:prSet/>
      <dgm:spPr/>
      <dgm:t>
        <a:bodyPr/>
        <a:lstStyle/>
        <a:p>
          <a:endParaRPr lang="en-IN"/>
        </a:p>
      </dgm:t>
    </dgm:pt>
    <dgm:pt modelId="{5D2B72E4-4ECA-4DB0-BD2A-151BE39B0D5F}" type="sibTrans" cxnId="{416F88E3-B6F6-4222-A2C7-768A1D8158F8}">
      <dgm:prSet/>
      <dgm:spPr/>
      <dgm:t>
        <a:bodyPr/>
        <a:lstStyle/>
        <a:p>
          <a:endParaRPr lang="en-IN"/>
        </a:p>
      </dgm:t>
    </dgm:pt>
    <dgm:pt modelId="{FC6150EE-E1E7-4838-A869-766B42C7AB58}">
      <dgm:prSet/>
      <dgm:spPr/>
      <dgm:t>
        <a:bodyPr/>
        <a:lstStyle/>
        <a:p>
          <a:r>
            <a:rPr lang="en-US" b="0" i="0" baseline="0" dirty="0"/>
            <a:t>Poverty and lacking access to adequate healthcare, sanitation, and clean water increase the risk of communicable diseases as people may not have the means to protect themselves or seek timely medical treatment.</a:t>
          </a:r>
          <a:endParaRPr lang="en-IN" dirty="0"/>
        </a:p>
      </dgm:t>
    </dgm:pt>
    <dgm:pt modelId="{7844C777-E0E6-4E90-BF11-02F3777F70D0}" type="parTrans" cxnId="{481CD00F-FC1B-42F3-98C2-48928713AF6F}">
      <dgm:prSet/>
      <dgm:spPr/>
      <dgm:t>
        <a:bodyPr/>
        <a:lstStyle/>
        <a:p>
          <a:endParaRPr lang="en-IN"/>
        </a:p>
      </dgm:t>
    </dgm:pt>
    <dgm:pt modelId="{A0C1AA4D-A13E-483F-BC6D-A848A4C20C5C}" type="sibTrans" cxnId="{481CD00F-FC1B-42F3-98C2-48928713AF6F}">
      <dgm:prSet/>
      <dgm:spPr/>
      <dgm:t>
        <a:bodyPr/>
        <a:lstStyle/>
        <a:p>
          <a:endParaRPr lang="en-IN"/>
        </a:p>
      </dgm:t>
    </dgm:pt>
    <dgm:pt modelId="{4E0D590C-B2B6-49C1-B476-89C110309849}">
      <dgm:prSet custT="1"/>
      <dgm:spPr/>
      <dgm:t>
        <a:bodyPr/>
        <a:lstStyle/>
        <a:p>
          <a:r>
            <a:rPr lang="en-US" sz="2000" b="1" i="0" baseline="0" dirty="0"/>
            <a:t>Urbanization and Migration</a:t>
          </a:r>
          <a:r>
            <a:rPr lang="en-US" sz="2000" b="0" i="0" baseline="0" dirty="0"/>
            <a:t> </a:t>
          </a:r>
          <a:endParaRPr lang="en-IN" sz="2000" dirty="0"/>
        </a:p>
      </dgm:t>
    </dgm:pt>
    <dgm:pt modelId="{12A6FE9D-7C5F-4527-8F4C-4DC15F18610F}" type="parTrans" cxnId="{5DECEA68-0F95-4AEB-9597-0EA33ED1E3B2}">
      <dgm:prSet/>
      <dgm:spPr/>
      <dgm:t>
        <a:bodyPr/>
        <a:lstStyle/>
        <a:p>
          <a:endParaRPr lang="en-IN"/>
        </a:p>
      </dgm:t>
    </dgm:pt>
    <dgm:pt modelId="{20542AB0-C63A-4E71-9574-28EE07F3A8D0}" type="sibTrans" cxnId="{5DECEA68-0F95-4AEB-9597-0EA33ED1E3B2}">
      <dgm:prSet/>
      <dgm:spPr/>
      <dgm:t>
        <a:bodyPr/>
        <a:lstStyle/>
        <a:p>
          <a:endParaRPr lang="en-IN"/>
        </a:p>
      </dgm:t>
    </dgm:pt>
    <dgm:pt modelId="{5715CEF5-75D9-4593-B75D-9A146A01443B}">
      <dgm:prSet/>
      <dgm:spPr/>
      <dgm:t>
        <a:bodyPr/>
        <a:lstStyle/>
        <a:p>
          <a:r>
            <a:rPr lang="en-US" b="0" i="0" baseline="0" dirty="0"/>
            <a:t>Rapid urbanization and consequent rise of Urban slums which often lack proper sanitation and healthcare infrastructure, create ideal conditions for the spread of communicable diseases.</a:t>
          </a:r>
          <a:endParaRPr lang="en-IN" dirty="0"/>
        </a:p>
      </dgm:t>
    </dgm:pt>
    <dgm:pt modelId="{A37220A1-4A9C-442D-B50B-33B42FAA5FA5}" type="parTrans" cxnId="{0641833C-41B4-4312-A1BA-0992D68BAF94}">
      <dgm:prSet/>
      <dgm:spPr/>
      <dgm:t>
        <a:bodyPr/>
        <a:lstStyle/>
        <a:p>
          <a:endParaRPr lang="en-IN"/>
        </a:p>
      </dgm:t>
    </dgm:pt>
    <dgm:pt modelId="{1387C14F-0AB9-42E3-8B74-5C63D7EE9459}" type="sibTrans" cxnId="{0641833C-41B4-4312-A1BA-0992D68BAF94}">
      <dgm:prSet/>
      <dgm:spPr/>
      <dgm:t>
        <a:bodyPr/>
        <a:lstStyle/>
        <a:p>
          <a:endParaRPr lang="en-IN"/>
        </a:p>
      </dgm:t>
    </dgm:pt>
    <dgm:pt modelId="{E2D0AF4A-ABE2-43E0-85AA-323A9FC3FA20}">
      <dgm:prSet custT="1"/>
      <dgm:spPr/>
      <dgm:t>
        <a:bodyPr/>
        <a:lstStyle/>
        <a:p>
          <a:r>
            <a:rPr lang="en-US" sz="2000" b="1" i="0" baseline="0" dirty="0"/>
            <a:t>Globalization and Travel</a:t>
          </a:r>
          <a:r>
            <a:rPr lang="en-US" sz="2000" b="0" i="0" baseline="0" dirty="0"/>
            <a:t> </a:t>
          </a:r>
          <a:endParaRPr lang="en-IN" sz="2000" dirty="0"/>
        </a:p>
      </dgm:t>
    </dgm:pt>
    <dgm:pt modelId="{EF43F3E0-B95E-46EC-BD98-4ED58F1A7B16}" type="parTrans" cxnId="{3D04A370-89EC-4EC1-976F-F274482DC651}">
      <dgm:prSet/>
      <dgm:spPr/>
      <dgm:t>
        <a:bodyPr/>
        <a:lstStyle/>
        <a:p>
          <a:endParaRPr lang="en-IN"/>
        </a:p>
      </dgm:t>
    </dgm:pt>
    <dgm:pt modelId="{2EEC0384-F562-45EE-A96E-E0CF06F315AD}" type="sibTrans" cxnId="{3D04A370-89EC-4EC1-976F-F274482DC651}">
      <dgm:prSet/>
      <dgm:spPr/>
      <dgm:t>
        <a:bodyPr/>
        <a:lstStyle/>
        <a:p>
          <a:endParaRPr lang="en-IN"/>
        </a:p>
      </dgm:t>
    </dgm:pt>
    <dgm:pt modelId="{D3E36B7B-557F-4423-87A3-91B1A03658B7}">
      <dgm:prSet/>
      <dgm:spPr/>
      <dgm:t>
        <a:bodyPr/>
        <a:lstStyle/>
        <a:p>
          <a:r>
            <a:rPr lang="en-US" b="0" i="0" baseline="0"/>
            <a:t>With Uttar Pradesh positioning itself and emerging as a major tourist hub in recent times, possibility of spread of imported communicable diseases can not be ignored.</a:t>
          </a:r>
          <a:endParaRPr lang="en-IN"/>
        </a:p>
      </dgm:t>
    </dgm:pt>
    <dgm:pt modelId="{B6AAE14D-C9D8-4426-965C-65AAD87FAF9C}" type="parTrans" cxnId="{A263B042-9F72-4F22-A230-92C9477A0FA9}">
      <dgm:prSet/>
      <dgm:spPr/>
      <dgm:t>
        <a:bodyPr/>
        <a:lstStyle/>
        <a:p>
          <a:endParaRPr lang="en-IN"/>
        </a:p>
      </dgm:t>
    </dgm:pt>
    <dgm:pt modelId="{C08CDB20-85AA-4D41-9195-FD22C530DEF2}" type="sibTrans" cxnId="{A263B042-9F72-4F22-A230-92C9477A0FA9}">
      <dgm:prSet/>
      <dgm:spPr/>
      <dgm:t>
        <a:bodyPr/>
        <a:lstStyle/>
        <a:p>
          <a:endParaRPr lang="en-IN"/>
        </a:p>
      </dgm:t>
    </dgm:pt>
    <dgm:pt modelId="{26106077-21CE-4661-86D9-1EBF91B7C6CF}">
      <dgm:prSet custT="1"/>
      <dgm:spPr/>
      <dgm:t>
        <a:bodyPr/>
        <a:lstStyle/>
        <a:p>
          <a:r>
            <a:rPr lang="en-US" sz="2000" b="1" i="0" baseline="0" dirty="0"/>
            <a:t>Impact on Healthcare </a:t>
          </a:r>
          <a:r>
            <a:rPr lang="en-US" sz="2000" b="1" i="0" baseline="0" dirty="0" smtClean="0"/>
            <a:t/>
          </a:r>
          <a:br>
            <a:rPr lang="en-US" sz="2000" b="1" i="0" baseline="0" dirty="0" smtClean="0"/>
          </a:br>
          <a:r>
            <a:rPr lang="en-US" sz="2000" b="1" i="0" baseline="0" dirty="0" smtClean="0"/>
            <a:t>System </a:t>
          </a:r>
          <a:r>
            <a:rPr lang="en-US" sz="2000" b="1" i="0" baseline="0" dirty="0"/>
            <a:t>and Economy</a:t>
          </a:r>
          <a:r>
            <a:rPr lang="en-US" sz="2000" b="0" i="0" baseline="0" dirty="0"/>
            <a:t> </a:t>
          </a:r>
          <a:endParaRPr lang="en-IN" sz="2000" dirty="0"/>
        </a:p>
      </dgm:t>
    </dgm:pt>
    <dgm:pt modelId="{1168F93F-3652-4BC6-B764-E0F6CABA2DC5}" type="parTrans" cxnId="{BA2C2324-DB78-4B68-A7D0-49275AF5119F}">
      <dgm:prSet/>
      <dgm:spPr/>
      <dgm:t>
        <a:bodyPr/>
        <a:lstStyle/>
        <a:p>
          <a:endParaRPr lang="en-IN"/>
        </a:p>
      </dgm:t>
    </dgm:pt>
    <dgm:pt modelId="{13FEE38F-8255-49A6-9418-BBE72A9A1335}" type="sibTrans" cxnId="{BA2C2324-DB78-4B68-A7D0-49275AF5119F}">
      <dgm:prSet/>
      <dgm:spPr/>
      <dgm:t>
        <a:bodyPr/>
        <a:lstStyle/>
        <a:p>
          <a:endParaRPr lang="en-IN"/>
        </a:p>
      </dgm:t>
    </dgm:pt>
    <dgm:pt modelId="{98A73E96-1E78-44E2-BF3A-5C6947CACD17}">
      <dgm:prSet/>
      <dgm:spPr/>
      <dgm:t>
        <a:bodyPr/>
        <a:lstStyle/>
        <a:p>
          <a:r>
            <a:rPr lang="en-US" b="0" i="0" baseline="0"/>
            <a:t>The burden of communicable diseases can overwhelm healthcare systems and strain resources, leading to increased healthcare costs and economic losses due to decreased productivity and absenteeism.</a:t>
          </a:r>
          <a:endParaRPr lang="en-IN"/>
        </a:p>
      </dgm:t>
    </dgm:pt>
    <dgm:pt modelId="{DB691C27-8896-458C-865F-BF753495BCCA}" type="parTrans" cxnId="{D2005C6B-568F-4596-B629-F6A75CCE49EB}">
      <dgm:prSet/>
      <dgm:spPr/>
      <dgm:t>
        <a:bodyPr/>
        <a:lstStyle/>
        <a:p>
          <a:endParaRPr lang="en-IN"/>
        </a:p>
      </dgm:t>
    </dgm:pt>
    <dgm:pt modelId="{727C6C48-22FF-4B1A-9D9A-729305CCAADD}" type="sibTrans" cxnId="{D2005C6B-568F-4596-B629-F6A75CCE49EB}">
      <dgm:prSet/>
      <dgm:spPr/>
      <dgm:t>
        <a:bodyPr/>
        <a:lstStyle/>
        <a:p>
          <a:endParaRPr lang="en-IN"/>
        </a:p>
      </dgm:t>
    </dgm:pt>
    <dgm:pt modelId="{B34E3CF8-89F3-42F5-8CD7-C429A5446E05}" type="pres">
      <dgm:prSet presAssocID="{CC2AF955-4C89-4388-89A0-D04522CEC6D4}" presName="Name0" presStyleCnt="0">
        <dgm:presLayoutVars>
          <dgm:dir/>
          <dgm:animLvl val="lvl"/>
          <dgm:resizeHandles val="exact"/>
        </dgm:presLayoutVars>
      </dgm:prSet>
      <dgm:spPr/>
      <dgm:t>
        <a:bodyPr/>
        <a:lstStyle/>
        <a:p>
          <a:endParaRPr lang="en-US"/>
        </a:p>
      </dgm:t>
    </dgm:pt>
    <dgm:pt modelId="{C0579A68-579B-476F-8851-7290E38CB67B}" type="pres">
      <dgm:prSet presAssocID="{13B930EB-1FFB-44BD-851F-5376C764A9E0}" presName="linNode" presStyleCnt="0"/>
      <dgm:spPr/>
      <dgm:t>
        <a:bodyPr/>
        <a:lstStyle/>
        <a:p>
          <a:endParaRPr lang="en-US"/>
        </a:p>
      </dgm:t>
    </dgm:pt>
    <dgm:pt modelId="{C546ED55-2EB8-484E-88B1-1CC40D03C76A}" type="pres">
      <dgm:prSet presAssocID="{13B930EB-1FFB-44BD-851F-5376C764A9E0}" presName="parentText" presStyleLbl="node1" presStyleIdx="0" presStyleCnt="5">
        <dgm:presLayoutVars>
          <dgm:chMax val="1"/>
          <dgm:bulletEnabled val="1"/>
        </dgm:presLayoutVars>
      </dgm:prSet>
      <dgm:spPr/>
      <dgm:t>
        <a:bodyPr/>
        <a:lstStyle/>
        <a:p>
          <a:endParaRPr lang="en-US"/>
        </a:p>
      </dgm:t>
    </dgm:pt>
    <dgm:pt modelId="{8B3AF65D-2E3B-4707-84F7-32FBA65BDA18}" type="pres">
      <dgm:prSet presAssocID="{13B930EB-1FFB-44BD-851F-5376C764A9E0}" presName="descendantText" presStyleLbl="alignAccFollowNode1" presStyleIdx="0" presStyleCnt="5">
        <dgm:presLayoutVars>
          <dgm:bulletEnabled val="1"/>
        </dgm:presLayoutVars>
      </dgm:prSet>
      <dgm:spPr/>
      <dgm:t>
        <a:bodyPr/>
        <a:lstStyle/>
        <a:p>
          <a:endParaRPr lang="en-US"/>
        </a:p>
      </dgm:t>
    </dgm:pt>
    <dgm:pt modelId="{594C7675-6758-4A4D-9DE7-7BA8C03A5940}" type="pres">
      <dgm:prSet presAssocID="{23D78E92-C587-483B-8FFF-FBDF2B345FF2}" presName="sp" presStyleCnt="0"/>
      <dgm:spPr/>
      <dgm:t>
        <a:bodyPr/>
        <a:lstStyle/>
        <a:p>
          <a:endParaRPr lang="en-US"/>
        </a:p>
      </dgm:t>
    </dgm:pt>
    <dgm:pt modelId="{3879923F-1079-4975-B940-3D2D1797D3C7}" type="pres">
      <dgm:prSet presAssocID="{687CE7F3-4E56-4D1A-A623-4241EEAAE9C4}" presName="linNode" presStyleCnt="0"/>
      <dgm:spPr/>
      <dgm:t>
        <a:bodyPr/>
        <a:lstStyle/>
        <a:p>
          <a:endParaRPr lang="en-US"/>
        </a:p>
      </dgm:t>
    </dgm:pt>
    <dgm:pt modelId="{CA89FDF4-0956-401A-A3FF-B0BCF90CE1DA}" type="pres">
      <dgm:prSet presAssocID="{687CE7F3-4E56-4D1A-A623-4241EEAAE9C4}" presName="parentText" presStyleLbl="node1" presStyleIdx="1" presStyleCnt="5">
        <dgm:presLayoutVars>
          <dgm:chMax val="1"/>
          <dgm:bulletEnabled val="1"/>
        </dgm:presLayoutVars>
      </dgm:prSet>
      <dgm:spPr/>
      <dgm:t>
        <a:bodyPr/>
        <a:lstStyle/>
        <a:p>
          <a:endParaRPr lang="en-US"/>
        </a:p>
      </dgm:t>
    </dgm:pt>
    <dgm:pt modelId="{494AEED1-B4EF-44E3-A313-7255F18E0A28}" type="pres">
      <dgm:prSet presAssocID="{687CE7F3-4E56-4D1A-A623-4241EEAAE9C4}" presName="descendantText" presStyleLbl="alignAccFollowNode1" presStyleIdx="1" presStyleCnt="5">
        <dgm:presLayoutVars>
          <dgm:bulletEnabled val="1"/>
        </dgm:presLayoutVars>
      </dgm:prSet>
      <dgm:spPr/>
      <dgm:t>
        <a:bodyPr/>
        <a:lstStyle/>
        <a:p>
          <a:endParaRPr lang="en-US"/>
        </a:p>
      </dgm:t>
    </dgm:pt>
    <dgm:pt modelId="{115663E3-4A91-4080-8F5D-A1227B9862B3}" type="pres">
      <dgm:prSet presAssocID="{5D2B72E4-4ECA-4DB0-BD2A-151BE39B0D5F}" presName="sp" presStyleCnt="0"/>
      <dgm:spPr/>
      <dgm:t>
        <a:bodyPr/>
        <a:lstStyle/>
        <a:p>
          <a:endParaRPr lang="en-US"/>
        </a:p>
      </dgm:t>
    </dgm:pt>
    <dgm:pt modelId="{74DE9F7A-DF71-4D89-B89F-9F608F2C1BEC}" type="pres">
      <dgm:prSet presAssocID="{4E0D590C-B2B6-49C1-B476-89C110309849}" presName="linNode" presStyleCnt="0"/>
      <dgm:spPr/>
      <dgm:t>
        <a:bodyPr/>
        <a:lstStyle/>
        <a:p>
          <a:endParaRPr lang="en-US"/>
        </a:p>
      </dgm:t>
    </dgm:pt>
    <dgm:pt modelId="{603906F7-10A9-4241-9E90-AD139B15F9B0}" type="pres">
      <dgm:prSet presAssocID="{4E0D590C-B2B6-49C1-B476-89C110309849}" presName="parentText" presStyleLbl="node1" presStyleIdx="2" presStyleCnt="5">
        <dgm:presLayoutVars>
          <dgm:chMax val="1"/>
          <dgm:bulletEnabled val="1"/>
        </dgm:presLayoutVars>
      </dgm:prSet>
      <dgm:spPr/>
      <dgm:t>
        <a:bodyPr/>
        <a:lstStyle/>
        <a:p>
          <a:endParaRPr lang="en-US"/>
        </a:p>
      </dgm:t>
    </dgm:pt>
    <dgm:pt modelId="{AC4B3937-857C-4A73-91D8-0E620F98548C}" type="pres">
      <dgm:prSet presAssocID="{4E0D590C-B2B6-49C1-B476-89C110309849}" presName="descendantText" presStyleLbl="alignAccFollowNode1" presStyleIdx="2" presStyleCnt="5">
        <dgm:presLayoutVars>
          <dgm:bulletEnabled val="1"/>
        </dgm:presLayoutVars>
      </dgm:prSet>
      <dgm:spPr/>
      <dgm:t>
        <a:bodyPr/>
        <a:lstStyle/>
        <a:p>
          <a:endParaRPr lang="en-US"/>
        </a:p>
      </dgm:t>
    </dgm:pt>
    <dgm:pt modelId="{A8358409-F705-4E73-BBB8-8C0BD8A300D8}" type="pres">
      <dgm:prSet presAssocID="{20542AB0-C63A-4E71-9574-28EE07F3A8D0}" presName="sp" presStyleCnt="0"/>
      <dgm:spPr/>
      <dgm:t>
        <a:bodyPr/>
        <a:lstStyle/>
        <a:p>
          <a:endParaRPr lang="en-US"/>
        </a:p>
      </dgm:t>
    </dgm:pt>
    <dgm:pt modelId="{EE56A87D-8643-47C3-9475-380DE5FE3DF7}" type="pres">
      <dgm:prSet presAssocID="{E2D0AF4A-ABE2-43E0-85AA-323A9FC3FA20}" presName="linNode" presStyleCnt="0"/>
      <dgm:spPr/>
      <dgm:t>
        <a:bodyPr/>
        <a:lstStyle/>
        <a:p>
          <a:endParaRPr lang="en-US"/>
        </a:p>
      </dgm:t>
    </dgm:pt>
    <dgm:pt modelId="{695E54BD-E98E-49A0-9538-7BBD6FFD448C}" type="pres">
      <dgm:prSet presAssocID="{E2D0AF4A-ABE2-43E0-85AA-323A9FC3FA20}" presName="parentText" presStyleLbl="node1" presStyleIdx="3" presStyleCnt="5">
        <dgm:presLayoutVars>
          <dgm:chMax val="1"/>
          <dgm:bulletEnabled val="1"/>
        </dgm:presLayoutVars>
      </dgm:prSet>
      <dgm:spPr/>
      <dgm:t>
        <a:bodyPr/>
        <a:lstStyle/>
        <a:p>
          <a:endParaRPr lang="en-US"/>
        </a:p>
      </dgm:t>
    </dgm:pt>
    <dgm:pt modelId="{5F991326-9EC1-454C-822E-45E346541E27}" type="pres">
      <dgm:prSet presAssocID="{E2D0AF4A-ABE2-43E0-85AA-323A9FC3FA20}" presName="descendantText" presStyleLbl="alignAccFollowNode1" presStyleIdx="3" presStyleCnt="5">
        <dgm:presLayoutVars>
          <dgm:bulletEnabled val="1"/>
        </dgm:presLayoutVars>
      </dgm:prSet>
      <dgm:spPr/>
      <dgm:t>
        <a:bodyPr/>
        <a:lstStyle/>
        <a:p>
          <a:endParaRPr lang="en-US"/>
        </a:p>
      </dgm:t>
    </dgm:pt>
    <dgm:pt modelId="{E430DBDF-3A4F-4D5B-BD9D-16E2B0A65147}" type="pres">
      <dgm:prSet presAssocID="{2EEC0384-F562-45EE-A96E-E0CF06F315AD}" presName="sp" presStyleCnt="0"/>
      <dgm:spPr/>
      <dgm:t>
        <a:bodyPr/>
        <a:lstStyle/>
        <a:p>
          <a:endParaRPr lang="en-US"/>
        </a:p>
      </dgm:t>
    </dgm:pt>
    <dgm:pt modelId="{8874340C-380F-481A-AC48-1C75CCB05A32}" type="pres">
      <dgm:prSet presAssocID="{26106077-21CE-4661-86D9-1EBF91B7C6CF}" presName="linNode" presStyleCnt="0"/>
      <dgm:spPr/>
      <dgm:t>
        <a:bodyPr/>
        <a:lstStyle/>
        <a:p>
          <a:endParaRPr lang="en-US"/>
        </a:p>
      </dgm:t>
    </dgm:pt>
    <dgm:pt modelId="{DDD356F5-62FC-4010-B7AA-BDC97752B805}" type="pres">
      <dgm:prSet presAssocID="{26106077-21CE-4661-86D9-1EBF91B7C6CF}" presName="parentText" presStyleLbl="node1" presStyleIdx="4" presStyleCnt="5">
        <dgm:presLayoutVars>
          <dgm:chMax val="1"/>
          <dgm:bulletEnabled val="1"/>
        </dgm:presLayoutVars>
      </dgm:prSet>
      <dgm:spPr/>
      <dgm:t>
        <a:bodyPr/>
        <a:lstStyle/>
        <a:p>
          <a:endParaRPr lang="en-US"/>
        </a:p>
      </dgm:t>
    </dgm:pt>
    <dgm:pt modelId="{ECBBF7DF-9A11-40C2-88C6-7D90DC3D3AE4}" type="pres">
      <dgm:prSet presAssocID="{26106077-21CE-4661-86D9-1EBF91B7C6CF}" presName="descendantText" presStyleLbl="alignAccFollowNode1" presStyleIdx="4" presStyleCnt="5">
        <dgm:presLayoutVars>
          <dgm:bulletEnabled val="1"/>
        </dgm:presLayoutVars>
      </dgm:prSet>
      <dgm:spPr/>
      <dgm:t>
        <a:bodyPr/>
        <a:lstStyle/>
        <a:p>
          <a:endParaRPr lang="en-US"/>
        </a:p>
      </dgm:t>
    </dgm:pt>
  </dgm:ptLst>
  <dgm:cxnLst>
    <dgm:cxn modelId="{3D04A370-89EC-4EC1-976F-F274482DC651}" srcId="{CC2AF955-4C89-4388-89A0-D04522CEC6D4}" destId="{E2D0AF4A-ABE2-43E0-85AA-323A9FC3FA20}" srcOrd="3" destOrd="0" parTransId="{EF43F3E0-B95E-46EC-BD98-4ED58F1A7B16}" sibTransId="{2EEC0384-F562-45EE-A96E-E0CF06F315AD}"/>
    <dgm:cxn modelId="{B4532746-C029-4DDB-BF19-B41E3FAC2D49}" type="presOf" srcId="{FC6150EE-E1E7-4838-A869-766B42C7AB58}" destId="{494AEED1-B4EF-44E3-A313-7255F18E0A28}" srcOrd="0" destOrd="0" presId="urn:microsoft.com/office/officeart/2005/8/layout/vList5"/>
    <dgm:cxn modelId="{D2005C6B-568F-4596-B629-F6A75CCE49EB}" srcId="{26106077-21CE-4661-86D9-1EBF91B7C6CF}" destId="{98A73E96-1E78-44E2-BF3A-5C6947CACD17}" srcOrd="0" destOrd="0" parTransId="{DB691C27-8896-458C-865F-BF753495BCCA}" sibTransId="{727C6C48-22FF-4B1A-9D9A-729305CCAADD}"/>
    <dgm:cxn modelId="{5DECEA68-0F95-4AEB-9597-0EA33ED1E3B2}" srcId="{CC2AF955-4C89-4388-89A0-D04522CEC6D4}" destId="{4E0D590C-B2B6-49C1-B476-89C110309849}" srcOrd="2" destOrd="0" parTransId="{12A6FE9D-7C5F-4527-8F4C-4DC15F18610F}" sibTransId="{20542AB0-C63A-4E71-9574-28EE07F3A8D0}"/>
    <dgm:cxn modelId="{416F88E3-B6F6-4222-A2C7-768A1D8158F8}" srcId="{CC2AF955-4C89-4388-89A0-D04522CEC6D4}" destId="{687CE7F3-4E56-4D1A-A623-4241EEAAE9C4}" srcOrd="1" destOrd="0" parTransId="{60DCD98D-5DED-46B5-801C-D3FAD6455BD7}" sibTransId="{5D2B72E4-4ECA-4DB0-BD2A-151BE39B0D5F}"/>
    <dgm:cxn modelId="{FA351E5E-8DA6-44B5-A713-CB0F56692C2B}" type="presOf" srcId="{13B930EB-1FFB-44BD-851F-5376C764A9E0}" destId="{C546ED55-2EB8-484E-88B1-1CC40D03C76A}" srcOrd="0" destOrd="0" presId="urn:microsoft.com/office/officeart/2005/8/layout/vList5"/>
    <dgm:cxn modelId="{0641833C-41B4-4312-A1BA-0992D68BAF94}" srcId="{4E0D590C-B2B6-49C1-B476-89C110309849}" destId="{5715CEF5-75D9-4593-B75D-9A146A01443B}" srcOrd="0" destOrd="0" parTransId="{A37220A1-4A9C-442D-B50B-33B42FAA5FA5}" sibTransId="{1387C14F-0AB9-42E3-8B74-5C63D7EE9459}"/>
    <dgm:cxn modelId="{B31F1BFE-DCB6-40B0-B45E-EE5E96B8BDB2}" type="presOf" srcId="{CC2AF955-4C89-4388-89A0-D04522CEC6D4}" destId="{B34E3CF8-89F3-42F5-8CD7-C429A5446E05}" srcOrd="0" destOrd="0" presId="urn:microsoft.com/office/officeart/2005/8/layout/vList5"/>
    <dgm:cxn modelId="{3BFECDB2-23A7-4C17-B3B7-F26B611203D7}" type="presOf" srcId="{D3E36B7B-557F-4423-87A3-91B1A03658B7}" destId="{5F991326-9EC1-454C-822E-45E346541E27}" srcOrd="0" destOrd="0" presId="urn:microsoft.com/office/officeart/2005/8/layout/vList5"/>
    <dgm:cxn modelId="{9BE3E546-E2CA-4347-A736-2455108623D8}" srcId="{CC2AF955-4C89-4388-89A0-D04522CEC6D4}" destId="{13B930EB-1FFB-44BD-851F-5376C764A9E0}" srcOrd="0" destOrd="0" parTransId="{45C93FBF-12C8-4772-8D8D-170626B4619F}" sibTransId="{23D78E92-C587-483B-8FFF-FBDF2B345FF2}"/>
    <dgm:cxn modelId="{795EB13B-02AC-4FBD-A0DD-D0D3983D7A71}" type="presOf" srcId="{DFB7B8BF-015E-4DD3-8D43-19E45C75BD99}" destId="{8B3AF65D-2E3B-4707-84F7-32FBA65BDA18}" srcOrd="0" destOrd="0" presId="urn:microsoft.com/office/officeart/2005/8/layout/vList5"/>
    <dgm:cxn modelId="{DB92D569-DA06-45D7-A7B0-BE0624C6308C}" type="presOf" srcId="{E2D0AF4A-ABE2-43E0-85AA-323A9FC3FA20}" destId="{695E54BD-E98E-49A0-9538-7BBD6FFD448C}" srcOrd="0" destOrd="0" presId="urn:microsoft.com/office/officeart/2005/8/layout/vList5"/>
    <dgm:cxn modelId="{F77D3B3F-6BB6-4A14-B0E6-D431C51271BA}" type="presOf" srcId="{5715CEF5-75D9-4593-B75D-9A146A01443B}" destId="{AC4B3937-857C-4A73-91D8-0E620F98548C}" srcOrd="0" destOrd="0" presId="urn:microsoft.com/office/officeart/2005/8/layout/vList5"/>
    <dgm:cxn modelId="{A263B042-9F72-4F22-A230-92C9477A0FA9}" srcId="{E2D0AF4A-ABE2-43E0-85AA-323A9FC3FA20}" destId="{D3E36B7B-557F-4423-87A3-91B1A03658B7}" srcOrd="0" destOrd="0" parTransId="{B6AAE14D-C9D8-4426-965C-65AAD87FAF9C}" sibTransId="{C08CDB20-85AA-4D41-9195-FD22C530DEF2}"/>
    <dgm:cxn modelId="{C10B4C25-350D-4EA2-B7DE-371E0AD3B6C5}" type="presOf" srcId="{687CE7F3-4E56-4D1A-A623-4241EEAAE9C4}" destId="{CA89FDF4-0956-401A-A3FF-B0BCF90CE1DA}" srcOrd="0" destOrd="0" presId="urn:microsoft.com/office/officeart/2005/8/layout/vList5"/>
    <dgm:cxn modelId="{88DECC1A-CD54-4694-B303-469EBF0354A8}" type="presOf" srcId="{4E0D590C-B2B6-49C1-B476-89C110309849}" destId="{603906F7-10A9-4241-9E90-AD139B15F9B0}" srcOrd="0" destOrd="0" presId="urn:microsoft.com/office/officeart/2005/8/layout/vList5"/>
    <dgm:cxn modelId="{BA2C2324-DB78-4B68-A7D0-49275AF5119F}" srcId="{CC2AF955-4C89-4388-89A0-D04522CEC6D4}" destId="{26106077-21CE-4661-86D9-1EBF91B7C6CF}" srcOrd="4" destOrd="0" parTransId="{1168F93F-3652-4BC6-B764-E0F6CABA2DC5}" sibTransId="{13FEE38F-8255-49A6-9418-BBE72A9A1335}"/>
    <dgm:cxn modelId="{481CD00F-FC1B-42F3-98C2-48928713AF6F}" srcId="{687CE7F3-4E56-4D1A-A623-4241EEAAE9C4}" destId="{FC6150EE-E1E7-4838-A869-766B42C7AB58}" srcOrd="0" destOrd="0" parTransId="{7844C777-E0E6-4E90-BF11-02F3777F70D0}" sibTransId="{A0C1AA4D-A13E-483F-BC6D-A848A4C20C5C}"/>
    <dgm:cxn modelId="{EFB593E6-DE08-4A10-9283-B76258987A65}" srcId="{13B930EB-1FFB-44BD-851F-5376C764A9E0}" destId="{DFB7B8BF-015E-4DD3-8D43-19E45C75BD99}" srcOrd="0" destOrd="0" parTransId="{505360EC-0CFA-4664-954C-20C6F81B9BCE}" sibTransId="{C10B6D58-370A-43C4-BB18-DD47699CAA5D}"/>
    <dgm:cxn modelId="{EC8C8AB7-72B1-42A8-A5ED-23650C9A4EF9}" type="presOf" srcId="{98A73E96-1E78-44E2-BF3A-5C6947CACD17}" destId="{ECBBF7DF-9A11-40C2-88C6-7D90DC3D3AE4}" srcOrd="0" destOrd="0" presId="urn:microsoft.com/office/officeart/2005/8/layout/vList5"/>
    <dgm:cxn modelId="{63A46B30-FEE4-40AA-A14F-F2EE0FAA0BAF}" type="presOf" srcId="{26106077-21CE-4661-86D9-1EBF91B7C6CF}" destId="{DDD356F5-62FC-4010-B7AA-BDC97752B805}" srcOrd="0" destOrd="0" presId="urn:microsoft.com/office/officeart/2005/8/layout/vList5"/>
    <dgm:cxn modelId="{BE1AA2F1-1025-4517-A263-A800B186F58A}" type="presParOf" srcId="{B34E3CF8-89F3-42F5-8CD7-C429A5446E05}" destId="{C0579A68-579B-476F-8851-7290E38CB67B}" srcOrd="0" destOrd="0" presId="urn:microsoft.com/office/officeart/2005/8/layout/vList5"/>
    <dgm:cxn modelId="{8A32D2BB-2CC8-49CE-AF1F-A6EA02A8C744}" type="presParOf" srcId="{C0579A68-579B-476F-8851-7290E38CB67B}" destId="{C546ED55-2EB8-484E-88B1-1CC40D03C76A}" srcOrd="0" destOrd="0" presId="urn:microsoft.com/office/officeart/2005/8/layout/vList5"/>
    <dgm:cxn modelId="{EE79C957-EDD4-4D3B-8F08-579A21213F5B}" type="presParOf" srcId="{C0579A68-579B-476F-8851-7290E38CB67B}" destId="{8B3AF65D-2E3B-4707-84F7-32FBA65BDA18}" srcOrd="1" destOrd="0" presId="urn:microsoft.com/office/officeart/2005/8/layout/vList5"/>
    <dgm:cxn modelId="{88431191-7CC9-416D-BE62-E4371AE8A599}" type="presParOf" srcId="{B34E3CF8-89F3-42F5-8CD7-C429A5446E05}" destId="{594C7675-6758-4A4D-9DE7-7BA8C03A5940}" srcOrd="1" destOrd="0" presId="urn:microsoft.com/office/officeart/2005/8/layout/vList5"/>
    <dgm:cxn modelId="{8DB108FD-76AE-4939-8687-3E22319E226C}" type="presParOf" srcId="{B34E3CF8-89F3-42F5-8CD7-C429A5446E05}" destId="{3879923F-1079-4975-B940-3D2D1797D3C7}" srcOrd="2" destOrd="0" presId="urn:microsoft.com/office/officeart/2005/8/layout/vList5"/>
    <dgm:cxn modelId="{1B5688D3-C078-4FA4-8076-C46A7EB1A606}" type="presParOf" srcId="{3879923F-1079-4975-B940-3D2D1797D3C7}" destId="{CA89FDF4-0956-401A-A3FF-B0BCF90CE1DA}" srcOrd="0" destOrd="0" presId="urn:microsoft.com/office/officeart/2005/8/layout/vList5"/>
    <dgm:cxn modelId="{25AF297A-C7E1-4884-80FA-C602F6F4686E}" type="presParOf" srcId="{3879923F-1079-4975-B940-3D2D1797D3C7}" destId="{494AEED1-B4EF-44E3-A313-7255F18E0A28}" srcOrd="1" destOrd="0" presId="urn:microsoft.com/office/officeart/2005/8/layout/vList5"/>
    <dgm:cxn modelId="{E2569625-77C4-41D9-9328-723E4BB7EA91}" type="presParOf" srcId="{B34E3CF8-89F3-42F5-8CD7-C429A5446E05}" destId="{115663E3-4A91-4080-8F5D-A1227B9862B3}" srcOrd="3" destOrd="0" presId="urn:microsoft.com/office/officeart/2005/8/layout/vList5"/>
    <dgm:cxn modelId="{3EC2F2D2-E771-46D2-B6A5-9F9211F5CA32}" type="presParOf" srcId="{B34E3CF8-89F3-42F5-8CD7-C429A5446E05}" destId="{74DE9F7A-DF71-4D89-B89F-9F608F2C1BEC}" srcOrd="4" destOrd="0" presId="urn:microsoft.com/office/officeart/2005/8/layout/vList5"/>
    <dgm:cxn modelId="{8E5DDAAA-D2D1-4B58-9D6A-9CD998137C3D}" type="presParOf" srcId="{74DE9F7A-DF71-4D89-B89F-9F608F2C1BEC}" destId="{603906F7-10A9-4241-9E90-AD139B15F9B0}" srcOrd="0" destOrd="0" presId="urn:microsoft.com/office/officeart/2005/8/layout/vList5"/>
    <dgm:cxn modelId="{847A94FD-B4FB-4F93-965A-39D54D5901AB}" type="presParOf" srcId="{74DE9F7A-DF71-4D89-B89F-9F608F2C1BEC}" destId="{AC4B3937-857C-4A73-91D8-0E620F98548C}" srcOrd="1" destOrd="0" presId="urn:microsoft.com/office/officeart/2005/8/layout/vList5"/>
    <dgm:cxn modelId="{F80E4B06-ACB2-4C6B-8339-59FA2411320A}" type="presParOf" srcId="{B34E3CF8-89F3-42F5-8CD7-C429A5446E05}" destId="{A8358409-F705-4E73-BBB8-8C0BD8A300D8}" srcOrd="5" destOrd="0" presId="urn:microsoft.com/office/officeart/2005/8/layout/vList5"/>
    <dgm:cxn modelId="{BB47DB5F-61CC-402B-BE9E-1E417A215505}" type="presParOf" srcId="{B34E3CF8-89F3-42F5-8CD7-C429A5446E05}" destId="{EE56A87D-8643-47C3-9475-380DE5FE3DF7}" srcOrd="6" destOrd="0" presId="urn:microsoft.com/office/officeart/2005/8/layout/vList5"/>
    <dgm:cxn modelId="{E1E8ED19-6E8B-4FC8-A14D-D47F490F7273}" type="presParOf" srcId="{EE56A87D-8643-47C3-9475-380DE5FE3DF7}" destId="{695E54BD-E98E-49A0-9538-7BBD6FFD448C}" srcOrd="0" destOrd="0" presId="urn:microsoft.com/office/officeart/2005/8/layout/vList5"/>
    <dgm:cxn modelId="{DC8410CA-9F44-4EC8-9F48-3027905F1AAE}" type="presParOf" srcId="{EE56A87D-8643-47C3-9475-380DE5FE3DF7}" destId="{5F991326-9EC1-454C-822E-45E346541E27}" srcOrd="1" destOrd="0" presId="urn:microsoft.com/office/officeart/2005/8/layout/vList5"/>
    <dgm:cxn modelId="{70C262D1-F74F-481D-88E3-F1451BD0F38D}" type="presParOf" srcId="{B34E3CF8-89F3-42F5-8CD7-C429A5446E05}" destId="{E430DBDF-3A4F-4D5B-BD9D-16E2B0A65147}" srcOrd="7" destOrd="0" presId="urn:microsoft.com/office/officeart/2005/8/layout/vList5"/>
    <dgm:cxn modelId="{C68463CD-4210-4DA4-A44D-3A9BABF09103}" type="presParOf" srcId="{B34E3CF8-89F3-42F5-8CD7-C429A5446E05}" destId="{8874340C-380F-481A-AC48-1C75CCB05A32}" srcOrd="8" destOrd="0" presId="urn:microsoft.com/office/officeart/2005/8/layout/vList5"/>
    <dgm:cxn modelId="{32A89DA5-8E6D-40E9-A64E-B5570CF51781}" type="presParOf" srcId="{8874340C-380F-481A-AC48-1C75CCB05A32}" destId="{DDD356F5-62FC-4010-B7AA-BDC97752B805}" srcOrd="0" destOrd="0" presId="urn:microsoft.com/office/officeart/2005/8/layout/vList5"/>
    <dgm:cxn modelId="{48F38F51-261B-4FE4-BEC4-728955984F45}" type="presParOf" srcId="{8874340C-380F-481A-AC48-1C75CCB05A32}" destId="{ECBBF7DF-9A11-40C2-88C6-7D90DC3D3AE4}"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EF2F192C-B949-4041-86F3-A29379CC3C72}"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E7384875-4FD4-47E7-8F8D-9A14E8552490}">
      <dgm:prSet custT="1"/>
      <dgm:spPr/>
      <dgm:t>
        <a:bodyPr/>
        <a:lstStyle/>
        <a:p>
          <a:pPr algn="ctr"/>
          <a:r>
            <a:rPr lang="en-US" sz="3600" b="1" dirty="0"/>
            <a:t>Treatment Supervision and </a:t>
          </a:r>
          <a:r>
            <a:rPr lang="hu-HU" sz="3600" b="1" dirty="0"/>
            <a:t>Patient Follow-Up</a:t>
          </a:r>
          <a:endParaRPr lang="en-IN" sz="3600" dirty="0"/>
        </a:p>
      </dgm:t>
    </dgm:pt>
    <dgm:pt modelId="{36B54B31-614A-4575-B87D-16B427EC915A}" type="parTrans" cxnId="{E6B4BFF8-CA8B-4E36-B2BA-55CDA69E62CF}">
      <dgm:prSet/>
      <dgm:spPr/>
      <dgm:t>
        <a:bodyPr/>
        <a:lstStyle/>
        <a:p>
          <a:endParaRPr lang="en-IN"/>
        </a:p>
      </dgm:t>
    </dgm:pt>
    <dgm:pt modelId="{E547756D-474D-4C51-ACCC-68DB4D69070A}" type="sibTrans" cxnId="{E6B4BFF8-CA8B-4E36-B2BA-55CDA69E62CF}">
      <dgm:prSet/>
      <dgm:spPr/>
      <dgm:t>
        <a:bodyPr/>
        <a:lstStyle/>
        <a:p>
          <a:endParaRPr lang="en-IN"/>
        </a:p>
      </dgm:t>
    </dgm:pt>
    <dgm:pt modelId="{6C9E97B3-462E-4EBD-8114-92A4096ADFF9}" type="pres">
      <dgm:prSet presAssocID="{EF2F192C-B949-4041-86F3-A29379CC3C72}" presName="linear" presStyleCnt="0">
        <dgm:presLayoutVars>
          <dgm:animLvl val="lvl"/>
          <dgm:resizeHandles val="exact"/>
        </dgm:presLayoutVars>
      </dgm:prSet>
      <dgm:spPr/>
      <dgm:t>
        <a:bodyPr/>
        <a:lstStyle/>
        <a:p>
          <a:endParaRPr lang="en-US"/>
        </a:p>
      </dgm:t>
    </dgm:pt>
    <dgm:pt modelId="{098D9BDE-C92A-4ECD-82F1-DCC3C5B2D212}" type="pres">
      <dgm:prSet presAssocID="{E7384875-4FD4-47E7-8F8D-9A14E8552490}" presName="parentText" presStyleLbl="node1" presStyleIdx="0" presStyleCnt="1" custLinFactNeighborY="17087">
        <dgm:presLayoutVars>
          <dgm:chMax val="0"/>
          <dgm:bulletEnabled val="1"/>
        </dgm:presLayoutVars>
      </dgm:prSet>
      <dgm:spPr/>
      <dgm:t>
        <a:bodyPr/>
        <a:lstStyle/>
        <a:p>
          <a:endParaRPr lang="en-US"/>
        </a:p>
      </dgm:t>
    </dgm:pt>
  </dgm:ptLst>
  <dgm:cxnLst>
    <dgm:cxn modelId="{156CBED8-8048-4026-BCCF-E9EDC61AA814}" type="presOf" srcId="{EF2F192C-B949-4041-86F3-A29379CC3C72}" destId="{6C9E97B3-462E-4EBD-8114-92A4096ADFF9}" srcOrd="0" destOrd="0" presId="urn:microsoft.com/office/officeart/2005/8/layout/vList2"/>
    <dgm:cxn modelId="{E6B4BFF8-CA8B-4E36-B2BA-55CDA69E62CF}" srcId="{EF2F192C-B949-4041-86F3-A29379CC3C72}" destId="{E7384875-4FD4-47E7-8F8D-9A14E8552490}" srcOrd="0" destOrd="0" parTransId="{36B54B31-614A-4575-B87D-16B427EC915A}" sibTransId="{E547756D-474D-4C51-ACCC-68DB4D69070A}"/>
    <dgm:cxn modelId="{04D735F9-367D-496E-A061-1A5B78D5847F}" type="presOf" srcId="{E7384875-4FD4-47E7-8F8D-9A14E8552490}" destId="{098D9BDE-C92A-4ECD-82F1-DCC3C5B2D212}" srcOrd="0" destOrd="0" presId="urn:microsoft.com/office/officeart/2005/8/layout/vList2"/>
    <dgm:cxn modelId="{C18770CA-8EC1-4239-99C7-6349E317E57F}" type="presParOf" srcId="{6C9E97B3-462E-4EBD-8114-92A4096ADFF9}" destId="{098D9BDE-C92A-4ECD-82F1-DCC3C5B2D21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1.xml><?xml version="1.0" encoding="utf-8"?>
<dgm:dataModel xmlns:dgm="http://schemas.openxmlformats.org/drawingml/2006/diagram" xmlns:a="http://schemas.openxmlformats.org/drawingml/2006/main">
  <dgm:ptLst>
    <dgm:pt modelId="{8CD684DC-3DCC-4D8F-A55B-6977D6BEA8D8}"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7308EBA7-3D33-4CCC-AE7D-766FB31DB8B4}">
      <dgm:prSet custT="1"/>
      <dgm:spPr/>
      <dgm:t>
        <a:bodyPr/>
        <a:lstStyle/>
        <a:p>
          <a:pPr algn="ctr"/>
          <a:r>
            <a:rPr lang="en-US" sz="3600" b="1" dirty="0"/>
            <a:t>Criteria for Referral </a:t>
          </a:r>
          <a:endParaRPr lang="en-IN" sz="3600" dirty="0"/>
        </a:p>
      </dgm:t>
    </dgm:pt>
    <dgm:pt modelId="{693C5CFC-2F6F-47F5-90B7-98C2512BA3FF}" type="parTrans" cxnId="{526F3EFD-E72A-45D1-8898-633C98AFC331}">
      <dgm:prSet/>
      <dgm:spPr/>
      <dgm:t>
        <a:bodyPr/>
        <a:lstStyle/>
        <a:p>
          <a:endParaRPr lang="en-IN"/>
        </a:p>
      </dgm:t>
    </dgm:pt>
    <dgm:pt modelId="{324AACF6-9799-4077-AA09-85ACBC99E234}" type="sibTrans" cxnId="{526F3EFD-E72A-45D1-8898-633C98AFC331}">
      <dgm:prSet/>
      <dgm:spPr/>
      <dgm:t>
        <a:bodyPr/>
        <a:lstStyle/>
        <a:p>
          <a:endParaRPr lang="en-IN"/>
        </a:p>
      </dgm:t>
    </dgm:pt>
    <dgm:pt modelId="{462DCBC3-644A-4403-A9A2-D619572B557F}" type="pres">
      <dgm:prSet presAssocID="{8CD684DC-3DCC-4D8F-A55B-6977D6BEA8D8}" presName="linear" presStyleCnt="0">
        <dgm:presLayoutVars>
          <dgm:animLvl val="lvl"/>
          <dgm:resizeHandles val="exact"/>
        </dgm:presLayoutVars>
      </dgm:prSet>
      <dgm:spPr/>
      <dgm:t>
        <a:bodyPr/>
        <a:lstStyle/>
        <a:p>
          <a:endParaRPr lang="en-US"/>
        </a:p>
      </dgm:t>
    </dgm:pt>
    <dgm:pt modelId="{4D5C970E-07AB-4CBF-AC08-C3E13744F545}" type="pres">
      <dgm:prSet presAssocID="{7308EBA7-3D33-4CCC-AE7D-766FB31DB8B4}" presName="parentText" presStyleLbl="node1" presStyleIdx="0" presStyleCnt="1" custLinFactNeighborX="60417" custLinFactNeighborY="34168">
        <dgm:presLayoutVars>
          <dgm:chMax val="0"/>
          <dgm:bulletEnabled val="1"/>
        </dgm:presLayoutVars>
      </dgm:prSet>
      <dgm:spPr/>
      <dgm:t>
        <a:bodyPr/>
        <a:lstStyle/>
        <a:p>
          <a:endParaRPr lang="en-US"/>
        </a:p>
      </dgm:t>
    </dgm:pt>
  </dgm:ptLst>
  <dgm:cxnLst>
    <dgm:cxn modelId="{526F3EFD-E72A-45D1-8898-633C98AFC331}" srcId="{8CD684DC-3DCC-4D8F-A55B-6977D6BEA8D8}" destId="{7308EBA7-3D33-4CCC-AE7D-766FB31DB8B4}" srcOrd="0" destOrd="0" parTransId="{693C5CFC-2F6F-47F5-90B7-98C2512BA3FF}" sibTransId="{324AACF6-9799-4077-AA09-85ACBC99E234}"/>
    <dgm:cxn modelId="{09903167-C5E3-4ADC-9D9B-E176BD74D7BA}" type="presOf" srcId="{7308EBA7-3D33-4CCC-AE7D-766FB31DB8B4}" destId="{4D5C970E-07AB-4CBF-AC08-C3E13744F545}" srcOrd="0" destOrd="0" presId="urn:microsoft.com/office/officeart/2005/8/layout/vList2"/>
    <dgm:cxn modelId="{876DE673-5DAD-4E70-8593-8FC832092567}" type="presOf" srcId="{8CD684DC-3DCC-4D8F-A55B-6977D6BEA8D8}" destId="{462DCBC3-644A-4403-A9A2-D619572B557F}" srcOrd="0" destOrd="0" presId="urn:microsoft.com/office/officeart/2005/8/layout/vList2"/>
    <dgm:cxn modelId="{741A7F3F-0AF6-4DDB-9CCC-91A09D787B89}" type="presParOf" srcId="{462DCBC3-644A-4403-A9A2-D619572B557F}" destId="{4D5C970E-07AB-4CBF-AC08-C3E13744F54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2.xml><?xml version="1.0" encoding="utf-8"?>
<dgm:dataModel xmlns:dgm="http://schemas.openxmlformats.org/drawingml/2006/diagram" xmlns:a="http://schemas.openxmlformats.org/drawingml/2006/main">
  <dgm:ptLst>
    <dgm:pt modelId="{6BBFA883-15EC-4231-9DE1-1BEEA69F36B7}" type="doc">
      <dgm:prSet loTypeId="urn:microsoft.com/office/officeart/2005/8/layout/vList2" loCatId="list" qsTypeId="urn:microsoft.com/office/officeart/2005/8/quickstyle/simple1" qsCatId="simple" csTypeId="urn:microsoft.com/office/officeart/2005/8/colors/accent4_3" csCatId="accent4"/>
      <dgm:spPr/>
      <dgm:t>
        <a:bodyPr/>
        <a:lstStyle/>
        <a:p>
          <a:endParaRPr lang="en-IN"/>
        </a:p>
      </dgm:t>
    </dgm:pt>
    <dgm:pt modelId="{2A51DE83-17E5-4A23-AF0A-1C1AB5E2029B}">
      <dgm:prSet custT="1"/>
      <dgm:spPr/>
      <dgm:t>
        <a:bodyPr/>
        <a:lstStyle/>
        <a:p>
          <a:r>
            <a:rPr lang="en-US" sz="2000" b="0" i="0" baseline="0" dirty="0"/>
            <a:t>Criteria: Patients should be </a:t>
          </a:r>
          <a:r>
            <a:rPr lang="en-US" sz="2000" b="1" i="0" baseline="0" dirty="0"/>
            <a:t>referred to tertiary care facility </a:t>
          </a:r>
          <a:r>
            <a:rPr lang="en-US" sz="2000" b="0" i="0" baseline="0" dirty="0"/>
            <a:t>if they have any one or more of the complications of severe malaria like </a:t>
          </a:r>
          <a:r>
            <a:rPr lang="en-US" sz="2000" b="0" i="0" baseline="0" dirty="0" err="1"/>
            <a:t>convulsions,Pulmonary</a:t>
          </a:r>
          <a:r>
            <a:rPr lang="en-US" sz="2000" b="0" i="0" baseline="0" dirty="0"/>
            <a:t> </a:t>
          </a:r>
          <a:r>
            <a:rPr lang="en-US" sz="2000" b="0" i="0" baseline="0" dirty="0" err="1"/>
            <a:t>oedema</a:t>
          </a:r>
          <a:r>
            <a:rPr lang="en-US" sz="2000" b="0" i="0" baseline="0" dirty="0"/>
            <a:t>, bleeding and clotting disorder.</a:t>
          </a:r>
          <a:endParaRPr lang="en-IN" sz="2000" dirty="0"/>
        </a:p>
      </dgm:t>
    </dgm:pt>
    <dgm:pt modelId="{23F2FF8C-007A-40CB-8DCA-F3AB0D859AF1}" type="parTrans" cxnId="{1538F519-8407-4565-AE9D-9100D6EFE40B}">
      <dgm:prSet/>
      <dgm:spPr/>
      <dgm:t>
        <a:bodyPr/>
        <a:lstStyle/>
        <a:p>
          <a:endParaRPr lang="en-IN"/>
        </a:p>
      </dgm:t>
    </dgm:pt>
    <dgm:pt modelId="{17F2009D-3D0C-4CA0-8454-0CCBE09E324C}" type="sibTrans" cxnId="{1538F519-8407-4565-AE9D-9100D6EFE40B}">
      <dgm:prSet/>
      <dgm:spPr/>
      <dgm:t>
        <a:bodyPr/>
        <a:lstStyle/>
        <a:p>
          <a:endParaRPr lang="en-IN"/>
        </a:p>
      </dgm:t>
    </dgm:pt>
    <dgm:pt modelId="{6D231F22-45FA-4846-9C2A-63D1725DECE2}">
      <dgm:prSet custT="1"/>
      <dgm:spPr/>
      <dgm:t>
        <a:bodyPr/>
        <a:lstStyle/>
        <a:p>
          <a:r>
            <a:rPr lang="en-US" sz="2000" b="0" i="0" baseline="0" dirty="0"/>
            <a:t>Referral from: Centers/clinics who do not have indoor facility</a:t>
          </a:r>
          <a:endParaRPr lang="en-IN" sz="2000" dirty="0"/>
        </a:p>
      </dgm:t>
    </dgm:pt>
    <dgm:pt modelId="{CAC8CC4A-9ECC-422F-8AF1-EA67BE4B038E}" type="parTrans" cxnId="{0128AEEE-0E8C-4A07-B1C5-77E9935E8454}">
      <dgm:prSet/>
      <dgm:spPr/>
      <dgm:t>
        <a:bodyPr/>
        <a:lstStyle/>
        <a:p>
          <a:endParaRPr lang="en-IN"/>
        </a:p>
      </dgm:t>
    </dgm:pt>
    <dgm:pt modelId="{DB2BEBE5-BC31-43A5-8E81-D319EC72DED5}" type="sibTrans" cxnId="{0128AEEE-0E8C-4A07-B1C5-77E9935E8454}">
      <dgm:prSet/>
      <dgm:spPr/>
      <dgm:t>
        <a:bodyPr/>
        <a:lstStyle/>
        <a:p>
          <a:endParaRPr lang="en-IN"/>
        </a:p>
      </dgm:t>
    </dgm:pt>
    <dgm:pt modelId="{CAD52374-3EFA-4D81-92EC-9481CB2AE068}">
      <dgm:prSet/>
      <dgm:spPr/>
      <dgm:t>
        <a:bodyPr/>
        <a:lstStyle/>
        <a:p>
          <a:r>
            <a:rPr lang="en-US" b="0" i="0" baseline="0"/>
            <a:t>In case the patient does not get relief from symptoms of malaria within 48 to 72 hours</a:t>
          </a:r>
          <a:endParaRPr lang="en-IN"/>
        </a:p>
      </dgm:t>
    </dgm:pt>
    <dgm:pt modelId="{F4F32F8B-DAEE-4253-85D3-E756F102E1F1}" type="parTrans" cxnId="{A8D34BF0-727E-408F-93FC-ABF874A07124}">
      <dgm:prSet/>
      <dgm:spPr/>
      <dgm:t>
        <a:bodyPr/>
        <a:lstStyle/>
        <a:p>
          <a:endParaRPr lang="en-IN"/>
        </a:p>
      </dgm:t>
    </dgm:pt>
    <dgm:pt modelId="{89C8AA45-BB70-40AE-B76C-74FD6E515A72}" type="sibTrans" cxnId="{A8D34BF0-727E-408F-93FC-ABF874A07124}">
      <dgm:prSet/>
      <dgm:spPr/>
      <dgm:t>
        <a:bodyPr/>
        <a:lstStyle/>
        <a:p>
          <a:endParaRPr lang="en-IN"/>
        </a:p>
      </dgm:t>
    </dgm:pt>
    <dgm:pt modelId="{13E5FDA3-41C4-46FD-AF81-C704222C2688}">
      <dgm:prSet custT="1"/>
      <dgm:spPr/>
      <dgm:t>
        <a:bodyPr/>
        <a:lstStyle/>
        <a:p>
          <a:r>
            <a:rPr lang="en-US" sz="2000" b="0" i="0" baseline="0" dirty="0"/>
            <a:t>Referral from:  Small nursing homes/hospitals</a:t>
          </a:r>
          <a:endParaRPr lang="en-IN" sz="2000" dirty="0"/>
        </a:p>
      </dgm:t>
    </dgm:pt>
    <dgm:pt modelId="{9F2462A9-8744-4C77-BA87-9BB7859255CA}" type="parTrans" cxnId="{032EEEE8-0C9C-4462-AF75-0FCFE5C188F9}">
      <dgm:prSet/>
      <dgm:spPr/>
      <dgm:t>
        <a:bodyPr/>
        <a:lstStyle/>
        <a:p>
          <a:endParaRPr lang="en-IN"/>
        </a:p>
      </dgm:t>
    </dgm:pt>
    <dgm:pt modelId="{9347FE30-D21F-4505-8DE7-C27536762FA3}" type="sibTrans" cxnId="{032EEEE8-0C9C-4462-AF75-0FCFE5C188F9}">
      <dgm:prSet/>
      <dgm:spPr/>
      <dgm:t>
        <a:bodyPr/>
        <a:lstStyle/>
        <a:p>
          <a:endParaRPr lang="en-IN"/>
        </a:p>
      </dgm:t>
    </dgm:pt>
    <dgm:pt modelId="{665369FF-C29A-4877-BFE5-A68C02AA4EF4}">
      <dgm:prSet/>
      <dgm:spPr/>
      <dgm:t>
        <a:bodyPr/>
        <a:lstStyle/>
        <a:p>
          <a:r>
            <a:rPr lang="en-US" b="0" i="0" baseline="0" dirty="0"/>
            <a:t>The Medical Officer should liaise with all nearby referral facilities </a:t>
          </a:r>
          <a:endParaRPr lang="en-IN" dirty="0"/>
        </a:p>
      </dgm:t>
    </dgm:pt>
    <dgm:pt modelId="{A878AD10-BB3E-4961-A1F4-7FC60FFF289C}" type="parTrans" cxnId="{C51002A9-225F-4D5F-AD1D-6E9BEBADA11F}">
      <dgm:prSet/>
      <dgm:spPr/>
      <dgm:t>
        <a:bodyPr/>
        <a:lstStyle/>
        <a:p>
          <a:endParaRPr lang="en-IN"/>
        </a:p>
      </dgm:t>
    </dgm:pt>
    <dgm:pt modelId="{710061E7-EC58-4287-99C6-72B6553D5727}" type="sibTrans" cxnId="{C51002A9-225F-4D5F-AD1D-6E9BEBADA11F}">
      <dgm:prSet/>
      <dgm:spPr/>
      <dgm:t>
        <a:bodyPr/>
        <a:lstStyle/>
        <a:p>
          <a:endParaRPr lang="en-IN"/>
        </a:p>
      </dgm:t>
    </dgm:pt>
    <dgm:pt modelId="{BFEE2CF6-FA79-48E3-9749-6E75FB5D575B}">
      <dgm:prSet/>
      <dgm:spPr/>
      <dgm:t>
        <a:bodyPr/>
        <a:lstStyle/>
        <a:p>
          <a:r>
            <a:rPr lang="en-US" b="0" i="0" baseline="0" dirty="0"/>
            <a:t>The MO should decide for timely transportation of these cases if required</a:t>
          </a:r>
          <a:endParaRPr lang="en-IN" dirty="0"/>
        </a:p>
      </dgm:t>
    </dgm:pt>
    <dgm:pt modelId="{677C955A-C083-42EF-B54F-66544A09B598}" type="parTrans" cxnId="{CB382AD0-9E0B-45B2-91BD-499201E8FB63}">
      <dgm:prSet/>
      <dgm:spPr/>
      <dgm:t>
        <a:bodyPr/>
        <a:lstStyle/>
        <a:p>
          <a:endParaRPr lang="en-IN"/>
        </a:p>
      </dgm:t>
    </dgm:pt>
    <dgm:pt modelId="{83451FF5-196B-4D9C-AEBE-FB3DDA015887}" type="sibTrans" cxnId="{CB382AD0-9E0B-45B2-91BD-499201E8FB63}">
      <dgm:prSet/>
      <dgm:spPr/>
      <dgm:t>
        <a:bodyPr/>
        <a:lstStyle/>
        <a:p>
          <a:endParaRPr lang="en-IN"/>
        </a:p>
      </dgm:t>
    </dgm:pt>
    <dgm:pt modelId="{2EE13E28-143E-4357-B3CB-82E6D33CEFA1}">
      <dgm:prSet/>
      <dgm:spPr/>
      <dgm:t>
        <a:bodyPr/>
        <a:lstStyle/>
        <a:p>
          <a:r>
            <a:rPr lang="en-US" b="0" i="0" baseline="0"/>
            <a:t>Adequate immediate care to all patients of severe malaria before higher referral. </a:t>
          </a:r>
          <a:endParaRPr lang="en-IN"/>
        </a:p>
      </dgm:t>
    </dgm:pt>
    <dgm:pt modelId="{9F1B5C50-7318-4FDA-B5E6-B498CFAC8A0D}" type="parTrans" cxnId="{3C7F42CE-554E-4AD2-9D68-D1BEE9E29278}">
      <dgm:prSet/>
      <dgm:spPr/>
      <dgm:t>
        <a:bodyPr/>
        <a:lstStyle/>
        <a:p>
          <a:endParaRPr lang="en-IN"/>
        </a:p>
      </dgm:t>
    </dgm:pt>
    <dgm:pt modelId="{FDD4097E-C40C-4044-B040-88E984746AF8}" type="sibTrans" cxnId="{3C7F42CE-554E-4AD2-9D68-D1BEE9E29278}">
      <dgm:prSet/>
      <dgm:spPr/>
      <dgm:t>
        <a:bodyPr/>
        <a:lstStyle/>
        <a:p>
          <a:endParaRPr lang="en-IN"/>
        </a:p>
      </dgm:t>
    </dgm:pt>
    <dgm:pt modelId="{3F9ED938-1A66-4F11-9D69-9C11C2857787}">
      <dgm:prSet/>
      <dgm:spPr/>
      <dgm:t>
        <a:bodyPr/>
        <a:lstStyle/>
        <a:p>
          <a:r>
            <a:rPr lang="en-US" b="0" i="0" baseline="0"/>
            <a:t>Blood smear examination and parasite count should also be made before referral.</a:t>
          </a:r>
          <a:endParaRPr lang="en-IN"/>
        </a:p>
      </dgm:t>
    </dgm:pt>
    <dgm:pt modelId="{0539D4D5-B6C0-40EB-8678-0207E2209484}" type="parTrans" cxnId="{6D925987-5684-473D-9531-34573C3DF860}">
      <dgm:prSet/>
      <dgm:spPr/>
      <dgm:t>
        <a:bodyPr/>
        <a:lstStyle/>
        <a:p>
          <a:endParaRPr lang="en-IN"/>
        </a:p>
      </dgm:t>
    </dgm:pt>
    <dgm:pt modelId="{526EAECA-91B3-40E5-81E8-325831D6E59A}" type="sibTrans" cxnId="{6D925987-5684-473D-9531-34573C3DF860}">
      <dgm:prSet/>
      <dgm:spPr/>
      <dgm:t>
        <a:bodyPr/>
        <a:lstStyle/>
        <a:p>
          <a:endParaRPr lang="en-IN"/>
        </a:p>
      </dgm:t>
    </dgm:pt>
    <dgm:pt modelId="{4AB5155C-EECE-4C30-B32D-9575222820E2}" type="pres">
      <dgm:prSet presAssocID="{6BBFA883-15EC-4231-9DE1-1BEEA69F36B7}" presName="linear" presStyleCnt="0">
        <dgm:presLayoutVars>
          <dgm:animLvl val="lvl"/>
          <dgm:resizeHandles val="exact"/>
        </dgm:presLayoutVars>
      </dgm:prSet>
      <dgm:spPr/>
      <dgm:t>
        <a:bodyPr/>
        <a:lstStyle/>
        <a:p>
          <a:endParaRPr lang="en-US"/>
        </a:p>
      </dgm:t>
    </dgm:pt>
    <dgm:pt modelId="{D6C370D1-8115-43D6-8618-92BA174B0E15}" type="pres">
      <dgm:prSet presAssocID="{2A51DE83-17E5-4A23-AF0A-1C1AB5E2029B}" presName="parentText" presStyleLbl="node1" presStyleIdx="0" presStyleCnt="3">
        <dgm:presLayoutVars>
          <dgm:chMax val="0"/>
          <dgm:bulletEnabled val="1"/>
        </dgm:presLayoutVars>
      </dgm:prSet>
      <dgm:spPr/>
      <dgm:t>
        <a:bodyPr/>
        <a:lstStyle/>
        <a:p>
          <a:endParaRPr lang="en-US"/>
        </a:p>
      </dgm:t>
    </dgm:pt>
    <dgm:pt modelId="{C22AEE1B-5772-4C67-B263-C704EBC5D0F1}" type="pres">
      <dgm:prSet presAssocID="{17F2009D-3D0C-4CA0-8454-0CCBE09E324C}" presName="spacer" presStyleCnt="0"/>
      <dgm:spPr/>
      <dgm:t>
        <a:bodyPr/>
        <a:lstStyle/>
        <a:p>
          <a:endParaRPr lang="en-US"/>
        </a:p>
      </dgm:t>
    </dgm:pt>
    <dgm:pt modelId="{5AF0EBEB-1895-405E-8D57-705DFA5D212F}" type="pres">
      <dgm:prSet presAssocID="{6D231F22-45FA-4846-9C2A-63D1725DECE2}" presName="parentText" presStyleLbl="node1" presStyleIdx="1" presStyleCnt="3">
        <dgm:presLayoutVars>
          <dgm:chMax val="0"/>
          <dgm:bulletEnabled val="1"/>
        </dgm:presLayoutVars>
      </dgm:prSet>
      <dgm:spPr/>
      <dgm:t>
        <a:bodyPr/>
        <a:lstStyle/>
        <a:p>
          <a:endParaRPr lang="en-US"/>
        </a:p>
      </dgm:t>
    </dgm:pt>
    <dgm:pt modelId="{0CC1F5B6-39E7-4867-B910-63232E720D24}" type="pres">
      <dgm:prSet presAssocID="{6D231F22-45FA-4846-9C2A-63D1725DECE2}" presName="childText" presStyleLbl="revTx" presStyleIdx="0" presStyleCnt="2">
        <dgm:presLayoutVars>
          <dgm:bulletEnabled val="1"/>
        </dgm:presLayoutVars>
      </dgm:prSet>
      <dgm:spPr/>
      <dgm:t>
        <a:bodyPr/>
        <a:lstStyle/>
        <a:p>
          <a:endParaRPr lang="en-US"/>
        </a:p>
      </dgm:t>
    </dgm:pt>
    <dgm:pt modelId="{AD577EB9-2274-422E-A184-C3E5FE57DF30}" type="pres">
      <dgm:prSet presAssocID="{13E5FDA3-41C4-46FD-AF81-C704222C2688}" presName="parentText" presStyleLbl="node1" presStyleIdx="2" presStyleCnt="3">
        <dgm:presLayoutVars>
          <dgm:chMax val="0"/>
          <dgm:bulletEnabled val="1"/>
        </dgm:presLayoutVars>
      </dgm:prSet>
      <dgm:spPr/>
      <dgm:t>
        <a:bodyPr/>
        <a:lstStyle/>
        <a:p>
          <a:endParaRPr lang="en-US"/>
        </a:p>
      </dgm:t>
    </dgm:pt>
    <dgm:pt modelId="{DDCF78B6-F133-4ECC-AF99-13CA418CE75C}" type="pres">
      <dgm:prSet presAssocID="{13E5FDA3-41C4-46FD-AF81-C704222C2688}" presName="childText" presStyleLbl="revTx" presStyleIdx="1" presStyleCnt="2">
        <dgm:presLayoutVars>
          <dgm:bulletEnabled val="1"/>
        </dgm:presLayoutVars>
      </dgm:prSet>
      <dgm:spPr/>
      <dgm:t>
        <a:bodyPr/>
        <a:lstStyle/>
        <a:p>
          <a:endParaRPr lang="en-US"/>
        </a:p>
      </dgm:t>
    </dgm:pt>
  </dgm:ptLst>
  <dgm:cxnLst>
    <dgm:cxn modelId="{032EEEE8-0C9C-4462-AF75-0FCFE5C188F9}" srcId="{6BBFA883-15EC-4231-9DE1-1BEEA69F36B7}" destId="{13E5FDA3-41C4-46FD-AF81-C704222C2688}" srcOrd="2" destOrd="0" parTransId="{9F2462A9-8744-4C77-BA87-9BB7859255CA}" sibTransId="{9347FE30-D21F-4505-8DE7-C27536762FA3}"/>
    <dgm:cxn modelId="{8B8430D7-0D4F-4304-89A2-BD912D627441}" type="presOf" srcId="{2A51DE83-17E5-4A23-AF0A-1C1AB5E2029B}" destId="{D6C370D1-8115-43D6-8618-92BA174B0E15}" srcOrd="0" destOrd="0" presId="urn:microsoft.com/office/officeart/2005/8/layout/vList2"/>
    <dgm:cxn modelId="{711A8A37-E4FA-4ACB-A6C5-68A328E989BC}" type="presOf" srcId="{6BBFA883-15EC-4231-9DE1-1BEEA69F36B7}" destId="{4AB5155C-EECE-4C30-B32D-9575222820E2}" srcOrd="0" destOrd="0" presId="urn:microsoft.com/office/officeart/2005/8/layout/vList2"/>
    <dgm:cxn modelId="{6D925987-5684-473D-9531-34573C3DF860}" srcId="{13E5FDA3-41C4-46FD-AF81-C704222C2688}" destId="{3F9ED938-1A66-4F11-9D69-9C11C2857787}" srcOrd="3" destOrd="0" parTransId="{0539D4D5-B6C0-40EB-8678-0207E2209484}" sibTransId="{526EAECA-91B3-40E5-81E8-325831D6E59A}"/>
    <dgm:cxn modelId="{CB382AD0-9E0B-45B2-91BD-499201E8FB63}" srcId="{13E5FDA3-41C4-46FD-AF81-C704222C2688}" destId="{BFEE2CF6-FA79-48E3-9749-6E75FB5D575B}" srcOrd="1" destOrd="0" parTransId="{677C955A-C083-42EF-B54F-66544A09B598}" sibTransId="{83451FF5-196B-4D9C-AEBE-FB3DDA015887}"/>
    <dgm:cxn modelId="{3C7F42CE-554E-4AD2-9D68-D1BEE9E29278}" srcId="{13E5FDA3-41C4-46FD-AF81-C704222C2688}" destId="{2EE13E28-143E-4357-B3CB-82E6D33CEFA1}" srcOrd="2" destOrd="0" parTransId="{9F1B5C50-7318-4FDA-B5E6-B498CFAC8A0D}" sibTransId="{FDD4097E-C40C-4044-B040-88E984746AF8}"/>
    <dgm:cxn modelId="{A8D34BF0-727E-408F-93FC-ABF874A07124}" srcId="{6D231F22-45FA-4846-9C2A-63D1725DECE2}" destId="{CAD52374-3EFA-4D81-92EC-9481CB2AE068}" srcOrd="0" destOrd="0" parTransId="{F4F32F8B-DAEE-4253-85D3-E756F102E1F1}" sibTransId="{89C8AA45-BB70-40AE-B76C-74FD6E515A72}"/>
    <dgm:cxn modelId="{1538F519-8407-4565-AE9D-9100D6EFE40B}" srcId="{6BBFA883-15EC-4231-9DE1-1BEEA69F36B7}" destId="{2A51DE83-17E5-4A23-AF0A-1C1AB5E2029B}" srcOrd="0" destOrd="0" parTransId="{23F2FF8C-007A-40CB-8DCA-F3AB0D859AF1}" sibTransId="{17F2009D-3D0C-4CA0-8454-0CCBE09E324C}"/>
    <dgm:cxn modelId="{E19207B4-1D6D-4D97-84D7-2141B28F8AF6}" type="presOf" srcId="{13E5FDA3-41C4-46FD-AF81-C704222C2688}" destId="{AD577EB9-2274-422E-A184-C3E5FE57DF30}" srcOrd="0" destOrd="0" presId="urn:microsoft.com/office/officeart/2005/8/layout/vList2"/>
    <dgm:cxn modelId="{C51002A9-225F-4D5F-AD1D-6E9BEBADA11F}" srcId="{13E5FDA3-41C4-46FD-AF81-C704222C2688}" destId="{665369FF-C29A-4877-BFE5-A68C02AA4EF4}" srcOrd="0" destOrd="0" parTransId="{A878AD10-BB3E-4961-A1F4-7FC60FFF289C}" sibTransId="{710061E7-EC58-4287-99C6-72B6553D5727}"/>
    <dgm:cxn modelId="{EA37DA0A-86A7-472D-B023-50746E205D7A}" type="presOf" srcId="{665369FF-C29A-4877-BFE5-A68C02AA4EF4}" destId="{DDCF78B6-F133-4ECC-AF99-13CA418CE75C}" srcOrd="0" destOrd="0" presId="urn:microsoft.com/office/officeart/2005/8/layout/vList2"/>
    <dgm:cxn modelId="{AA3B4455-99DB-406D-AE58-AF1A08A4E8D5}" type="presOf" srcId="{3F9ED938-1A66-4F11-9D69-9C11C2857787}" destId="{DDCF78B6-F133-4ECC-AF99-13CA418CE75C}" srcOrd="0" destOrd="3" presId="urn:microsoft.com/office/officeart/2005/8/layout/vList2"/>
    <dgm:cxn modelId="{2B802DA7-8169-4A90-8F0B-584008350569}" type="presOf" srcId="{CAD52374-3EFA-4D81-92EC-9481CB2AE068}" destId="{0CC1F5B6-39E7-4867-B910-63232E720D24}" srcOrd="0" destOrd="0" presId="urn:microsoft.com/office/officeart/2005/8/layout/vList2"/>
    <dgm:cxn modelId="{A7ECE1BA-1D2A-4907-8B10-D163B39F5F4C}" type="presOf" srcId="{2EE13E28-143E-4357-B3CB-82E6D33CEFA1}" destId="{DDCF78B6-F133-4ECC-AF99-13CA418CE75C}" srcOrd="0" destOrd="2" presId="urn:microsoft.com/office/officeart/2005/8/layout/vList2"/>
    <dgm:cxn modelId="{BF95F47C-A0C2-415C-8926-10334F4300DA}" type="presOf" srcId="{6D231F22-45FA-4846-9C2A-63D1725DECE2}" destId="{5AF0EBEB-1895-405E-8D57-705DFA5D212F}" srcOrd="0" destOrd="0" presId="urn:microsoft.com/office/officeart/2005/8/layout/vList2"/>
    <dgm:cxn modelId="{46FBFE90-8945-43E9-B12E-71D919E9D67B}" type="presOf" srcId="{BFEE2CF6-FA79-48E3-9749-6E75FB5D575B}" destId="{DDCF78B6-F133-4ECC-AF99-13CA418CE75C}" srcOrd="0" destOrd="1" presId="urn:microsoft.com/office/officeart/2005/8/layout/vList2"/>
    <dgm:cxn modelId="{0128AEEE-0E8C-4A07-B1C5-77E9935E8454}" srcId="{6BBFA883-15EC-4231-9DE1-1BEEA69F36B7}" destId="{6D231F22-45FA-4846-9C2A-63D1725DECE2}" srcOrd="1" destOrd="0" parTransId="{CAC8CC4A-9ECC-422F-8AF1-EA67BE4B038E}" sibTransId="{DB2BEBE5-BC31-43A5-8E81-D319EC72DED5}"/>
    <dgm:cxn modelId="{1E114CAB-7C05-477F-A475-D70E25DD832B}" type="presParOf" srcId="{4AB5155C-EECE-4C30-B32D-9575222820E2}" destId="{D6C370D1-8115-43D6-8618-92BA174B0E15}" srcOrd="0" destOrd="0" presId="urn:microsoft.com/office/officeart/2005/8/layout/vList2"/>
    <dgm:cxn modelId="{B131E1E9-DFBD-4DE0-83E8-F27CAB816605}" type="presParOf" srcId="{4AB5155C-EECE-4C30-B32D-9575222820E2}" destId="{C22AEE1B-5772-4C67-B263-C704EBC5D0F1}" srcOrd="1" destOrd="0" presId="urn:microsoft.com/office/officeart/2005/8/layout/vList2"/>
    <dgm:cxn modelId="{AB495AEF-CAA6-4781-A103-5F56DD5DA594}" type="presParOf" srcId="{4AB5155C-EECE-4C30-B32D-9575222820E2}" destId="{5AF0EBEB-1895-405E-8D57-705DFA5D212F}" srcOrd="2" destOrd="0" presId="urn:microsoft.com/office/officeart/2005/8/layout/vList2"/>
    <dgm:cxn modelId="{A075FDBC-44D5-44C4-BE21-94FA149CD952}" type="presParOf" srcId="{4AB5155C-EECE-4C30-B32D-9575222820E2}" destId="{0CC1F5B6-39E7-4867-B910-63232E720D24}" srcOrd="3" destOrd="0" presId="urn:microsoft.com/office/officeart/2005/8/layout/vList2"/>
    <dgm:cxn modelId="{D17F574A-11B7-42EF-B6B9-E4D052390942}" type="presParOf" srcId="{4AB5155C-EECE-4C30-B32D-9575222820E2}" destId="{AD577EB9-2274-422E-A184-C3E5FE57DF30}" srcOrd="4" destOrd="0" presId="urn:microsoft.com/office/officeart/2005/8/layout/vList2"/>
    <dgm:cxn modelId="{F85FB4E2-2A15-4D4B-914E-7FF9D3BAFD4E}" type="presParOf" srcId="{4AB5155C-EECE-4C30-B32D-9575222820E2}" destId="{DDCF78B6-F133-4ECC-AF99-13CA418CE75C}" srcOrd="5"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03.xml><?xml version="1.0" encoding="utf-8"?>
<dgm:dataModel xmlns:dgm="http://schemas.openxmlformats.org/drawingml/2006/diagram" xmlns:a="http://schemas.openxmlformats.org/drawingml/2006/main">
  <dgm:ptLst>
    <dgm:pt modelId="{14FAED15-D75C-46C9-BE92-204CBC5046E8}"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IN"/>
        </a:p>
      </dgm:t>
    </dgm:pt>
    <dgm:pt modelId="{63E3B3D9-8489-4964-9B1E-3E93376D255B}">
      <dgm:prSet/>
      <dgm:spPr/>
      <dgm:t>
        <a:bodyPr/>
        <a:lstStyle/>
        <a:p>
          <a:r>
            <a:rPr lang="en-US" b="1" i="0"/>
            <a:t>Be Aware and Educated</a:t>
          </a:r>
          <a:endParaRPr lang="en-IN"/>
        </a:p>
      </dgm:t>
    </dgm:pt>
    <dgm:pt modelId="{73BA77E7-D3A9-469F-8C72-8CF4F42C2D7A}" type="parTrans" cxnId="{2A42509A-5003-4BA8-89EA-06B7C84091B0}">
      <dgm:prSet/>
      <dgm:spPr/>
      <dgm:t>
        <a:bodyPr/>
        <a:lstStyle/>
        <a:p>
          <a:endParaRPr lang="en-IN"/>
        </a:p>
      </dgm:t>
    </dgm:pt>
    <dgm:pt modelId="{8D61C218-74EA-4217-8BF6-E6E09D89B089}" type="sibTrans" cxnId="{2A42509A-5003-4BA8-89EA-06B7C84091B0}">
      <dgm:prSet/>
      <dgm:spPr/>
      <dgm:t>
        <a:bodyPr/>
        <a:lstStyle/>
        <a:p>
          <a:endParaRPr lang="en-IN"/>
        </a:p>
      </dgm:t>
    </dgm:pt>
    <dgm:pt modelId="{E8654F78-2525-4F11-80EC-C4B89ECF8D50}" type="pres">
      <dgm:prSet presAssocID="{14FAED15-D75C-46C9-BE92-204CBC5046E8}" presName="linear" presStyleCnt="0">
        <dgm:presLayoutVars>
          <dgm:animLvl val="lvl"/>
          <dgm:resizeHandles val="exact"/>
        </dgm:presLayoutVars>
      </dgm:prSet>
      <dgm:spPr/>
      <dgm:t>
        <a:bodyPr/>
        <a:lstStyle/>
        <a:p>
          <a:endParaRPr lang="en-US"/>
        </a:p>
      </dgm:t>
    </dgm:pt>
    <dgm:pt modelId="{889D9D3A-9DC2-428A-892B-4897411E5E2E}" type="pres">
      <dgm:prSet presAssocID="{63E3B3D9-8489-4964-9B1E-3E93376D255B}" presName="parentText" presStyleLbl="node1" presStyleIdx="0" presStyleCnt="1" custScaleY="102243">
        <dgm:presLayoutVars>
          <dgm:chMax val="0"/>
          <dgm:bulletEnabled val="1"/>
        </dgm:presLayoutVars>
      </dgm:prSet>
      <dgm:spPr/>
      <dgm:t>
        <a:bodyPr/>
        <a:lstStyle/>
        <a:p>
          <a:endParaRPr lang="en-US"/>
        </a:p>
      </dgm:t>
    </dgm:pt>
  </dgm:ptLst>
  <dgm:cxnLst>
    <dgm:cxn modelId="{EA9856AA-83FC-4771-9BC6-E6B999714980}" type="presOf" srcId="{14FAED15-D75C-46C9-BE92-204CBC5046E8}" destId="{E8654F78-2525-4F11-80EC-C4B89ECF8D50}" srcOrd="0" destOrd="0" presId="urn:microsoft.com/office/officeart/2005/8/layout/vList2"/>
    <dgm:cxn modelId="{46F02052-E6AE-4E5D-BE3D-C61F09806D76}" type="presOf" srcId="{63E3B3D9-8489-4964-9B1E-3E93376D255B}" destId="{889D9D3A-9DC2-428A-892B-4897411E5E2E}" srcOrd="0" destOrd="0" presId="urn:microsoft.com/office/officeart/2005/8/layout/vList2"/>
    <dgm:cxn modelId="{2A42509A-5003-4BA8-89EA-06B7C84091B0}" srcId="{14FAED15-D75C-46C9-BE92-204CBC5046E8}" destId="{63E3B3D9-8489-4964-9B1E-3E93376D255B}" srcOrd="0" destOrd="0" parTransId="{73BA77E7-D3A9-469F-8C72-8CF4F42C2D7A}" sibTransId="{8D61C218-74EA-4217-8BF6-E6E09D89B089}"/>
    <dgm:cxn modelId="{9888D5BE-70E8-491D-992B-AAAB5915736E}" type="presParOf" srcId="{E8654F78-2525-4F11-80EC-C4B89ECF8D50}" destId="{889D9D3A-9DC2-428A-892B-4897411E5E2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4.xml><?xml version="1.0" encoding="utf-8"?>
<dgm:dataModel xmlns:dgm="http://schemas.openxmlformats.org/drawingml/2006/diagram" xmlns:a="http://schemas.openxmlformats.org/drawingml/2006/main">
  <dgm:ptLst>
    <dgm:pt modelId="{EE51D018-54E0-4EFA-A713-3F18D0F0845D}"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en-IN"/>
        </a:p>
      </dgm:t>
    </dgm:pt>
    <dgm:pt modelId="{9BB9E1CB-FE2E-4A2A-A6ED-6D8EB0A20DE9}">
      <dgm:prSet custT="1"/>
      <dgm:spPr/>
      <dgm:t>
        <a:bodyPr/>
        <a:lstStyle/>
        <a:p>
          <a:r>
            <a:rPr lang="en-US" sz="1800" b="1" i="0"/>
            <a:t>Public awareness about the causes, symptoms, prevention, and treatment of various diseases is essential fpr disease mitigation and control. </a:t>
          </a:r>
          <a:endParaRPr lang="en-IN" sz="1800" b="1"/>
        </a:p>
      </dgm:t>
    </dgm:pt>
    <dgm:pt modelId="{9E2D0BA4-9C5D-44C7-9154-42D57345A410}" type="parTrans" cxnId="{A2B5904A-E891-4CFD-A238-E0DC3DFAD0E0}">
      <dgm:prSet/>
      <dgm:spPr/>
      <dgm:t>
        <a:bodyPr/>
        <a:lstStyle/>
        <a:p>
          <a:endParaRPr lang="en-IN" sz="2800" b="1"/>
        </a:p>
      </dgm:t>
    </dgm:pt>
    <dgm:pt modelId="{05432702-863A-45F2-99D1-AE44D049FAC0}" type="sibTrans" cxnId="{A2B5904A-E891-4CFD-A238-E0DC3DFAD0E0}">
      <dgm:prSet/>
      <dgm:spPr/>
      <dgm:t>
        <a:bodyPr/>
        <a:lstStyle/>
        <a:p>
          <a:endParaRPr lang="en-IN" sz="2800" b="1"/>
        </a:p>
      </dgm:t>
    </dgm:pt>
    <dgm:pt modelId="{A61AFDB7-8BEA-4F82-9493-480BD94EF222}">
      <dgm:prSet custT="1"/>
      <dgm:spPr/>
      <dgm:t>
        <a:bodyPr/>
        <a:lstStyle/>
        <a:p>
          <a:r>
            <a:rPr lang="en-US" sz="1800" b="1" i="0"/>
            <a:t>Government agencies, NGOs, healthcare organizations, and community groups conduct awareness programs through various media channels, including television, radio, newspapers, posters, and social media platforms.</a:t>
          </a:r>
          <a:endParaRPr lang="en-IN" sz="1800" b="1"/>
        </a:p>
      </dgm:t>
    </dgm:pt>
    <dgm:pt modelId="{47ED9266-DD85-41BF-AF9F-770813D0A9A6}" type="parTrans" cxnId="{1BD9CC22-986D-41F1-BD03-34A0D4278907}">
      <dgm:prSet/>
      <dgm:spPr/>
      <dgm:t>
        <a:bodyPr/>
        <a:lstStyle/>
        <a:p>
          <a:endParaRPr lang="en-IN" sz="2800" b="1"/>
        </a:p>
      </dgm:t>
    </dgm:pt>
    <dgm:pt modelId="{4E6B6520-183B-4318-9AFB-7B7770C52456}" type="sibTrans" cxnId="{1BD9CC22-986D-41F1-BD03-34A0D4278907}">
      <dgm:prSet/>
      <dgm:spPr/>
      <dgm:t>
        <a:bodyPr/>
        <a:lstStyle/>
        <a:p>
          <a:endParaRPr lang="en-IN" sz="2800" b="1"/>
        </a:p>
      </dgm:t>
    </dgm:pt>
    <dgm:pt modelId="{19B61A59-7696-4C85-BFD8-BC67A5860622}">
      <dgm:prSet custT="1"/>
      <dgm:spPr/>
      <dgm:t>
        <a:bodyPr/>
        <a:lstStyle/>
        <a:p>
          <a:r>
            <a:rPr lang="en-US" sz="1800" b="1" dirty="0"/>
            <a:t>House to House </a:t>
          </a:r>
          <a:r>
            <a:rPr lang="en-US" sz="2000" b="1" dirty="0">
              <a:solidFill>
                <a:srgbClr val="C00000"/>
              </a:solidFill>
            </a:rPr>
            <a:t>Dastak Campaign </a:t>
          </a:r>
          <a:r>
            <a:rPr lang="en-US" sz="1800" b="1" dirty="0"/>
            <a:t>is a state wide Awareness generation and </a:t>
          </a:r>
          <a:r>
            <a:rPr lang="en-US" sz="1800" b="1" dirty="0" err="1"/>
            <a:t>Behaviour</a:t>
          </a:r>
          <a:r>
            <a:rPr lang="en-US" sz="1800" b="1" dirty="0"/>
            <a:t> change campaign conducted by the state in the Months of April, July and October every year.</a:t>
          </a:r>
          <a:endParaRPr lang="en-IN" sz="1800" b="1" dirty="0"/>
        </a:p>
      </dgm:t>
    </dgm:pt>
    <dgm:pt modelId="{70D750FD-098A-44C7-8422-FDCDC1CCE447}" type="parTrans" cxnId="{BBAABC4B-5FD9-4C28-A631-AFF658625E20}">
      <dgm:prSet/>
      <dgm:spPr/>
      <dgm:t>
        <a:bodyPr/>
        <a:lstStyle/>
        <a:p>
          <a:endParaRPr lang="en-IN" sz="2800" b="1"/>
        </a:p>
      </dgm:t>
    </dgm:pt>
    <dgm:pt modelId="{D1768927-6842-4242-AE60-23AA859D7DE8}" type="sibTrans" cxnId="{BBAABC4B-5FD9-4C28-A631-AFF658625E20}">
      <dgm:prSet/>
      <dgm:spPr/>
      <dgm:t>
        <a:bodyPr/>
        <a:lstStyle/>
        <a:p>
          <a:endParaRPr lang="en-IN" sz="2800" b="1"/>
        </a:p>
      </dgm:t>
    </dgm:pt>
    <dgm:pt modelId="{BEF13549-40A2-4055-9F3C-F884BB60FD26}">
      <dgm:prSet custT="1"/>
      <dgm:spPr/>
      <dgm:t>
        <a:bodyPr/>
        <a:lstStyle/>
        <a:p>
          <a:r>
            <a:rPr lang="en-US" sz="1800" b="1"/>
            <a:t>Public should co-operate with the Front line workers visiting their houses for awareness generation  and follow simple measures for disease prevention as told by these workers. </a:t>
          </a:r>
          <a:endParaRPr lang="en-IN" sz="1800" b="1"/>
        </a:p>
      </dgm:t>
    </dgm:pt>
    <dgm:pt modelId="{F76BADA0-9B42-47EB-B570-78288912ED75}" type="parTrans" cxnId="{D00D632F-BB71-44D8-AC79-FC604F5E1C35}">
      <dgm:prSet/>
      <dgm:spPr/>
      <dgm:t>
        <a:bodyPr/>
        <a:lstStyle/>
        <a:p>
          <a:endParaRPr lang="en-IN" sz="2800" b="1"/>
        </a:p>
      </dgm:t>
    </dgm:pt>
    <dgm:pt modelId="{469E59F3-4A40-4AAA-AF61-2E1AEE767BB7}" type="sibTrans" cxnId="{D00D632F-BB71-44D8-AC79-FC604F5E1C35}">
      <dgm:prSet/>
      <dgm:spPr/>
      <dgm:t>
        <a:bodyPr/>
        <a:lstStyle/>
        <a:p>
          <a:endParaRPr lang="en-IN" sz="2800" b="1"/>
        </a:p>
      </dgm:t>
    </dgm:pt>
    <dgm:pt modelId="{FA5D53E1-C90D-4423-86C8-14A31E1456D9}" type="pres">
      <dgm:prSet presAssocID="{EE51D018-54E0-4EFA-A713-3F18D0F0845D}" presName="linear" presStyleCnt="0">
        <dgm:presLayoutVars>
          <dgm:animLvl val="lvl"/>
          <dgm:resizeHandles val="exact"/>
        </dgm:presLayoutVars>
      </dgm:prSet>
      <dgm:spPr/>
      <dgm:t>
        <a:bodyPr/>
        <a:lstStyle/>
        <a:p>
          <a:endParaRPr lang="en-US"/>
        </a:p>
      </dgm:t>
    </dgm:pt>
    <dgm:pt modelId="{0D944ACE-561E-4931-BB63-3B32478478E6}" type="pres">
      <dgm:prSet presAssocID="{9BB9E1CB-FE2E-4A2A-A6ED-6D8EB0A20DE9}" presName="parentText" presStyleLbl="node1" presStyleIdx="0" presStyleCnt="4">
        <dgm:presLayoutVars>
          <dgm:chMax val="0"/>
          <dgm:bulletEnabled val="1"/>
        </dgm:presLayoutVars>
      </dgm:prSet>
      <dgm:spPr/>
      <dgm:t>
        <a:bodyPr/>
        <a:lstStyle/>
        <a:p>
          <a:endParaRPr lang="en-US"/>
        </a:p>
      </dgm:t>
    </dgm:pt>
    <dgm:pt modelId="{FB307ACA-DFFC-4C47-89C5-712C812E2D3F}" type="pres">
      <dgm:prSet presAssocID="{05432702-863A-45F2-99D1-AE44D049FAC0}" presName="spacer" presStyleCnt="0"/>
      <dgm:spPr/>
    </dgm:pt>
    <dgm:pt modelId="{6156137E-F013-4751-9520-6857D141D1F0}" type="pres">
      <dgm:prSet presAssocID="{A61AFDB7-8BEA-4F82-9493-480BD94EF222}" presName="parentText" presStyleLbl="node1" presStyleIdx="1" presStyleCnt="4">
        <dgm:presLayoutVars>
          <dgm:chMax val="0"/>
          <dgm:bulletEnabled val="1"/>
        </dgm:presLayoutVars>
      </dgm:prSet>
      <dgm:spPr/>
      <dgm:t>
        <a:bodyPr/>
        <a:lstStyle/>
        <a:p>
          <a:endParaRPr lang="en-US"/>
        </a:p>
      </dgm:t>
    </dgm:pt>
    <dgm:pt modelId="{CC7E1865-BE90-4CEA-854C-D6281E493A6D}" type="pres">
      <dgm:prSet presAssocID="{4E6B6520-183B-4318-9AFB-7B7770C52456}" presName="spacer" presStyleCnt="0"/>
      <dgm:spPr/>
    </dgm:pt>
    <dgm:pt modelId="{9FE3AC4D-B103-4DF4-9607-9B468CD339FD}" type="pres">
      <dgm:prSet presAssocID="{19B61A59-7696-4C85-BFD8-BC67A5860622}" presName="parentText" presStyleLbl="node1" presStyleIdx="2" presStyleCnt="4">
        <dgm:presLayoutVars>
          <dgm:chMax val="0"/>
          <dgm:bulletEnabled val="1"/>
        </dgm:presLayoutVars>
      </dgm:prSet>
      <dgm:spPr/>
      <dgm:t>
        <a:bodyPr/>
        <a:lstStyle/>
        <a:p>
          <a:endParaRPr lang="en-US"/>
        </a:p>
      </dgm:t>
    </dgm:pt>
    <dgm:pt modelId="{BBB48DB1-6110-459A-A430-145D5C446628}" type="pres">
      <dgm:prSet presAssocID="{D1768927-6842-4242-AE60-23AA859D7DE8}" presName="spacer" presStyleCnt="0"/>
      <dgm:spPr/>
    </dgm:pt>
    <dgm:pt modelId="{D992E564-36A4-4AD7-954F-FE9A60574F67}" type="pres">
      <dgm:prSet presAssocID="{BEF13549-40A2-4055-9F3C-F884BB60FD26}" presName="parentText" presStyleLbl="node1" presStyleIdx="3" presStyleCnt="4">
        <dgm:presLayoutVars>
          <dgm:chMax val="0"/>
          <dgm:bulletEnabled val="1"/>
        </dgm:presLayoutVars>
      </dgm:prSet>
      <dgm:spPr/>
      <dgm:t>
        <a:bodyPr/>
        <a:lstStyle/>
        <a:p>
          <a:endParaRPr lang="en-US"/>
        </a:p>
      </dgm:t>
    </dgm:pt>
  </dgm:ptLst>
  <dgm:cxnLst>
    <dgm:cxn modelId="{55BD5F6F-F0B8-40AB-9D02-0E654BE173BF}" type="presOf" srcId="{EE51D018-54E0-4EFA-A713-3F18D0F0845D}" destId="{FA5D53E1-C90D-4423-86C8-14A31E1456D9}" srcOrd="0" destOrd="0" presId="urn:microsoft.com/office/officeart/2005/8/layout/vList2"/>
    <dgm:cxn modelId="{D00D632F-BB71-44D8-AC79-FC604F5E1C35}" srcId="{EE51D018-54E0-4EFA-A713-3F18D0F0845D}" destId="{BEF13549-40A2-4055-9F3C-F884BB60FD26}" srcOrd="3" destOrd="0" parTransId="{F76BADA0-9B42-47EB-B570-78288912ED75}" sibTransId="{469E59F3-4A40-4AAA-AF61-2E1AEE767BB7}"/>
    <dgm:cxn modelId="{60B58B73-F514-43A9-93A1-77E3A5AF505B}" type="presOf" srcId="{BEF13549-40A2-4055-9F3C-F884BB60FD26}" destId="{D992E564-36A4-4AD7-954F-FE9A60574F67}" srcOrd="0" destOrd="0" presId="urn:microsoft.com/office/officeart/2005/8/layout/vList2"/>
    <dgm:cxn modelId="{43B741FC-8473-444C-8FCB-9DDF02128137}" type="presOf" srcId="{19B61A59-7696-4C85-BFD8-BC67A5860622}" destId="{9FE3AC4D-B103-4DF4-9607-9B468CD339FD}" srcOrd="0" destOrd="0" presId="urn:microsoft.com/office/officeart/2005/8/layout/vList2"/>
    <dgm:cxn modelId="{A2B5904A-E891-4CFD-A238-E0DC3DFAD0E0}" srcId="{EE51D018-54E0-4EFA-A713-3F18D0F0845D}" destId="{9BB9E1CB-FE2E-4A2A-A6ED-6D8EB0A20DE9}" srcOrd="0" destOrd="0" parTransId="{9E2D0BA4-9C5D-44C7-9154-42D57345A410}" sibTransId="{05432702-863A-45F2-99D1-AE44D049FAC0}"/>
    <dgm:cxn modelId="{A7BA357A-6993-47D1-B275-50CE6082698F}" type="presOf" srcId="{9BB9E1CB-FE2E-4A2A-A6ED-6D8EB0A20DE9}" destId="{0D944ACE-561E-4931-BB63-3B32478478E6}" srcOrd="0" destOrd="0" presId="urn:microsoft.com/office/officeart/2005/8/layout/vList2"/>
    <dgm:cxn modelId="{3A88EF11-AF98-4A4B-956B-825EB09785D0}" type="presOf" srcId="{A61AFDB7-8BEA-4F82-9493-480BD94EF222}" destId="{6156137E-F013-4751-9520-6857D141D1F0}" srcOrd="0" destOrd="0" presId="urn:microsoft.com/office/officeart/2005/8/layout/vList2"/>
    <dgm:cxn modelId="{1BD9CC22-986D-41F1-BD03-34A0D4278907}" srcId="{EE51D018-54E0-4EFA-A713-3F18D0F0845D}" destId="{A61AFDB7-8BEA-4F82-9493-480BD94EF222}" srcOrd="1" destOrd="0" parTransId="{47ED9266-DD85-41BF-AF9F-770813D0A9A6}" sibTransId="{4E6B6520-183B-4318-9AFB-7B7770C52456}"/>
    <dgm:cxn modelId="{BBAABC4B-5FD9-4C28-A631-AFF658625E20}" srcId="{EE51D018-54E0-4EFA-A713-3F18D0F0845D}" destId="{19B61A59-7696-4C85-BFD8-BC67A5860622}" srcOrd="2" destOrd="0" parTransId="{70D750FD-098A-44C7-8422-FDCDC1CCE447}" sibTransId="{D1768927-6842-4242-AE60-23AA859D7DE8}"/>
    <dgm:cxn modelId="{C20CF367-9070-4A95-A4BF-FB52686418D0}" type="presParOf" srcId="{FA5D53E1-C90D-4423-86C8-14A31E1456D9}" destId="{0D944ACE-561E-4931-BB63-3B32478478E6}" srcOrd="0" destOrd="0" presId="urn:microsoft.com/office/officeart/2005/8/layout/vList2"/>
    <dgm:cxn modelId="{0937FB53-CC2E-4D40-8FDE-48DFA7EA0453}" type="presParOf" srcId="{FA5D53E1-C90D-4423-86C8-14A31E1456D9}" destId="{FB307ACA-DFFC-4C47-89C5-712C812E2D3F}" srcOrd="1" destOrd="0" presId="urn:microsoft.com/office/officeart/2005/8/layout/vList2"/>
    <dgm:cxn modelId="{512EE240-B801-4B8E-86C1-DA07B0A6C916}" type="presParOf" srcId="{FA5D53E1-C90D-4423-86C8-14A31E1456D9}" destId="{6156137E-F013-4751-9520-6857D141D1F0}" srcOrd="2" destOrd="0" presId="urn:microsoft.com/office/officeart/2005/8/layout/vList2"/>
    <dgm:cxn modelId="{6ECF0E0D-01AC-4148-A3A2-50091C29D0F2}" type="presParOf" srcId="{FA5D53E1-C90D-4423-86C8-14A31E1456D9}" destId="{CC7E1865-BE90-4CEA-854C-D6281E493A6D}" srcOrd="3" destOrd="0" presId="urn:microsoft.com/office/officeart/2005/8/layout/vList2"/>
    <dgm:cxn modelId="{4E750BFA-8653-47CA-94C2-52433672C650}" type="presParOf" srcId="{FA5D53E1-C90D-4423-86C8-14A31E1456D9}" destId="{9FE3AC4D-B103-4DF4-9607-9B468CD339FD}" srcOrd="4" destOrd="0" presId="urn:microsoft.com/office/officeart/2005/8/layout/vList2"/>
    <dgm:cxn modelId="{EB698A7A-C23E-427B-823A-F032BBAD6C19}" type="presParOf" srcId="{FA5D53E1-C90D-4423-86C8-14A31E1456D9}" destId="{BBB48DB1-6110-459A-A430-145D5C446628}" srcOrd="5" destOrd="0" presId="urn:microsoft.com/office/officeart/2005/8/layout/vList2"/>
    <dgm:cxn modelId="{F62B8D9D-879D-4D8E-9B60-C4D866443254}" type="presParOf" srcId="{FA5D53E1-C90D-4423-86C8-14A31E1456D9}" destId="{D992E564-36A4-4AD7-954F-FE9A60574F67}"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05.xml><?xml version="1.0" encoding="utf-8"?>
<dgm:dataModel xmlns:dgm="http://schemas.openxmlformats.org/drawingml/2006/diagram" xmlns:a="http://schemas.openxmlformats.org/drawingml/2006/main">
  <dgm:ptLst>
    <dgm:pt modelId="{14FAED15-D75C-46C9-BE92-204CBC5046E8}"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IN"/>
        </a:p>
      </dgm:t>
    </dgm:pt>
    <dgm:pt modelId="{63E3B3D9-8489-4964-9B1E-3E93376D255B}">
      <dgm:prSet custT="1"/>
      <dgm:spPr/>
      <dgm:t>
        <a:bodyPr/>
        <a:lstStyle/>
        <a:p>
          <a:pPr algn="ctr"/>
          <a:r>
            <a:rPr lang="en-US" sz="3600" b="1" i="0" dirty="0" smtClean="0">
              <a:effectLst/>
              <a:latin typeface="+mj-lt"/>
            </a:rPr>
            <a:t>Community Engagement</a:t>
          </a:r>
          <a:endParaRPr lang="en-IN" sz="3600" dirty="0">
            <a:latin typeface="+mj-lt"/>
          </a:endParaRPr>
        </a:p>
      </dgm:t>
    </dgm:pt>
    <dgm:pt modelId="{73BA77E7-D3A9-469F-8C72-8CF4F42C2D7A}" type="parTrans" cxnId="{2A42509A-5003-4BA8-89EA-06B7C84091B0}">
      <dgm:prSet/>
      <dgm:spPr/>
      <dgm:t>
        <a:bodyPr/>
        <a:lstStyle/>
        <a:p>
          <a:endParaRPr lang="en-IN"/>
        </a:p>
      </dgm:t>
    </dgm:pt>
    <dgm:pt modelId="{8D61C218-74EA-4217-8BF6-E6E09D89B089}" type="sibTrans" cxnId="{2A42509A-5003-4BA8-89EA-06B7C84091B0}">
      <dgm:prSet/>
      <dgm:spPr/>
      <dgm:t>
        <a:bodyPr/>
        <a:lstStyle/>
        <a:p>
          <a:endParaRPr lang="en-IN"/>
        </a:p>
      </dgm:t>
    </dgm:pt>
    <dgm:pt modelId="{E8654F78-2525-4F11-80EC-C4B89ECF8D50}" type="pres">
      <dgm:prSet presAssocID="{14FAED15-D75C-46C9-BE92-204CBC5046E8}" presName="linear" presStyleCnt="0">
        <dgm:presLayoutVars>
          <dgm:animLvl val="lvl"/>
          <dgm:resizeHandles val="exact"/>
        </dgm:presLayoutVars>
      </dgm:prSet>
      <dgm:spPr/>
      <dgm:t>
        <a:bodyPr/>
        <a:lstStyle/>
        <a:p>
          <a:endParaRPr lang="en-US"/>
        </a:p>
      </dgm:t>
    </dgm:pt>
    <dgm:pt modelId="{889D9D3A-9DC2-428A-892B-4897411E5E2E}" type="pres">
      <dgm:prSet presAssocID="{63E3B3D9-8489-4964-9B1E-3E93376D255B}" presName="parentText" presStyleLbl="node1" presStyleIdx="0" presStyleCnt="1" custScaleY="102243" custLinFactNeighborX="1908" custLinFactNeighborY="17650">
        <dgm:presLayoutVars>
          <dgm:chMax val="0"/>
          <dgm:bulletEnabled val="1"/>
        </dgm:presLayoutVars>
      </dgm:prSet>
      <dgm:spPr/>
      <dgm:t>
        <a:bodyPr/>
        <a:lstStyle/>
        <a:p>
          <a:endParaRPr lang="en-US"/>
        </a:p>
      </dgm:t>
    </dgm:pt>
  </dgm:ptLst>
  <dgm:cxnLst>
    <dgm:cxn modelId="{EA9856AA-83FC-4771-9BC6-E6B999714980}" type="presOf" srcId="{14FAED15-D75C-46C9-BE92-204CBC5046E8}" destId="{E8654F78-2525-4F11-80EC-C4B89ECF8D50}" srcOrd="0" destOrd="0" presId="urn:microsoft.com/office/officeart/2005/8/layout/vList2"/>
    <dgm:cxn modelId="{46F02052-E6AE-4E5D-BE3D-C61F09806D76}" type="presOf" srcId="{63E3B3D9-8489-4964-9B1E-3E93376D255B}" destId="{889D9D3A-9DC2-428A-892B-4897411E5E2E}" srcOrd="0" destOrd="0" presId="urn:microsoft.com/office/officeart/2005/8/layout/vList2"/>
    <dgm:cxn modelId="{2A42509A-5003-4BA8-89EA-06B7C84091B0}" srcId="{14FAED15-D75C-46C9-BE92-204CBC5046E8}" destId="{63E3B3D9-8489-4964-9B1E-3E93376D255B}" srcOrd="0" destOrd="0" parTransId="{73BA77E7-D3A9-469F-8C72-8CF4F42C2D7A}" sibTransId="{8D61C218-74EA-4217-8BF6-E6E09D89B089}"/>
    <dgm:cxn modelId="{9888D5BE-70E8-491D-992B-AAAB5915736E}" type="presParOf" srcId="{E8654F78-2525-4F11-80EC-C4B89ECF8D50}" destId="{889D9D3A-9DC2-428A-892B-4897411E5E2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6.xml><?xml version="1.0" encoding="utf-8"?>
<dgm:dataModel xmlns:dgm="http://schemas.openxmlformats.org/drawingml/2006/diagram" xmlns:a="http://schemas.openxmlformats.org/drawingml/2006/main">
  <dgm:ptLst>
    <dgm:pt modelId="{FF829478-4350-4B45-AABB-8BADD0A6ADE4}"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en-IN"/>
        </a:p>
      </dgm:t>
    </dgm:pt>
    <dgm:pt modelId="{A4DEBF19-7464-4EB2-816F-7885D9F59478}">
      <dgm:prSet custT="1"/>
      <dgm:spPr/>
      <dgm:t>
        <a:bodyPr/>
        <a:lstStyle/>
        <a:p>
          <a:r>
            <a:rPr lang="en-US" sz="2000" b="0" i="0" dirty="0"/>
            <a:t>Community participation is vital in implementing disease control measures at the grassroots level.</a:t>
          </a:r>
          <a:endParaRPr lang="en-IN" sz="2000" dirty="0"/>
        </a:p>
      </dgm:t>
    </dgm:pt>
    <dgm:pt modelId="{CC4B4E0C-2963-4CE1-B477-8CF6907D2A87}" type="parTrans" cxnId="{0B7FC3B8-D13C-4192-9801-1CF8AD62133F}">
      <dgm:prSet/>
      <dgm:spPr/>
      <dgm:t>
        <a:bodyPr/>
        <a:lstStyle/>
        <a:p>
          <a:endParaRPr lang="en-IN" sz="1200"/>
        </a:p>
      </dgm:t>
    </dgm:pt>
    <dgm:pt modelId="{6B04BED0-DBBE-4F69-809D-8B39BAC78424}" type="sibTrans" cxnId="{0B7FC3B8-D13C-4192-9801-1CF8AD62133F}">
      <dgm:prSet/>
      <dgm:spPr/>
      <dgm:t>
        <a:bodyPr/>
        <a:lstStyle/>
        <a:p>
          <a:endParaRPr lang="en-IN" sz="1200"/>
        </a:p>
      </dgm:t>
    </dgm:pt>
    <dgm:pt modelId="{82696A3C-58ED-4C1A-9467-7D73EC47A836}">
      <dgm:prSet custT="1"/>
      <dgm:spPr/>
      <dgm:t>
        <a:bodyPr/>
        <a:lstStyle/>
        <a:p>
          <a:r>
            <a:rPr lang="en-US" sz="2000" b="1" i="0" dirty="0"/>
            <a:t>Environmental Management</a:t>
          </a:r>
          <a:r>
            <a:rPr lang="en-US" sz="2000" b="0" i="0" dirty="0"/>
            <a:t>: Maintain clean surroundings, Ensure proper waste disposal, and sanitation practices</a:t>
          </a:r>
          <a:endParaRPr lang="en-IN" sz="2000" dirty="0"/>
        </a:p>
      </dgm:t>
    </dgm:pt>
    <dgm:pt modelId="{05A114BB-07D1-468D-AAE4-1F78E16C21D4}" type="parTrans" cxnId="{BBDEB6BE-AA6B-4840-A96D-918FD1B5B183}">
      <dgm:prSet/>
      <dgm:spPr/>
      <dgm:t>
        <a:bodyPr/>
        <a:lstStyle/>
        <a:p>
          <a:endParaRPr lang="en-IN"/>
        </a:p>
      </dgm:t>
    </dgm:pt>
    <dgm:pt modelId="{18816546-E916-4F90-9D83-A6CC351E0110}" type="sibTrans" cxnId="{BBDEB6BE-AA6B-4840-A96D-918FD1B5B183}">
      <dgm:prSet/>
      <dgm:spPr/>
      <dgm:t>
        <a:bodyPr/>
        <a:lstStyle/>
        <a:p>
          <a:endParaRPr lang="en-IN"/>
        </a:p>
      </dgm:t>
    </dgm:pt>
    <dgm:pt modelId="{8161C4EF-BBA9-4283-A132-8D17F69E4BF8}" type="pres">
      <dgm:prSet presAssocID="{FF829478-4350-4B45-AABB-8BADD0A6ADE4}" presName="linear" presStyleCnt="0">
        <dgm:presLayoutVars>
          <dgm:animLvl val="lvl"/>
          <dgm:resizeHandles val="exact"/>
        </dgm:presLayoutVars>
      </dgm:prSet>
      <dgm:spPr/>
      <dgm:t>
        <a:bodyPr/>
        <a:lstStyle/>
        <a:p>
          <a:endParaRPr lang="en-US"/>
        </a:p>
      </dgm:t>
    </dgm:pt>
    <dgm:pt modelId="{5F28E0DD-8BC1-4098-A235-4733A882773E}" type="pres">
      <dgm:prSet presAssocID="{A4DEBF19-7464-4EB2-816F-7885D9F59478}" presName="parentText" presStyleLbl="node1" presStyleIdx="0" presStyleCnt="2">
        <dgm:presLayoutVars>
          <dgm:chMax val="0"/>
          <dgm:bulletEnabled val="1"/>
        </dgm:presLayoutVars>
      </dgm:prSet>
      <dgm:spPr/>
      <dgm:t>
        <a:bodyPr/>
        <a:lstStyle/>
        <a:p>
          <a:endParaRPr lang="en-US"/>
        </a:p>
      </dgm:t>
    </dgm:pt>
    <dgm:pt modelId="{E4694D95-16E8-45A2-BA1E-5C6625E0F696}" type="pres">
      <dgm:prSet presAssocID="{6B04BED0-DBBE-4F69-809D-8B39BAC78424}" presName="spacer" presStyleCnt="0"/>
      <dgm:spPr/>
      <dgm:t>
        <a:bodyPr/>
        <a:lstStyle/>
        <a:p>
          <a:endParaRPr lang="en-US"/>
        </a:p>
      </dgm:t>
    </dgm:pt>
    <dgm:pt modelId="{AB98544E-67C3-4D18-924A-74EDECF14853}" type="pres">
      <dgm:prSet presAssocID="{82696A3C-58ED-4C1A-9467-7D73EC47A836}" presName="parentText" presStyleLbl="node1" presStyleIdx="1" presStyleCnt="2">
        <dgm:presLayoutVars>
          <dgm:chMax val="0"/>
          <dgm:bulletEnabled val="1"/>
        </dgm:presLayoutVars>
      </dgm:prSet>
      <dgm:spPr/>
      <dgm:t>
        <a:bodyPr/>
        <a:lstStyle/>
        <a:p>
          <a:endParaRPr lang="en-US"/>
        </a:p>
      </dgm:t>
    </dgm:pt>
  </dgm:ptLst>
  <dgm:cxnLst>
    <dgm:cxn modelId="{0B6E6858-966A-45AD-AD73-13A0C292FAC6}" type="presOf" srcId="{FF829478-4350-4B45-AABB-8BADD0A6ADE4}" destId="{8161C4EF-BBA9-4283-A132-8D17F69E4BF8}" srcOrd="0" destOrd="0" presId="urn:microsoft.com/office/officeart/2005/8/layout/vList2"/>
    <dgm:cxn modelId="{BBDEB6BE-AA6B-4840-A96D-918FD1B5B183}" srcId="{FF829478-4350-4B45-AABB-8BADD0A6ADE4}" destId="{82696A3C-58ED-4C1A-9467-7D73EC47A836}" srcOrd="1" destOrd="0" parTransId="{05A114BB-07D1-468D-AAE4-1F78E16C21D4}" sibTransId="{18816546-E916-4F90-9D83-A6CC351E0110}"/>
    <dgm:cxn modelId="{0D17E342-68D9-4100-B8BE-24A3B57475C1}" type="presOf" srcId="{82696A3C-58ED-4C1A-9467-7D73EC47A836}" destId="{AB98544E-67C3-4D18-924A-74EDECF14853}" srcOrd="0" destOrd="0" presId="urn:microsoft.com/office/officeart/2005/8/layout/vList2"/>
    <dgm:cxn modelId="{0B7FC3B8-D13C-4192-9801-1CF8AD62133F}" srcId="{FF829478-4350-4B45-AABB-8BADD0A6ADE4}" destId="{A4DEBF19-7464-4EB2-816F-7885D9F59478}" srcOrd="0" destOrd="0" parTransId="{CC4B4E0C-2963-4CE1-B477-8CF6907D2A87}" sibTransId="{6B04BED0-DBBE-4F69-809D-8B39BAC78424}"/>
    <dgm:cxn modelId="{796FAC03-2893-4DE0-8ECD-D9BF5161BB8D}" type="presOf" srcId="{A4DEBF19-7464-4EB2-816F-7885D9F59478}" destId="{5F28E0DD-8BC1-4098-A235-4733A882773E}" srcOrd="0" destOrd="0" presId="urn:microsoft.com/office/officeart/2005/8/layout/vList2"/>
    <dgm:cxn modelId="{8D6207B0-B179-4F22-AEBC-3CECF0E8800E}" type="presParOf" srcId="{8161C4EF-BBA9-4283-A132-8D17F69E4BF8}" destId="{5F28E0DD-8BC1-4098-A235-4733A882773E}" srcOrd="0" destOrd="0" presId="urn:microsoft.com/office/officeart/2005/8/layout/vList2"/>
    <dgm:cxn modelId="{7A89DB49-8A2A-4AAE-9A5F-F918C4D42AA1}" type="presParOf" srcId="{8161C4EF-BBA9-4283-A132-8D17F69E4BF8}" destId="{E4694D95-16E8-45A2-BA1E-5C6625E0F696}" srcOrd="1" destOrd="0" presId="urn:microsoft.com/office/officeart/2005/8/layout/vList2"/>
    <dgm:cxn modelId="{FF4A046E-94FD-4CEC-8007-EB030C7DAB50}" type="presParOf" srcId="{8161C4EF-BBA9-4283-A132-8D17F69E4BF8}" destId="{AB98544E-67C3-4D18-924A-74EDECF14853}"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07.xml><?xml version="1.0" encoding="utf-8"?>
<dgm:dataModel xmlns:dgm="http://schemas.openxmlformats.org/drawingml/2006/diagram" xmlns:a="http://schemas.openxmlformats.org/drawingml/2006/main">
  <dgm:ptLst>
    <dgm:pt modelId="{33B4DCA1-5251-42A4-BF38-31D846F4D5E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IN"/>
        </a:p>
      </dgm:t>
    </dgm:pt>
    <dgm:pt modelId="{C50034D1-0B43-43CA-BCC8-3B7D4CE1504D}">
      <dgm:prSet custT="1"/>
      <dgm:spPr/>
      <dgm:t>
        <a:bodyPr/>
        <a:lstStyle/>
        <a:p>
          <a:r>
            <a:rPr lang="en-US" sz="2000" b="1" i="0"/>
            <a:t>Mosquito</a:t>
          </a:r>
          <a:r>
            <a:rPr lang="en-US" sz="2000" b="1" i="0" baseline="0"/>
            <a:t> nets (if possible, use insecticide treated bed nets) in community.</a:t>
          </a:r>
          <a:endParaRPr lang="en-IN" sz="2000" b="1"/>
        </a:p>
      </dgm:t>
    </dgm:pt>
    <dgm:pt modelId="{17807529-4B39-4B7B-8B1F-E953F8711E46}" type="parTrans" cxnId="{CF668F02-4446-409D-8A09-9B70910EB02C}">
      <dgm:prSet/>
      <dgm:spPr/>
      <dgm:t>
        <a:bodyPr/>
        <a:lstStyle/>
        <a:p>
          <a:endParaRPr lang="en-IN" sz="2000" b="1"/>
        </a:p>
      </dgm:t>
    </dgm:pt>
    <dgm:pt modelId="{588FABF7-752A-4B2B-A536-671795B9A875}" type="sibTrans" cxnId="{CF668F02-4446-409D-8A09-9B70910EB02C}">
      <dgm:prSet/>
      <dgm:spPr/>
      <dgm:t>
        <a:bodyPr/>
        <a:lstStyle/>
        <a:p>
          <a:endParaRPr lang="en-IN" sz="2000" b="1"/>
        </a:p>
      </dgm:t>
    </dgm:pt>
    <dgm:pt modelId="{D6679ACD-70B0-4CF8-8D9E-DB3036FB36AB}">
      <dgm:prSet custT="1"/>
      <dgm:spPr/>
      <dgm:t>
        <a:bodyPr/>
        <a:lstStyle/>
        <a:p>
          <a:r>
            <a:rPr lang="en-US" sz="2000" b="1" i="0" baseline="0"/>
            <a:t>Full sleeve shirts and full length trousers.</a:t>
          </a:r>
          <a:endParaRPr lang="en-IN" sz="2000" b="1"/>
        </a:p>
      </dgm:t>
    </dgm:pt>
    <dgm:pt modelId="{D2EA6978-0C97-463D-9223-B353EA88359C}" type="parTrans" cxnId="{75E3B061-D206-4D3E-9C5D-1CDDECD305DD}">
      <dgm:prSet/>
      <dgm:spPr/>
      <dgm:t>
        <a:bodyPr/>
        <a:lstStyle/>
        <a:p>
          <a:endParaRPr lang="en-IN" sz="2000" b="1"/>
        </a:p>
      </dgm:t>
    </dgm:pt>
    <dgm:pt modelId="{1A515118-EBA3-4803-80B8-045F8EA4BA0B}" type="sibTrans" cxnId="{75E3B061-D206-4D3E-9C5D-1CDDECD305DD}">
      <dgm:prSet/>
      <dgm:spPr/>
      <dgm:t>
        <a:bodyPr/>
        <a:lstStyle/>
        <a:p>
          <a:endParaRPr lang="en-IN" sz="2000" b="1"/>
        </a:p>
      </dgm:t>
    </dgm:pt>
    <dgm:pt modelId="{95A34301-F41F-4F97-8259-3CE375045958}">
      <dgm:prSet custT="1"/>
      <dgm:spPr/>
      <dgm:t>
        <a:bodyPr/>
        <a:lstStyle/>
        <a:p>
          <a:r>
            <a:rPr lang="en-US" sz="2000" b="1" i="0"/>
            <a:t>Use of mosquito</a:t>
          </a:r>
          <a:r>
            <a:rPr lang="en-US" sz="2000" b="1" i="0" baseline="0"/>
            <a:t> repellent cream, mat, mosquito coils etc. </a:t>
          </a:r>
          <a:endParaRPr lang="en-IN" sz="2000" b="1"/>
        </a:p>
      </dgm:t>
    </dgm:pt>
    <dgm:pt modelId="{6CF8E311-2F52-4AA8-9E4A-61F0817B2D83}" type="parTrans" cxnId="{86ED81B3-B0B5-4450-BB58-F11F22816377}">
      <dgm:prSet/>
      <dgm:spPr/>
      <dgm:t>
        <a:bodyPr/>
        <a:lstStyle/>
        <a:p>
          <a:endParaRPr lang="en-IN" sz="2000" b="1"/>
        </a:p>
      </dgm:t>
    </dgm:pt>
    <dgm:pt modelId="{7607DD1D-B19B-493D-81A1-9B7E04FF91BE}" type="sibTrans" cxnId="{86ED81B3-B0B5-4450-BB58-F11F22816377}">
      <dgm:prSet/>
      <dgm:spPr/>
      <dgm:t>
        <a:bodyPr/>
        <a:lstStyle/>
        <a:p>
          <a:endParaRPr lang="en-IN" sz="2000" b="1"/>
        </a:p>
      </dgm:t>
    </dgm:pt>
    <dgm:pt modelId="{0311525D-75BC-439A-92F4-52E95043927A}">
      <dgm:prSet custT="1"/>
      <dgm:spPr/>
      <dgm:t>
        <a:bodyPr/>
        <a:lstStyle/>
        <a:p>
          <a:r>
            <a:rPr lang="en-US" sz="2000" b="1" i="0"/>
            <a:t>Use of wire</a:t>
          </a:r>
          <a:r>
            <a:rPr lang="en-US" sz="2000" b="1" i="0" baseline="0"/>
            <a:t> screening nets on windows in the houses. </a:t>
          </a:r>
          <a:endParaRPr lang="en-IN" sz="2000" b="1"/>
        </a:p>
      </dgm:t>
    </dgm:pt>
    <dgm:pt modelId="{B1F017AB-7A4F-4E9D-8C69-D1B6F91D306C}" type="parTrans" cxnId="{50D12373-DD76-4D83-90B0-C20DBC0D8ADE}">
      <dgm:prSet/>
      <dgm:spPr/>
      <dgm:t>
        <a:bodyPr/>
        <a:lstStyle/>
        <a:p>
          <a:endParaRPr lang="en-IN" sz="2000" b="1"/>
        </a:p>
      </dgm:t>
    </dgm:pt>
    <dgm:pt modelId="{BC21C591-3AC2-436A-ACA8-0F369337213D}" type="sibTrans" cxnId="{50D12373-DD76-4D83-90B0-C20DBC0D8ADE}">
      <dgm:prSet/>
      <dgm:spPr/>
      <dgm:t>
        <a:bodyPr/>
        <a:lstStyle/>
        <a:p>
          <a:endParaRPr lang="en-IN" sz="2000" b="1"/>
        </a:p>
      </dgm:t>
    </dgm:pt>
    <dgm:pt modelId="{C9462CF7-45C1-4F07-B4C4-7B2D4CE71EE8}" type="pres">
      <dgm:prSet presAssocID="{33B4DCA1-5251-42A4-BF38-31D846F4D5E2}" presName="linear" presStyleCnt="0">
        <dgm:presLayoutVars>
          <dgm:animLvl val="lvl"/>
          <dgm:resizeHandles val="exact"/>
        </dgm:presLayoutVars>
      </dgm:prSet>
      <dgm:spPr/>
      <dgm:t>
        <a:bodyPr/>
        <a:lstStyle/>
        <a:p>
          <a:endParaRPr lang="en-US"/>
        </a:p>
      </dgm:t>
    </dgm:pt>
    <dgm:pt modelId="{40943665-C55A-4A87-829F-A7946A924A0C}" type="pres">
      <dgm:prSet presAssocID="{C50034D1-0B43-43CA-BCC8-3B7D4CE1504D}" presName="parentText" presStyleLbl="node1" presStyleIdx="0" presStyleCnt="4">
        <dgm:presLayoutVars>
          <dgm:chMax val="0"/>
          <dgm:bulletEnabled val="1"/>
        </dgm:presLayoutVars>
      </dgm:prSet>
      <dgm:spPr/>
      <dgm:t>
        <a:bodyPr/>
        <a:lstStyle/>
        <a:p>
          <a:endParaRPr lang="en-US"/>
        </a:p>
      </dgm:t>
    </dgm:pt>
    <dgm:pt modelId="{15396D89-6382-455B-803D-2100D7E56219}" type="pres">
      <dgm:prSet presAssocID="{588FABF7-752A-4B2B-A536-671795B9A875}" presName="spacer" presStyleCnt="0"/>
      <dgm:spPr/>
      <dgm:t>
        <a:bodyPr/>
        <a:lstStyle/>
        <a:p>
          <a:endParaRPr lang="en-US"/>
        </a:p>
      </dgm:t>
    </dgm:pt>
    <dgm:pt modelId="{F7B6324A-5D86-4731-BA13-371725E78A4C}" type="pres">
      <dgm:prSet presAssocID="{D6679ACD-70B0-4CF8-8D9E-DB3036FB36AB}" presName="parentText" presStyleLbl="node1" presStyleIdx="1" presStyleCnt="4">
        <dgm:presLayoutVars>
          <dgm:chMax val="0"/>
          <dgm:bulletEnabled val="1"/>
        </dgm:presLayoutVars>
      </dgm:prSet>
      <dgm:spPr/>
      <dgm:t>
        <a:bodyPr/>
        <a:lstStyle/>
        <a:p>
          <a:endParaRPr lang="en-US"/>
        </a:p>
      </dgm:t>
    </dgm:pt>
    <dgm:pt modelId="{DBB20DC7-8534-42A3-8FBF-132A31EF02A6}" type="pres">
      <dgm:prSet presAssocID="{1A515118-EBA3-4803-80B8-045F8EA4BA0B}" presName="spacer" presStyleCnt="0"/>
      <dgm:spPr/>
      <dgm:t>
        <a:bodyPr/>
        <a:lstStyle/>
        <a:p>
          <a:endParaRPr lang="en-US"/>
        </a:p>
      </dgm:t>
    </dgm:pt>
    <dgm:pt modelId="{66123708-561B-449F-B95F-4C7CE4310849}" type="pres">
      <dgm:prSet presAssocID="{95A34301-F41F-4F97-8259-3CE375045958}" presName="parentText" presStyleLbl="node1" presStyleIdx="2" presStyleCnt="4">
        <dgm:presLayoutVars>
          <dgm:chMax val="0"/>
          <dgm:bulletEnabled val="1"/>
        </dgm:presLayoutVars>
      </dgm:prSet>
      <dgm:spPr/>
      <dgm:t>
        <a:bodyPr/>
        <a:lstStyle/>
        <a:p>
          <a:endParaRPr lang="en-US"/>
        </a:p>
      </dgm:t>
    </dgm:pt>
    <dgm:pt modelId="{5B5A0108-4AFE-4B49-9D60-7D336963A384}" type="pres">
      <dgm:prSet presAssocID="{7607DD1D-B19B-493D-81A1-9B7E04FF91BE}" presName="spacer" presStyleCnt="0"/>
      <dgm:spPr/>
      <dgm:t>
        <a:bodyPr/>
        <a:lstStyle/>
        <a:p>
          <a:endParaRPr lang="en-US"/>
        </a:p>
      </dgm:t>
    </dgm:pt>
    <dgm:pt modelId="{F2A6A3D5-7CDD-494E-A19E-B7A260D20D53}" type="pres">
      <dgm:prSet presAssocID="{0311525D-75BC-439A-92F4-52E95043927A}" presName="parentText" presStyleLbl="node1" presStyleIdx="3" presStyleCnt="4">
        <dgm:presLayoutVars>
          <dgm:chMax val="0"/>
          <dgm:bulletEnabled val="1"/>
        </dgm:presLayoutVars>
      </dgm:prSet>
      <dgm:spPr/>
      <dgm:t>
        <a:bodyPr/>
        <a:lstStyle/>
        <a:p>
          <a:endParaRPr lang="en-US"/>
        </a:p>
      </dgm:t>
    </dgm:pt>
  </dgm:ptLst>
  <dgm:cxnLst>
    <dgm:cxn modelId="{1AECC787-A5F1-4CCE-B798-49D362C50266}" type="presOf" srcId="{95A34301-F41F-4F97-8259-3CE375045958}" destId="{66123708-561B-449F-B95F-4C7CE4310849}" srcOrd="0" destOrd="0" presId="urn:microsoft.com/office/officeart/2005/8/layout/vList2"/>
    <dgm:cxn modelId="{1082A84B-877F-458B-8899-E9723347A3F7}" type="presOf" srcId="{33B4DCA1-5251-42A4-BF38-31D846F4D5E2}" destId="{C9462CF7-45C1-4F07-B4C4-7B2D4CE71EE8}" srcOrd="0" destOrd="0" presId="urn:microsoft.com/office/officeart/2005/8/layout/vList2"/>
    <dgm:cxn modelId="{86ED81B3-B0B5-4450-BB58-F11F22816377}" srcId="{33B4DCA1-5251-42A4-BF38-31D846F4D5E2}" destId="{95A34301-F41F-4F97-8259-3CE375045958}" srcOrd="2" destOrd="0" parTransId="{6CF8E311-2F52-4AA8-9E4A-61F0817B2D83}" sibTransId="{7607DD1D-B19B-493D-81A1-9B7E04FF91BE}"/>
    <dgm:cxn modelId="{8C57B5A0-B3A0-4BC4-B3F5-F4E33EE331D3}" type="presOf" srcId="{0311525D-75BC-439A-92F4-52E95043927A}" destId="{F2A6A3D5-7CDD-494E-A19E-B7A260D20D53}" srcOrd="0" destOrd="0" presId="urn:microsoft.com/office/officeart/2005/8/layout/vList2"/>
    <dgm:cxn modelId="{CF668F02-4446-409D-8A09-9B70910EB02C}" srcId="{33B4DCA1-5251-42A4-BF38-31D846F4D5E2}" destId="{C50034D1-0B43-43CA-BCC8-3B7D4CE1504D}" srcOrd="0" destOrd="0" parTransId="{17807529-4B39-4B7B-8B1F-E953F8711E46}" sibTransId="{588FABF7-752A-4B2B-A536-671795B9A875}"/>
    <dgm:cxn modelId="{75E3B061-D206-4D3E-9C5D-1CDDECD305DD}" srcId="{33B4DCA1-5251-42A4-BF38-31D846F4D5E2}" destId="{D6679ACD-70B0-4CF8-8D9E-DB3036FB36AB}" srcOrd="1" destOrd="0" parTransId="{D2EA6978-0C97-463D-9223-B353EA88359C}" sibTransId="{1A515118-EBA3-4803-80B8-045F8EA4BA0B}"/>
    <dgm:cxn modelId="{50D12373-DD76-4D83-90B0-C20DBC0D8ADE}" srcId="{33B4DCA1-5251-42A4-BF38-31D846F4D5E2}" destId="{0311525D-75BC-439A-92F4-52E95043927A}" srcOrd="3" destOrd="0" parTransId="{B1F017AB-7A4F-4E9D-8C69-D1B6F91D306C}" sibTransId="{BC21C591-3AC2-436A-ACA8-0F369337213D}"/>
    <dgm:cxn modelId="{4F775080-5CB8-4B9D-AE28-3DE018DD64EA}" type="presOf" srcId="{D6679ACD-70B0-4CF8-8D9E-DB3036FB36AB}" destId="{F7B6324A-5D86-4731-BA13-371725E78A4C}" srcOrd="0" destOrd="0" presId="urn:microsoft.com/office/officeart/2005/8/layout/vList2"/>
    <dgm:cxn modelId="{F0D85C41-69FC-44DE-9877-FE4356DE30E4}" type="presOf" srcId="{C50034D1-0B43-43CA-BCC8-3B7D4CE1504D}" destId="{40943665-C55A-4A87-829F-A7946A924A0C}" srcOrd="0" destOrd="0" presId="urn:microsoft.com/office/officeart/2005/8/layout/vList2"/>
    <dgm:cxn modelId="{BC2C2983-F8EA-4C35-A384-9CFE07A9E388}" type="presParOf" srcId="{C9462CF7-45C1-4F07-B4C4-7B2D4CE71EE8}" destId="{40943665-C55A-4A87-829F-A7946A924A0C}" srcOrd="0" destOrd="0" presId="urn:microsoft.com/office/officeart/2005/8/layout/vList2"/>
    <dgm:cxn modelId="{03E85BF9-3E29-4516-B107-430AC40A3EDC}" type="presParOf" srcId="{C9462CF7-45C1-4F07-B4C4-7B2D4CE71EE8}" destId="{15396D89-6382-455B-803D-2100D7E56219}" srcOrd="1" destOrd="0" presId="urn:microsoft.com/office/officeart/2005/8/layout/vList2"/>
    <dgm:cxn modelId="{E28107C9-9F9E-405A-BAD2-3307418BCBE6}" type="presParOf" srcId="{C9462CF7-45C1-4F07-B4C4-7B2D4CE71EE8}" destId="{F7B6324A-5D86-4731-BA13-371725E78A4C}" srcOrd="2" destOrd="0" presId="urn:microsoft.com/office/officeart/2005/8/layout/vList2"/>
    <dgm:cxn modelId="{5F9C4737-6D2C-453C-B95E-E165ADF9DEE7}" type="presParOf" srcId="{C9462CF7-45C1-4F07-B4C4-7B2D4CE71EE8}" destId="{DBB20DC7-8534-42A3-8FBF-132A31EF02A6}" srcOrd="3" destOrd="0" presId="urn:microsoft.com/office/officeart/2005/8/layout/vList2"/>
    <dgm:cxn modelId="{E6A5480C-069F-4C44-9BAE-71424DCA511C}" type="presParOf" srcId="{C9462CF7-45C1-4F07-B4C4-7B2D4CE71EE8}" destId="{66123708-561B-449F-B95F-4C7CE4310849}" srcOrd="4" destOrd="0" presId="urn:microsoft.com/office/officeart/2005/8/layout/vList2"/>
    <dgm:cxn modelId="{7DA59964-41D2-4A4A-B327-0AF22A57BC87}" type="presParOf" srcId="{C9462CF7-45C1-4F07-B4C4-7B2D4CE71EE8}" destId="{5B5A0108-4AFE-4B49-9D60-7D336963A384}" srcOrd="5" destOrd="0" presId="urn:microsoft.com/office/officeart/2005/8/layout/vList2"/>
    <dgm:cxn modelId="{537CE8D7-5576-4F97-AA71-6EDD9CDE045F}" type="presParOf" srcId="{C9462CF7-45C1-4F07-B4C4-7B2D4CE71EE8}" destId="{F2A6A3D5-7CDD-494E-A19E-B7A260D20D5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8.xml><?xml version="1.0" encoding="utf-8"?>
<dgm:dataModel xmlns:dgm="http://schemas.openxmlformats.org/drawingml/2006/diagram" xmlns:a="http://schemas.openxmlformats.org/drawingml/2006/main">
  <dgm:ptLst>
    <dgm:pt modelId="{77E7F5BB-1B63-4BE2-8FF7-0663A6A0DDD0}"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B29F6F42-176D-4CFD-AC20-721724E9B812}">
      <dgm:prSet custT="1"/>
      <dgm:spPr/>
      <dgm:t>
        <a:bodyPr/>
        <a:lstStyle/>
        <a:p>
          <a:r>
            <a:rPr lang="en-US" sz="3200" b="1" dirty="0"/>
            <a:t>Use of Preventive Measures</a:t>
          </a:r>
          <a:r>
            <a:rPr lang="en-US" sz="3200" b="1" baseline="0" dirty="0"/>
            <a:t> to break man-mosquito contact </a:t>
          </a:r>
          <a:endParaRPr lang="en-IN" sz="3200" b="1" dirty="0"/>
        </a:p>
      </dgm:t>
    </dgm:pt>
    <dgm:pt modelId="{2C966A67-232D-46EE-8B31-10A1CCC15F50}" type="parTrans" cxnId="{B9F2EB54-6F97-4365-B723-5BABC1988EF8}">
      <dgm:prSet/>
      <dgm:spPr/>
      <dgm:t>
        <a:bodyPr/>
        <a:lstStyle/>
        <a:p>
          <a:endParaRPr lang="en-IN" b="1"/>
        </a:p>
      </dgm:t>
    </dgm:pt>
    <dgm:pt modelId="{B215A644-251E-4986-B4D4-E14462A0122B}" type="sibTrans" cxnId="{B9F2EB54-6F97-4365-B723-5BABC1988EF8}">
      <dgm:prSet/>
      <dgm:spPr/>
      <dgm:t>
        <a:bodyPr/>
        <a:lstStyle/>
        <a:p>
          <a:endParaRPr lang="en-IN" b="1"/>
        </a:p>
      </dgm:t>
    </dgm:pt>
    <dgm:pt modelId="{BCE6CA97-7901-4F72-A580-739273C16323}" type="pres">
      <dgm:prSet presAssocID="{77E7F5BB-1B63-4BE2-8FF7-0663A6A0DDD0}" presName="linear" presStyleCnt="0">
        <dgm:presLayoutVars>
          <dgm:animLvl val="lvl"/>
          <dgm:resizeHandles val="exact"/>
        </dgm:presLayoutVars>
      </dgm:prSet>
      <dgm:spPr/>
      <dgm:t>
        <a:bodyPr/>
        <a:lstStyle/>
        <a:p>
          <a:endParaRPr lang="en-US"/>
        </a:p>
      </dgm:t>
    </dgm:pt>
    <dgm:pt modelId="{B2A06E2F-8D49-43D0-A5B1-7CE02F2E421D}" type="pres">
      <dgm:prSet presAssocID="{B29F6F42-176D-4CFD-AC20-721724E9B812}" presName="parentText" presStyleLbl="node1" presStyleIdx="0" presStyleCnt="1">
        <dgm:presLayoutVars>
          <dgm:chMax val="0"/>
          <dgm:bulletEnabled val="1"/>
        </dgm:presLayoutVars>
      </dgm:prSet>
      <dgm:spPr/>
      <dgm:t>
        <a:bodyPr/>
        <a:lstStyle/>
        <a:p>
          <a:endParaRPr lang="en-US"/>
        </a:p>
      </dgm:t>
    </dgm:pt>
  </dgm:ptLst>
  <dgm:cxnLst>
    <dgm:cxn modelId="{36FF374B-3A06-463A-B92E-F634A64D6256}" type="presOf" srcId="{77E7F5BB-1B63-4BE2-8FF7-0663A6A0DDD0}" destId="{BCE6CA97-7901-4F72-A580-739273C16323}" srcOrd="0" destOrd="0" presId="urn:microsoft.com/office/officeart/2005/8/layout/vList2"/>
    <dgm:cxn modelId="{DD6B0FC4-C278-4CF6-9E06-4481D7E36EE3}" type="presOf" srcId="{B29F6F42-176D-4CFD-AC20-721724E9B812}" destId="{B2A06E2F-8D49-43D0-A5B1-7CE02F2E421D}" srcOrd="0" destOrd="0" presId="urn:microsoft.com/office/officeart/2005/8/layout/vList2"/>
    <dgm:cxn modelId="{B9F2EB54-6F97-4365-B723-5BABC1988EF8}" srcId="{77E7F5BB-1B63-4BE2-8FF7-0663A6A0DDD0}" destId="{B29F6F42-176D-4CFD-AC20-721724E9B812}" srcOrd="0" destOrd="0" parTransId="{2C966A67-232D-46EE-8B31-10A1CCC15F50}" sibTransId="{B215A644-251E-4986-B4D4-E14462A0122B}"/>
    <dgm:cxn modelId="{8AF3864F-C098-43B2-B5EF-414BC31A8537}" type="presParOf" srcId="{BCE6CA97-7901-4F72-A580-739273C16323}" destId="{B2A06E2F-8D49-43D0-A5B1-7CE02F2E421D}"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09.xml><?xml version="1.0" encoding="utf-8"?>
<dgm:dataModel xmlns:dgm="http://schemas.openxmlformats.org/drawingml/2006/diagram" xmlns:a="http://schemas.openxmlformats.org/drawingml/2006/main">
  <dgm:ptLst>
    <dgm:pt modelId="{49404722-1D36-4064-AA69-3875CE37157C}"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C136AA26-EBE5-44D6-A1C1-85A7366241BB}">
      <dgm:prSet custT="1"/>
      <dgm:spPr/>
      <dgm:t>
        <a:bodyPr/>
        <a:lstStyle/>
        <a:p>
          <a:pPr algn="ctr"/>
          <a:r>
            <a:rPr lang="en-US" sz="3600" b="1" i="0" dirty="0"/>
            <a:t>Seeking Healthcare</a:t>
          </a:r>
          <a:endParaRPr lang="en-IN" sz="3600" dirty="0"/>
        </a:p>
      </dgm:t>
    </dgm:pt>
    <dgm:pt modelId="{800C835F-66D6-4155-B272-EF9C83132A4B}" type="parTrans" cxnId="{6A6CE052-270C-4634-8F73-BB58FC5030D8}">
      <dgm:prSet/>
      <dgm:spPr/>
      <dgm:t>
        <a:bodyPr/>
        <a:lstStyle/>
        <a:p>
          <a:endParaRPr lang="en-IN" sz="1100"/>
        </a:p>
      </dgm:t>
    </dgm:pt>
    <dgm:pt modelId="{72DE26D8-123D-430A-BBEC-D08F8B84A6B5}" type="sibTrans" cxnId="{6A6CE052-270C-4634-8F73-BB58FC5030D8}">
      <dgm:prSet/>
      <dgm:spPr/>
      <dgm:t>
        <a:bodyPr/>
        <a:lstStyle/>
        <a:p>
          <a:endParaRPr lang="en-IN" sz="1100"/>
        </a:p>
      </dgm:t>
    </dgm:pt>
    <dgm:pt modelId="{603DFD75-ACCB-417E-9183-A0575C300698}" type="pres">
      <dgm:prSet presAssocID="{49404722-1D36-4064-AA69-3875CE37157C}" presName="linear" presStyleCnt="0">
        <dgm:presLayoutVars>
          <dgm:animLvl val="lvl"/>
          <dgm:resizeHandles val="exact"/>
        </dgm:presLayoutVars>
      </dgm:prSet>
      <dgm:spPr/>
      <dgm:t>
        <a:bodyPr/>
        <a:lstStyle/>
        <a:p>
          <a:endParaRPr lang="en-US"/>
        </a:p>
      </dgm:t>
    </dgm:pt>
    <dgm:pt modelId="{FED28901-D6BB-457C-A22D-17E20D07F8D2}" type="pres">
      <dgm:prSet presAssocID="{C136AA26-EBE5-44D6-A1C1-85A7366241BB}" presName="parentText" presStyleLbl="node1" presStyleIdx="0" presStyleCnt="1" custLinFactNeighborX="-9662" custLinFactNeighborY="-28936">
        <dgm:presLayoutVars>
          <dgm:chMax val="0"/>
          <dgm:bulletEnabled val="1"/>
        </dgm:presLayoutVars>
      </dgm:prSet>
      <dgm:spPr/>
      <dgm:t>
        <a:bodyPr/>
        <a:lstStyle/>
        <a:p>
          <a:endParaRPr lang="en-US"/>
        </a:p>
      </dgm:t>
    </dgm:pt>
  </dgm:ptLst>
  <dgm:cxnLst>
    <dgm:cxn modelId="{A6C7010A-7FFA-475D-94B0-063E4AAC4DC2}" type="presOf" srcId="{C136AA26-EBE5-44D6-A1C1-85A7366241BB}" destId="{FED28901-D6BB-457C-A22D-17E20D07F8D2}" srcOrd="0" destOrd="0" presId="urn:microsoft.com/office/officeart/2005/8/layout/vList2"/>
    <dgm:cxn modelId="{6A6CE052-270C-4634-8F73-BB58FC5030D8}" srcId="{49404722-1D36-4064-AA69-3875CE37157C}" destId="{C136AA26-EBE5-44D6-A1C1-85A7366241BB}" srcOrd="0" destOrd="0" parTransId="{800C835F-66D6-4155-B272-EF9C83132A4B}" sibTransId="{72DE26D8-123D-430A-BBEC-D08F8B84A6B5}"/>
    <dgm:cxn modelId="{28E7B7D5-3343-4BFA-9BE0-F98AF4119752}" type="presOf" srcId="{49404722-1D36-4064-AA69-3875CE37157C}" destId="{603DFD75-ACCB-417E-9183-A0575C300698}" srcOrd="0" destOrd="0" presId="urn:microsoft.com/office/officeart/2005/8/layout/vList2"/>
    <dgm:cxn modelId="{927BFF56-8911-4029-A416-6F6CB4B0584F}" type="presParOf" srcId="{603DFD75-ACCB-417E-9183-A0575C300698}" destId="{FED28901-D6BB-457C-A22D-17E20D07F8D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B5B3947-7EEE-4F6E-A605-E7A5E475997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5786DFED-61F9-4503-B760-CFA045B9DBF2}">
      <dgm:prSet custT="1"/>
      <dgm:spPr/>
      <dgm:t>
        <a:bodyPr/>
        <a:lstStyle/>
        <a:p>
          <a:r>
            <a:rPr lang="en-US" sz="4000" b="1" i="0" baseline="0" dirty="0"/>
            <a:t>Requires a comprehensive approach that includes </a:t>
          </a:r>
          <a:endParaRPr lang="en-IN" sz="4000" b="1" dirty="0"/>
        </a:p>
      </dgm:t>
    </dgm:pt>
    <dgm:pt modelId="{29762930-BFDE-42C3-8223-06DB6AEEB24D}" type="parTrans" cxnId="{39DF9C4E-F2A9-43B9-AF40-E32143DAEA1D}">
      <dgm:prSet/>
      <dgm:spPr/>
      <dgm:t>
        <a:bodyPr/>
        <a:lstStyle/>
        <a:p>
          <a:endParaRPr lang="en-IN"/>
        </a:p>
      </dgm:t>
    </dgm:pt>
    <dgm:pt modelId="{9F9C34A9-2B07-45B4-BEA7-7CBAA5D5F7AB}" type="sibTrans" cxnId="{39DF9C4E-F2A9-43B9-AF40-E32143DAEA1D}">
      <dgm:prSet/>
      <dgm:spPr/>
      <dgm:t>
        <a:bodyPr/>
        <a:lstStyle/>
        <a:p>
          <a:endParaRPr lang="en-IN"/>
        </a:p>
      </dgm:t>
    </dgm:pt>
    <dgm:pt modelId="{E5FC0569-7758-4871-89D2-E85C75FD24D0}">
      <dgm:prSet custT="1"/>
      <dgm:spPr/>
      <dgm:t>
        <a:bodyPr/>
        <a:lstStyle/>
        <a:p>
          <a:pPr>
            <a:lnSpc>
              <a:spcPct val="130000"/>
            </a:lnSpc>
            <a:spcAft>
              <a:spcPts val="0"/>
            </a:spcAft>
          </a:pPr>
          <a:r>
            <a:rPr lang="en-US" sz="2400" b="0" i="0" baseline="0" dirty="0"/>
            <a:t>Strong political will</a:t>
          </a:r>
          <a:endParaRPr lang="en-IN" sz="2400" dirty="0"/>
        </a:p>
      </dgm:t>
    </dgm:pt>
    <dgm:pt modelId="{D5F0BA1A-F749-4ADD-A233-BE699586FE52}" type="parTrans" cxnId="{191A0CAB-9A5A-489B-AC36-66003BAE9F82}">
      <dgm:prSet/>
      <dgm:spPr/>
      <dgm:t>
        <a:bodyPr/>
        <a:lstStyle/>
        <a:p>
          <a:endParaRPr lang="en-IN"/>
        </a:p>
      </dgm:t>
    </dgm:pt>
    <dgm:pt modelId="{E29D8DA9-77D1-4A37-80C4-E77B207B9B32}" type="sibTrans" cxnId="{191A0CAB-9A5A-489B-AC36-66003BAE9F82}">
      <dgm:prSet/>
      <dgm:spPr/>
      <dgm:t>
        <a:bodyPr/>
        <a:lstStyle/>
        <a:p>
          <a:endParaRPr lang="en-IN"/>
        </a:p>
      </dgm:t>
    </dgm:pt>
    <dgm:pt modelId="{FFDF531D-418D-4AEC-A341-D33C23A9560B}">
      <dgm:prSet custT="1"/>
      <dgm:spPr/>
      <dgm:t>
        <a:bodyPr/>
        <a:lstStyle/>
        <a:p>
          <a:pPr>
            <a:lnSpc>
              <a:spcPct val="130000"/>
            </a:lnSpc>
            <a:spcAft>
              <a:spcPts val="0"/>
            </a:spcAft>
          </a:pPr>
          <a:r>
            <a:rPr lang="en-US" sz="2400" dirty="0"/>
            <a:t>Sustained and coordinated interdepartmental activities</a:t>
          </a:r>
          <a:endParaRPr lang="en-IN" sz="2400" dirty="0"/>
        </a:p>
      </dgm:t>
    </dgm:pt>
    <dgm:pt modelId="{502870FF-4B41-4E00-AEC9-582CE1A425C1}" type="parTrans" cxnId="{4FE54B4F-05C8-4BB0-84C0-6AC3963FCC24}">
      <dgm:prSet/>
      <dgm:spPr/>
      <dgm:t>
        <a:bodyPr/>
        <a:lstStyle/>
        <a:p>
          <a:endParaRPr lang="en-IN"/>
        </a:p>
      </dgm:t>
    </dgm:pt>
    <dgm:pt modelId="{F0E134A1-38DB-4996-925B-0E445E61B545}" type="sibTrans" cxnId="{4FE54B4F-05C8-4BB0-84C0-6AC3963FCC24}">
      <dgm:prSet/>
      <dgm:spPr/>
      <dgm:t>
        <a:bodyPr/>
        <a:lstStyle/>
        <a:p>
          <a:endParaRPr lang="en-IN"/>
        </a:p>
      </dgm:t>
    </dgm:pt>
    <dgm:pt modelId="{FAC98126-E927-4CE8-8219-65D6AA84BB9A}">
      <dgm:prSet custT="1"/>
      <dgm:spPr/>
      <dgm:t>
        <a:bodyPr/>
        <a:lstStyle/>
        <a:p>
          <a:pPr>
            <a:lnSpc>
              <a:spcPct val="130000"/>
            </a:lnSpc>
            <a:spcAft>
              <a:spcPts val="0"/>
            </a:spcAft>
          </a:pPr>
          <a:r>
            <a:rPr lang="en-US" sz="2400" b="0" i="0" baseline="0" dirty="0"/>
            <a:t>Improving healthcare infrastructure</a:t>
          </a:r>
          <a:endParaRPr lang="en-IN" sz="2400" dirty="0"/>
        </a:p>
      </dgm:t>
    </dgm:pt>
    <dgm:pt modelId="{D2D14D61-6852-4A05-807A-2A4DAA730DB4}" type="parTrans" cxnId="{537EFB42-E617-44FF-929D-71FF5A0ED41F}">
      <dgm:prSet/>
      <dgm:spPr/>
      <dgm:t>
        <a:bodyPr/>
        <a:lstStyle/>
        <a:p>
          <a:endParaRPr lang="en-IN"/>
        </a:p>
      </dgm:t>
    </dgm:pt>
    <dgm:pt modelId="{A0660B3D-2262-4DBA-B5EE-20D9CD68A114}" type="sibTrans" cxnId="{537EFB42-E617-44FF-929D-71FF5A0ED41F}">
      <dgm:prSet/>
      <dgm:spPr/>
      <dgm:t>
        <a:bodyPr/>
        <a:lstStyle/>
        <a:p>
          <a:endParaRPr lang="en-IN"/>
        </a:p>
      </dgm:t>
    </dgm:pt>
    <dgm:pt modelId="{90CCBF0C-2F20-4998-8F0B-F43AD36B65C6}">
      <dgm:prSet custT="1"/>
      <dgm:spPr/>
      <dgm:t>
        <a:bodyPr/>
        <a:lstStyle/>
        <a:p>
          <a:pPr>
            <a:lnSpc>
              <a:spcPct val="130000"/>
            </a:lnSpc>
            <a:spcAft>
              <a:spcPts val="0"/>
            </a:spcAft>
          </a:pPr>
          <a:r>
            <a:rPr lang="en-US" sz="2400" b="0" i="0" baseline="0" dirty="0"/>
            <a:t>Implementing effective disease surveillance and control measures</a:t>
          </a:r>
          <a:endParaRPr lang="en-IN" sz="2400" dirty="0"/>
        </a:p>
      </dgm:t>
    </dgm:pt>
    <dgm:pt modelId="{44809C3A-F2CD-48F8-BEF6-26679B67A9CE}" type="parTrans" cxnId="{15935DB7-D450-417E-96B8-D7675D40CF43}">
      <dgm:prSet/>
      <dgm:spPr/>
      <dgm:t>
        <a:bodyPr/>
        <a:lstStyle/>
        <a:p>
          <a:endParaRPr lang="en-IN"/>
        </a:p>
      </dgm:t>
    </dgm:pt>
    <dgm:pt modelId="{C0FE5760-25D6-4BC5-8A26-F8892B282501}" type="sibTrans" cxnId="{15935DB7-D450-417E-96B8-D7675D40CF43}">
      <dgm:prSet/>
      <dgm:spPr/>
      <dgm:t>
        <a:bodyPr/>
        <a:lstStyle/>
        <a:p>
          <a:endParaRPr lang="en-IN"/>
        </a:p>
      </dgm:t>
    </dgm:pt>
    <dgm:pt modelId="{A819AE8B-EB55-42B3-BF48-96124DE85E7B}">
      <dgm:prSet custT="1"/>
      <dgm:spPr/>
      <dgm:t>
        <a:bodyPr/>
        <a:lstStyle/>
        <a:p>
          <a:pPr>
            <a:lnSpc>
              <a:spcPct val="130000"/>
            </a:lnSpc>
            <a:spcAft>
              <a:spcPts val="0"/>
            </a:spcAft>
          </a:pPr>
          <a:r>
            <a:rPr lang="en-US" sz="2400" b="0" i="0" baseline="0" dirty="0"/>
            <a:t>Addressing underlying socioeconomic determinants of health.</a:t>
          </a:r>
          <a:endParaRPr lang="en-IN" sz="2400" dirty="0"/>
        </a:p>
      </dgm:t>
    </dgm:pt>
    <dgm:pt modelId="{E9D2C485-01B2-4219-8219-4E1EB1DD8969}" type="parTrans" cxnId="{4DBE264A-514B-4E2A-B85E-661E39E65135}">
      <dgm:prSet/>
      <dgm:spPr/>
      <dgm:t>
        <a:bodyPr/>
        <a:lstStyle/>
        <a:p>
          <a:endParaRPr lang="en-IN"/>
        </a:p>
      </dgm:t>
    </dgm:pt>
    <dgm:pt modelId="{16CF15B0-3CA3-44AD-82CB-A10879141D48}" type="sibTrans" cxnId="{4DBE264A-514B-4E2A-B85E-661E39E65135}">
      <dgm:prSet/>
      <dgm:spPr/>
      <dgm:t>
        <a:bodyPr/>
        <a:lstStyle/>
        <a:p>
          <a:endParaRPr lang="en-IN"/>
        </a:p>
      </dgm:t>
    </dgm:pt>
    <dgm:pt modelId="{E08EF000-B54C-45E9-817F-62A4F5B111CB}">
      <dgm:prSet custT="1"/>
      <dgm:spPr/>
      <dgm:t>
        <a:bodyPr/>
        <a:lstStyle/>
        <a:p>
          <a:pPr>
            <a:lnSpc>
              <a:spcPct val="130000"/>
            </a:lnSpc>
            <a:spcAft>
              <a:spcPts val="0"/>
            </a:spcAft>
          </a:pPr>
          <a:r>
            <a:rPr lang="en-US" sz="2400" b="0" i="0" baseline="0" dirty="0"/>
            <a:t>Promoting public health education and awareness </a:t>
          </a:r>
          <a:endParaRPr lang="en-IN" sz="2400" dirty="0"/>
        </a:p>
      </dgm:t>
    </dgm:pt>
    <dgm:pt modelId="{CE74B502-1981-4FBD-8A5D-0E4204BC1AE0}" type="parTrans" cxnId="{26EE49CF-EB9A-41A4-B47A-B44F48BA576B}">
      <dgm:prSet/>
      <dgm:spPr/>
      <dgm:t>
        <a:bodyPr/>
        <a:lstStyle/>
        <a:p>
          <a:endParaRPr lang="en-US"/>
        </a:p>
      </dgm:t>
    </dgm:pt>
    <dgm:pt modelId="{8AEE10BD-B485-4700-8E8A-74E9780D8A8D}" type="sibTrans" cxnId="{26EE49CF-EB9A-41A4-B47A-B44F48BA576B}">
      <dgm:prSet/>
      <dgm:spPr/>
      <dgm:t>
        <a:bodyPr/>
        <a:lstStyle/>
        <a:p>
          <a:endParaRPr lang="en-US"/>
        </a:p>
      </dgm:t>
    </dgm:pt>
    <dgm:pt modelId="{576AB947-D1FD-4342-B1DC-B399EFC6791C}" type="pres">
      <dgm:prSet presAssocID="{6B5B3947-7EEE-4F6E-A605-E7A5E4759974}" presName="linear" presStyleCnt="0">
        <dgm:presLayoutVars>
          <dgm:animLvl val="lvl"/>
          <dgm:resizeHandles val="exact"/>
        </dgm:presLayoutVars>
      </dgm:prSet>
      <dgm:spPr/>
      <dgm:t>
        <a:bodyPr/>
        <a:lstStyle/>
        <a:p>
          <a:endParaRPr lang="en-US"/>
        </a:p>
      </dgm:t>
    </dgm:pt>
    <dgm:pt modelId="{5CD0904F-C8C9-493D-B7BE-CB22803EAE0A}" type="pres">
      <dgm:prSet presAssocID="{5786DFED-61F9-4503-B760-CFA045B9DBF2}" presName="parentText" presStyleLbl="node1" presStyleIdx="0" presStyleCnt="1">
        <dgm:presLayoutVars>
          <dgm:chMax val="0"/>
          <dgm:bulletEnabled val="1"/>
        </dgm:presLayoutVars>
      </dgm:prSet>
      <dgm:spPr/>
      <dgm:t>
        <a:bodyPr/>
        <a:lstStyle/>
        <a:p>
          <a:endParaRPr lang="en-US"/>
        </a:p>
      </dgm:t>
    </dgm:pt>
    <dgm:pt modelId="{896E1927-D095-46C6-90AA-3ABD45ADB2F1}" type="pres">
      <dgm:prSet presAssocID="{5786DFED-61F9-4503-B760-CFA045B9DBF2}" presName="childText" presStyleLbl="revTx" presStyleIdx="0" presStyleCnt="1">
        <dgm:presLayoutVars>
          <dgm:bulletEnabled val="1"/>
        </dgm:presLayoutVars>
      </dgm:prSet>
      <dgm:spPr/>
      <dgm:t>
        <a:bodyPr/>
        <a:lstStyle/>
        <a:p>
          <a:endParaRPr lang="en-US"/>
        </a:p>
      </dgm:t>
    </dgm:pt>
  </dgm:ptLst>
  <dgm:cxnLst>
    <dgm:cxn modelId="{3E581D28-F464-4B52-A13E-4DA06093B1E2}" type="presOf" srcId="{FAC98126-E927-4CE8-8219-65D6AA84BB9A}" destId="{896E1927-D095-46C6-90AA-3ABD45ADB2F1}" srcOrd="0" destOrd="2" presId="urn:microsoft.com/office/officeart/2005/8/layout/vList2"/>
    <dgm:cxn modelId="{29CCBFA8-3CC3-4665-952C-A268DAC32281}" type="presOf" srcId="{90CCBF0C-2F20-4998-8F0B-F43AD36B65C6}" destId="{896E1927-D095-46C6-90AA-3ABD45ADB2F1}" srcOrd="0" destOrd="3" presId="urn:microsoft.com/office/officeart/2005/8/layout/vList2"/>
    <dgm:cxn modelId="{702FA676-BDF5-4DD6-82AC-F95E7EE3D841}" type="presOf" srcId="{A819AE8B-EB55-42B3-BF48-96124DE85E7B}" destId="{896E1927-D095-46C6-90AA-3ABD45ADB2F1}" srcOrd="0" destOrd="5" presId="urn:microsoft.com/office/officeart/2005/8/layout/vList2"/>
    <dgm:cxn modelId="{35FC8A41-9545-4244-A037-879C2183E825}" type="presOf" srcId="{FFDF531D-418D-4AEC-A341-D33C23A9560B}" destId="{896E1927-D095-46C6-90AA-3ABD45ADB2F1}" srcOrd="0" destOrd="1" presId="urn:microsoft.com/office/officeart/2005/8/layout/vList2"/>
    <dgm:cxn modelId="{39DF9C4E-F2A9-43B9-AF40-E32143DAEA1D}" srcId="{6B5B3947-7EEE-4F6E-A605-E7A5E4759974}" destId="{5786DFED-61F9-4503-B760-CFA045B9DBF2}" srcOrd="0" destOrd="0" parTransId="{29762930-BFDE-42C3-8223-06DB6AEEB24D}" sibTransId="{9F9C34A9-2B07-45B4-BEA7-7CBAA5D5F7AB}"/>
    <dgm:cxn modelId="{B8E9BEB8-524E-47B9-A757-215C6D7F559D}" type="presOf" srcId="{E5FC0569-7758-4871-89D2-E85C75FD24D0}" destId="{896E1927-D095-46C6-90AA-3ABD45ADB2F1}" srcOrd="0" destOrd="0" presId="urn:microsoft.com/office/officeart/2005/8/layout/vList2"/>
    <dgm:cxn modelId="{15935DB7-D450-417E-96B8-D7675D40CF43}" srcId="{5786DFED-61F9-4503-B760-CFA045B9DBF2}" destId="{90CCBF0C-2F20-4998-8F0B-F43AD36B65C6}" srcOrd="3" destOrd="0" parTransId="{44809C3A-F2CD-48F8-BEF6-26679B67A9CE}" sibTransId="{C0FE5760-25D6-4BC5-8A26-F8892B282501}"/>
    <dgm:cxn modelId="{764A2FF4-C274-48C2-8C4F-3DADD1FB4F8D}" type="presOf" srcId="{6B5B3947-7EEE-4F6E-A605-E7A5E4759974}" destId="{576AB947-D1FD-4342-B1DC-B399EFC6791C}" srcOrd="0" destOrd="0" presId="urn:microsoft.com/office/officeart/2005/8/layout/vList2"/>
    <dgm:cxn modelId="{191A0CAB-9A5A-489B-AC36-66003BAE9F82}" srcId="{5786DFED-61F9-4503-B760-CFA045B9DBF2}" destId="{E5FC0569-7758-4871-89D2-E85C75FD24D0}" srcOrd="0" destOrd="0" parTransId="{D5F0BA1A-F749-4ADD-A233-BE699586FE52}" sibTransId="{E29D8DA9-77D1-4A37-80C4-E77B207B9B32}"/>
    <dgm:cxn modelId="{C65FC0F1-8755-40AF-9014-E990A7CC0EB9}" type="presOf" srcId="{E08EF000-B54C-45E9-817F-62A4F5B111CB}" destId="{896E1927-D095-46C6-90AA-3ABD45ADB2F1}" srcOrd="0" destOrd="4" presId="urn:microsoft.com/office/officeart/2005/8/layout/vList2"/>
    <dgm:cxn modelId="{4FE54B4F-05C8-4BB0-84C0-6AC3963FCC24}" srcId="{5786DFED-61F9-4503-B760-CFA045B9DBF2}" destId="{FFDF531D-418D-4AEC-A341-D33C23A9560B}" srcOrd="1" destOrd="0" parTransId="{502870FF-4B41-4E00-AEC9-582CE1A425C1}" sibTransId="{F0E134A1-38DB-4996-925B-0E445E61B545}"/>
    <dgm:cxn modelId="{01CDF897-0E2D-40B8-B71A-4AC28AF4A38C}" type="presOf" srcId="{5786DFED-61F9-4503-B760-CFA045B9DBF2}" destId="{5CD0904F-C8C9-493D-B7BE-CB22803EAE0A}" srcOrd="0" destOrd="0" presId="urn:microsoft.com/office/officeart/2005/8/layout/vList2"/>
    <dgm:cxn modelId="{537EFB42-E617-44FF-929D-71FF5A0ED41F}" srcId="{5786DFED-61F9-4503-B760-CFA045B9DBF2}" destId="{FAC98126-E927-4CE8-8219-65D6AA84BB9A}" srcOrd="2" destOrd="0" parTransId="{D2D14D61-6852-4A05-807A-2A4DAA730DB4}" sibTransId="{A0660B3D-2262-4DBA-B5EE-20D9CD68A114}"/>
    <dgm:cxn modelId="{4DBE264A-514B-4E2A-B85E-661E39E65135}" srcId="{5786DFED-61F9-4503-B760-CFA045B9DBF2}" destId="{A819AE8B-EB55-42B3-BF48-96124DE85E7B}" srcOrd="5" destOrd="0" parTransId="{E9D2C485-01B2-4219-8219-4E1EB1DD8969}" sibTransId="{16CF15B0-3CA3-44AD-82CB-A10879141D48}"/>
    <dgm:cxn modelId="{26EE49CF-EB9A-41A4-B47A-B44F48BA576B}" srcId="{5786DFED-61F9-4503-B760-CFA045B9DBF2}" destId="{E08EF000-B54C-45E9-817F-62A4F5B111CB}" srcOrd="4" destOrd="0" parTransId="{CE74B502-1981-4FBD-8A5D-0E4204BC1AE0}" sibTransId="{8AEE10BD-B485-4700-8E8A-74E9780D8A8D}"/>
    <dgm:cxn modelId="{0BA2384D-69F2-49EF-80FB-1045AC246892}" type="presParOf" srcId="{576AB947-D1FD-4342-B1DC-B399EFC6791C}" destId="{5CD0904F-C8C9-493D-B7BE-CB22803EAE0A}" srcOrd="0" destOrd="0" presId="urn:microsoft.com/office/officeart/2005/8/layout/vList2"/>
    <dgm:cxn modelId="{2854C007-CA1B-4920-918A-0F7E9F4FF798}" type="presParOf" srcId="{576AB947-D1FD-4342-B1DC-B399EFC6791C}" destId="{896E1927-D095-46C6-90AA-3ABD45ADB2F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0.xml><?xml version="1.0" encoding="utf-8"?>
<dgm:dataModel xmlns:dgm="http://schemas.openxmlformats.org/drawingml/2006/diagram" xmlns:a="http://schemas.openxmlformats.org/drawingml/2006/main">
  <dgm:ptLst>
    <dgm:pt modelId="{0B0F3C0F-4126-4C76-A9BD-E609CC0A964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D5F16D1A-FC1F-4686-AFE4-354614572346}">
      <dgm:prSet custT="1"/>
      <dgm:spPr/>
      <dgm:t>
        <a:bodyPr/>
        <a:lstStyle/>
        <a:p>
          <a:pPr>
            <a:lnSpc>
              <a:spcPct val="100000"/>
            </a:lnSpc>
          </a:pPr>
          <a:r>
            <a:rPr lang="en-US" sz="1800" b="1" dirty="0"/>
            <a:t>Remember the Slogan : </a:t>
          </a:r>
        </a:p>
        <a:p>
          <a:pPr>
            <a:lnSpc>
              <a:spcPct val="100000"/>
            </a:lnSpc>
          </a:pPr>
          <a:r>
            <a:rPr lang="en-IN" sz="2800" b="1" dirty="0">
              <a:solidFill>
                <a:srgbClr val="FF0000"/>
              </a:solidFill>
              <a:latin typeface="Kokila" panose="020B0604020202020204" pitchFamily="34" charset="0"/>
              <a:cs typeface="Kokila" panose="020B0604020202020204" pitchFamily="34" charset="0"/>
            </a:rPr>
            <a:t>“</a:t>
          </a:r>
          <a:r>
            <a:rPr lang="hi-IN" sz="2800" b="1" dirty="0">
              <a:solidFill>
                <a:srgbClr val="FF0000"/>
              </a:solidFill>
              <a:latin typeface="Kokila" panose="020B0604020202020204" pitchFamily="34" charset="0"/>
              <a:cs typeface="Kokila" panose="020B0604020202020204" pitchFamily="34" charset="0"/>
            </a:rPr>
            <a:t>बुखार में देरी</a:t>
          </a:r>
          <a:r>
            <a:rPr lang="en-IN" sz="2800" b="1" dirty="0">
              <a:solidFill>
                <a:srgbClr val="FF0000"/>
              </a:solidFill>
              <a:latin typeface="Kokila" panose="020B0604020202020204" pitchFamily="34" charset="0"/>
              <a:cs typeface="Kokila" panose="020B0604020202020204" pitchFamily="34" charset="0"/>
            </a:rPr>
            <a:t>,</a:t>
          </a:r>
          <a:r>
            <a:rPr lang="hi-IN" sz="2800" b="1" dirty="0">
              <a:solidFill>
                <a:srgbClr val="FF0000"/>
              </a:solidFill>
              <a:latin typeface="Kokila" panose="020B0604020202020204" pitchFamily="34" charset="0"/>
              <a:cs typeface="Kokila" panose="020B0604020202020204" pitchFamily="34" charset="0"/>
            </a:rPr>
            <a:t> पढ़ेगी भारी</a:t>
          </a:r>
          <a:r>
            <a:rPr lang="en-IN" sz="2800" b="1" dirty="0">
              <a:solidFill>
                <a:srgbClr val="FF0000"/>
              </a:solidFill>
              <a:latin typeface="Kokila" panose="020B0604020202020204" pitchFamily="34" charset="0"/>
              <a:cs typeface="Kokila" panose="020B0604020202020204" pitchFamily="34" charset="0"/>
            </a:rPr>
            <a:t>”</a:t>
          </a:r>
          <a:r>
            <a:rPr lang="hi-IN" sz="2800" b="1" dirty="0">
              <a:solidFill>
                <a:srgbClr val="FF0000"/>
              </a:solidFill>
              <a:latin typeface="Kokila" panose="020B0604020202020204" pitchFamily="34" charset="0"/>
              <a:cs typeface="Kokila" panose="020B0604020202020204" pitchFamily="34" charset="0"/>
            </a:rPr>
            <a:t> </a:t>
          </a:r>
          <a:endParaRPr lang="en-US" sz="2800" b="1" dirty="0">
            <a:solidFill>
              <a:srgbClr val="FF0000"/>
            </a:solidFill>
            <a:latin typeface="Kokila" panose="020B0604020202020204" pitchFamily="34" charset="0"/>
            <a:cs typeface="Kokila" panose="020B0604020202020204" pitchFamily="34" charset="0"/>
          </a:endParaRPr>
        </a:p>
      </dgm:t>
    </dgm:pt>
    <dgm:pt modelId="{4B685D57-0BD6-4839-86A0-2A03804393B3}" type="parTrans" cxnId="{5FA4E793-022B-4386-90E2-661FFA91B0F2}">
      <dgm:prSet/>
      <dgm:spPr/>
      <dgm:t>
        <a:bodyPr/>
        <a:lstStyle/>
        <a:p>
          <a:endParaRPr lang="en-US" sz="2000"/>
        </a:p>
      </dgm:t>
    </dgm:pt>
    <dgm:pt modelId="{FAB1732D-189F-4D88-B746-8F2585B7A586}" type="sibTrans" cxnId="{5FA4E793-022B-4386-90E2-661FFA91B0F2}">
      <dgm:prSet/>
      <dgm:spPr/>
      <dgm:t>
        <a:bodyPr/>
        <a:lstStyle/>
        <a:p>
          <a:endParaRPr lang="en-US" sz="2000"/>
        </a:p>
      </dgm:t>
    </dgm:pt>
    <dgm:pt modelId="{1ED73B92-5F63-4E05-A24C-463B81FFA0F5}">
      <dgm:prSet custT="1"/>
      <dgm:spPr/>
      <dgm:t>
        <a:bodyPr/>
        <a:lstStyle/>
        <a:p>
          <a:pPr>
            <a:lnSpc>
              <a:spcPct val="100000"/>
            </a:lnSpc>
          </a:pPr>
          <a:r>
            <a:rPr lang="en-US" sz="2000" b="0" i="0" dirty="0"/>
            <a:t>T</a:t>
          </a:r>
          <a:r>
            <a:rPr lang="en-US" sz="2000" b="1" i="0" dirty="0"/>
            <a:t>imely detection and treatment of diseases are crucial in preventing their spread. </a:t>
          </a:r>
          <a:endParaRPr lang="en-US" sz="2000" b="1" dirty="0"/>
        </a:p>
      </dgm:t>
    </dgm:pt>
    <dgm:pt modelId="{909316A8-5D9F-428F-A4C7-297778E59447}" type="parTrans" cxnId="{35A17289-1DC2-408F-9D86-DD0796CA9549}">
      <dgm:prSet/>
      <dgm:spPr/>
      <dgm:t>
        <a:bodyPr/>
        <a:lstStyle/>
        <a:p>
          <a:endParaRPr lang="en-US" sz="2000"/>
        </a:p>
      </dgm:t>
    </dgm:pt>
    <dgm:pt modelId="{26B5FF18-272A-4C76-963F-91EC8A783995}" type="sibTrans" cxnId="{35A17289-1DC2-408F-9D86-DD0796CA9549}">
      <dgm:prSet/>
      <dgm:spPr/>
      <dgm:t>
        <a:bodyPr/>
        <a:lstStyle/>
        <a:p>
          <a:endParaRPr lang="en-US" sz="2000"/>
        </a:p>
      </dgm:t>
    </dgm:pt>
    <dgm:pt modelId="{D3DEF74A-1BF4-4D05-98FF-886ADBB3DA18}">
      <dgm:prSet custT="1"/>
      <dgm:spPr/>
      <dgm:t>
        <a:bodyPr/>
        <a:lstStyle/>
        <a:p>
          <a:pPr>
            <a:lnSpc>
              <a:spcPct val="100000"/>
            </a:lnSpc>
          </a:pPr>
          <a:r>
            <a:rPr lang="en-US" sz="1800" b="1" i="0" dirty="0"/>
            <a:t>Seeking healthcare services FROM </a:t>
          </a:r>
          <a:r>
            <a:rPr lang="en-US" sz="1800" b="1" dirty="0"/>
            <a:t>A QUALIFIED PRACTIONER OR PUBLIC HEALTH FACILITY </a:t>
          </a:r>
          <a:r>
            <a:rPr lang="en-US" sz="1800" b="1" i="0" dirty="0"/>
            <a:t>promptly when experiencing symptoms of diseases helps in early diagnosis and effective management, thereby reducing morbidity and mortality.</a:t>
          </a:r>
          <a:endParaRPr lang="en-US" sz="1800" b="1" dirty="0"/>
        </a:p>
      </dgm:t>
    </dgm:pt>
    <dgm:pt modelId="{D15D8049-17D8-4786-9103-B8F4CEC46419}" type="parTrans" cxnId="{EE9B9283-1F14-43AE-936C-7A652F54C69F}">
      <dgm:prSet/>
      <dgm:spPr/>
      <dgm:t>
        <a:bodyPr/>
        <a:lstStyle/>
        <a:p>
          <a:endParaRPr lang="en-US" sz="2000"/>
        </a:p>
      </dgm:t>
    </dgm:pt>
    <dgm:pt modelId="{5DD44ECB-4709-4943-8498-064086FEE06D}" type="sibTrans" cxnId="{EE9B9283-1F14-43AE-936C-7A652F54C69F}">
      <dgm:prSet/>
      <dgm:spPr/>
      <dgm:t>
        <a:bodyPr/>
        <a:lstStyle/>
        <a:p>
          <a:endParaRPr lang="en-US" sz="2000"/>
        </a:p>
      </dgm:t>
    </dgm:pt>
    <dgm:pt modelId="{B9190FCF-A232-4649-9B63-8777F17889C8}" type="pres">
      <dgm:prSet presAssocID="{0B0F3C0F-4126-4C76-A9BD-E609CC0A9647}" presName="root" presStyleCnt="0">
        <dgm:presLayoutVars>
          <dgm:dir/>
          <dgm:resizeHandles val="exact"/>
        </dgm:presLayoutVars>
      </dgm:prSet>
      <dgm:spPr/>
      <dgm:t>
        <a:bodyPr/>
        <a:lstStyle/>
        <a:p>
          <a:endParaRPr lang="en-US"/>
        </a:p>
      </dgm:t>
    </dgm:pt>
    <dgm:pt modelId="{783F56FF-46FB-4125-A7BB-693FCBFA334B}" type="pres">
      <dgm:prSet presAssocID="{D5F16D1A-FC1F-4686-AFE4-354614572346}" presName="compNode" presStyleCnt="0"/>
      <dgm:spPr/>
    </dgm:pt>
    <dgm:pt modelId="{5DBBF036-FF4C-4DE7-9787-8B0B5B377365}" type="pres">
      <dgm:prSet presAssocID="{D5F16D1A-FC1F-4686-AFE4-354614572346}" presName="iconRect" presStyleLbl="node1" presStyleIdx="0" presStyleCnt="3" custLinFactNeighborY="-7007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Subtitles"/>
        </a:ext>
      </dgm:extLst>
    </dgm:pt>
    <dgm:pt modelId="{6E0FFE93-C4B6-4697-844D-03EC7AACB3BF}" type="pres">
      <dgm:prSet presAssocID="{D5F16D1A-FC1F-4686-AFE4-354614572346}" presName="spaceRect" presStyleCnt="0"/>
      <dgm:spPr/>
    </dgm:pt>
    <dgm:pt modelId="{D0450AAC-9402-435D-9F08-9E4BBAA62B63}" type="pres">
      <dgm:prSet presAssocID="{D5F16D1A-FC1F-4686-AFE4-354614572346}" presName="textRect" presStyleLbl="revTx" presStyleIdx="0" presStyleCnt="3" custScaleX="112055" custLinFactNeighborY="-91260">
        <dgm:presLayoutVars>
          <dgm:chMax val="1"/>
          <dgm:chPref val="1"/>
        </dgm:presLayoutVars>
      </dgm:prSet>
      <dgm:spPr/>
      <dgm:t>
        <a:bodyPr/>
        <a:lstStyle/>
        <a:p>
          <a:endParaRPr lang="en-US"/>
        </a:p>
      </dgm:t>
    </dgm:pt>
    <dgm:pt modelId="{9E6FA994-8066-4631-A6FB-0F74D1035A8B}" type="pres">
      <dgm:prSet presAssocID="{FAB1732D-189F-4D88-B746-8F2585B7A586}" presName="sibTrans" presStyleCnt="0"/>
      <dgm:spPr/>
    </dgm:pt>
    <dgm:pt modelId="{0BC22C9B-5BEE-4786-BF5B-2BBBD74B8D6E}" type="pres">
      <dgm:prSet presAssocID="{1ED73B92-5F63-4E05-A24C-463B81FFA0F5}" presName="compNode" presStyleCnt="0"/>
      <dgm:spPr/>
    </dgm:pt>
    <dgm:pt modelId="{8535357D-0673-49E3-AE06-DFEAEC179E28}" type="pres">
      <dgm:prSet presAssocID="{1ED73B92-5F63-4E05-A24C-463B81FFA0F5}" presName="iconRect" presStyleLbl="node1" presStyleIdx="1" presStyleCnt="3" custLinFactNeighborY="-7007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Stopwatch"/>
        </a:ext>
      </dgm:extLst>
    </dgm:pt>
    <dgm:pt modelId="{8CF8C961-4DAE-4C5A-A1C0-2A1899F72995}" type="pres">
      <dgm:prSet presAssocID="{1ED73B92-5F63-4E05-A24C-463B81FFA0F5}" presName="spaceRect" presStyleCnt="0"/>
      <dgm:spPr/>
    </dgm:pt>
    <dgm:pt modelId="{EBD4EE0D-BDB4-4B20-911D-B48A356CF61B}" type="pres">
      <dgm:prSet presAssocID="{1ED73B92-5F63-4E05-A24C-463B81FFA0F5}" presName="textRect" presStyleLbl="revTx" presStyleIdx="1" presStyleCnt="3" custLinFactNeighborY="-91260">
        <dgm:presLayoutVars>
          <dgm:chMax val="1"/>
          <dgm:chPref val="1"/>
        </dgm:presLayoutVars>
      </dgm:prSet>
      <dgm:spPr/>
      <dgm:t>
        <a:bodyPr/>
        <a:lstStyle/>
        <a:p>
          <a:endParaRPr lang="en-US"/>
        </a:p>
      </dgm:t>
    </dgm:pt>
    <dgm:pt modelId="{FAF5099C-F55B-4F94-976C-05BD87B4031F}" type="pres">
      <dgm:prSet presAssocID="{26B5FF18-272A-4C76-963F-91EC8A783995}" presName="sibTrans" presStyleCnt="0"/>
      <dgm:spPr/>
    </dgm:pt>
    <dgm:pt modelId="{DA628189-7B0D-43CA-B4CB-CABA324387FF}" type="pres">
      <dgm:prSet presAssocID="{D3DEF74A-1BF4-4D05-98FF-886ADBB3DA18}" presName="compNode" presStyleCnt="0"/>
      <dgm:spPr/>
    </dgm:pt>
    <dgm:pt modelId="{536B3970-92EE-4642-BB93-A8F71FFAB993}" type="pres">
      <dgm:prSet presAssocID="{D3DEF74A-1BF4-4D05-98FF-886ADBB3DA18}" presName="iconRect" presStyleLbl="node1" presStyleIdx="2" presStyleCnt="3" custLinFactNeighborY="-7007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id="0" name="" descr="Doctor"/>
        </a:ext>
      </dgm:extLst>
    </dgm:pt>
    <dgm:pt modelId="{057A6203-BB97-43DB-B37E-3B449C83F87A}" type="pres">
      <dgm:prSet presAssocID="{D3DEF74A-1BF4-4D05-98FF-886ADBB3DA18}" presName="spaceRect" presStyleCnt="0"/>
      <dgm:spPr/>
    </dgm:pt>
    <dgm:pt modelId="{6037E78F-BBC2-4824-B042-B8ED633FF404}" type="pres">
      <dgm:prSet presAssocID="{D3DEF74A-1BF4-4D05-98FF-886ADBB3DA18}" presName="textRect" presStyleLbl="revTx" presStyleIdx="2" presStyleCnt="3" custScaleX="161059" custLinFactNeighborY="-91260">
        <dgm:presLayoutVars>
          <dgm:chMax val="1"/>
          <dgm:chPref val="1"/>
        </dgm:presLayoutVars>
      </dgm:prSet>
      <dgm:spPr/>
      <dgm:t>
        <a:bodyPr/>
        <a:lstStyle/>
        <a:p>
          <a:endParaRPr lang="en-US"/>
        </a:p>
      </dgm:t>
    </dgm:pt>
  </dgm:ptLst>
  <dgm:cxnLst>
    <dgm:cxn modelId="{35A17289-1DC2-408F-9D86-DD0796CA9549}" srcId="{0B0F3C0F-4126-4C76-A9BD-E609CC0A9647}" destId="{1ED73B92-5F63-4E05-A24C-463B81FFA0F5}" srcOrd="1" destOrd="0" parTransId="{909316A8-5D9F-428F-A4C7-297778E59447}" sibTransId="{26B5FF18-272A-4C76-963F-91EC8A783995}"/>
    <dgm:cxn modelId="{DA8FE933-16BF-4410-9B20-B1D9814966D0}" type="presOf" srcId="{D3DEF74A-1BF4-4D05-98FF-886ADBB3DA18}" destId="{6037E78F-BBC2-4824-B042-B8ED633FF404}" srcOrd="0" destOrd="0" presId="urn:microsoft.com/office/officeart/2018/2/layout/IconLabelList"/>
    <dgm:cxn modelId="{5FA4E793-022B-4386-90E2-661FFA91B0F2}" srcId="{0B0F3C0F-4126-4C76-A9BD-E609CC0A9647}" destId="{D5F16D1A-FC1F-4686-AFE4-354614572346}" srcOrd="0" destOrd="0" parTransId="{4B685D57-0BD6-4839-86A0-2A03804393B3}" sibTransId="{FAB1732D-189F-4D88-B746-8F2585B7A586}"/>
    <dgm:cxn modelId="{80C9505C-A17A-448E-9089-AEA2357D2350}" type="presOf" srcId="{D5F16D1A-FC1F-4686-AFE4-354614572346}" destId="{D0450AAC-9402-435D-9F08-9E4BBAA62B63}" srcOrd="0" destOrd="0" presId="urn:microsoft.com/office/officeart/2018/2/layout/IconLabelList"/>
    <dgm:cxn modelId="{EE9B9283-1F14-43AE-936C-7A652F54C69F}" srcId="{0B0F3C0F-4126-4C76-A9BD-E609CC0A9647}" destId="{D3DEF74A-1BF4-4D05-98FF-886ADBB3DA18}" srcOrd="2" destOrd="0" parTransId="{D15D8049-17D8-4786-9103-B8F4CEC46419}" sibTransId="{5DD44ECB-4709-4943-8498-064086FEE06D}"/>
    <dgm:cxn modelId="{08A8D911-1869-4AA4-8330-4D988D581415}" type="presOf" srcId="{0B0F3C0F-4126-4C76-A9BD-E609CC0A9647}" destId="{B9190FCF-A232-4649-9B63-8777F17889C8}" srcOrd="0" destOrd="0" presId="urn:microsoft.com/office/officeart/2018/2/layout/IconLabelList"/>
    <dgm:cxn modelId="{6D5256E0-AE20-4649-B140-DEC381CA0F87}" type="presOf" srcId="{1ED73B92-5F63-4E05-A24C-463B81FFA0F5}" destId="{EBD4EE0D-BDB4-4B20-911D-B48A356CF61B}" srcOrd="0" destOrd="0" presId="urn:microsoft.com/office/officeart/2018/2/layout/IconLabelList"/>
    <dgm:cxn modelId="{61C4767A-2C74-45BC-AC31-9CF3319CD9DB}" type="presParOf" srcId="{B9190FCF-A232-4649-9B63-8777F17889C8}" destId="{783F56FF-46FB-4125-A7BB-693FCBFA334B}" srcOrd="0" destOrd="0" presId="urn:microsoft.com/office/officeart/2018/2/layout/IconLabelList"/>
    <dgm:cxn modelId="{546C17ED-0896-49DA-A1C7-CD3B039349AD}" type="presParOf" srcId="{783F56FF-46FB-4125-A7BB-693FCBFA334B}" destId="{5DBBF036-FF4C-4DE7-9787-8B0B5B377365}" srcOrd="0" destOrd="0" presId="urn:microsoft.com/office/officeart/2018/2/layout/IconLabelList"/>
    <dgm:cxn modelId="{21925E7B-B163-4974-92CF-9F45C65CB886}" type="presParOf" srcId="{783F56FF-46FB-4125-A7BB-693FCBFA334B}" destId="{6E0FFE93-C4B6-4697-844D-03EC7AACB3BF}" srcOrd="1" destOrd="0" presId="urn:microsoft.com/office/officeart/2018/2/layout/IconLabelList"/>
    <dgm:cxn modelId="{28A300CF-6C0A-40F0-ACE2-B4F65B2FD2DD}" type="presParOf" srcId="{783F56FF-46FB-4125-A7BB-693FCBFA334B}" destId="{D0450AAC-9402-435D-9F08-9E4BBAA62B63}" srcOrd="2" destOrd="0" presId="urn:microsoft.com/office/officeart/2018/2/layout/IconLabelList"/>
    <dgm:cxn modelId="{89591334-8CA5-451E-96FE-6C6847A0C64A}" type="presParOf" srcId="{B9190FCF-A232-4649-9B63-8777F17889C8}" destId="{9E6FA994-8066-4631-A6FB-0F74D1035A8B}" srcOrd="1" destOrd="0" presId="urn:microsoft.com/office/officeart/2018/2/layout/IconLabelList"/>
    <dgm:cxn modelId="{FA61CED9-FCFC-4AEB-810A-19C04D8528D3}" type="presParOf" srcId="{B9190FCF-A232-4649-9B63-8777F17889C8}" destId="{0BC22C9B-5BEE-4786-BF5B-2BBBD74B8D6E}" srcOrd="2" destOrd="0" presId="urn:microsoft.com/office/officeart/2018/2/layout/IconLabelList"/>
    <dgm:cxn modelId="{F40A45AC-6703-4101-95E1-AC167D8CC481}" type="presParOf" srcId="{0BC22C9B-5BEE-4786-BF5B-2BBBD74B8D6E}" destId="{8535357D-0673-49E3-AE06-DFEAEC179E28}" srcOrd="0" destOrd="0" presId="urn:microsoft.com/office/officeart/2018/2/layout/IconLabelList"/>
    <dgm:cxn modelId="{5EB62E4D-7EF6-4C4C-B66D-09847179762D}" type="presParOf" srcId="{0BC22C9B-5BEE-4786-BF5B-2BBBD74B8D6E}" destId="{8CF8C961-4DAE-4C5A-A1C0-2A1899F72995}" srcOrd="1" destOrd="0" presId="urn:microsoft.com/office/officeart/2018/2/layout/IconLabelList"/>
    <dgm:cxn modelId="{F586B872-6BB2-44F1-88D7-72C7CE0D92AD}" type="presParOf" srcId="{0BC22C9B-5BEE-4786-BF5B-2BBBD74B8D6E}" destId="{EBD4EE0D-BDB4-4B20-911D-B48A356CF61B}" srcOrd="2" destOrd="0" presId="urn:microsoft.com/office/officeart/2018/2/layout/IconLabelList"/>
    <dgm:cxn modelId="{12B652AB-6460-477D-A4B2-6D8C09942433}" type="presParOf" srcId="{B9190FCF-A232-4649-9B63-8777F17889C8}" destId="{FAF5099C-F55B-4F94-976C-05BD87B4031F}" srcOrd="3" destOrd="0" presId="urn:microsoft.com/office/officeart/2018/2/layout/IconLabelList"/>
    <dgm:cxn modelId="{F034F63C-242F-4243-9265-0C5EE715DC90}" type="presParOf" srcId="{B9190FCF-A232-4649-9B63-8777F17889C8}" destId="{DA628189-7B0D-43CA-B4CB-CABA324387FF}" srcOrd="4" destOrd="0" presId="urn:microsoft.com/office/officeart/2018/2/layout/IconLabelList"/>
    <dgm:cxn modelId="{06FC4175-CA02-4BCB-AE45-B0D8D8EEFD9B}" type="presParOf" srcId="{DA628189-7B0D-43CA-B4CB-CABA324387FF}" destId="{536B3970-92EE-4642-BB93-A8F71FFAB993}" srcOrd="0" destOrd="0" presId="urn:microsoft.com/office/officeart/2018/2/layout/IconLabelList"/>
    <dgm:cxn modelId="{97B5EF52-46C8-42FB-8B5E-7560A63FE716}" type="presParOf" srcId="{DA628189-7B0D-43CA-B4CB-CABA324387FF}" destId="{057A6203-BB97-43DB-B37E-3B449C83F87A}" srcOrd="1" destOrd="0" presId="urn:microsoft.com/office/officeart/2018/2/layout/IconLabelList"/>
    <dgm:cxn modelId="{2AEC1947-8E9E-4EE3-9CDF-9E2B6C329D10}" type="presParOf" srcId="{DA628189-7B0D-43CA-B4CB-CABA324387FF}" destId="{6037E78F-BBC2-4824-B042-B8ED633FF404}" srcOrd="2" destOrd="0" presId="urn:microsoft.com/office/officeart/2018/2/layout/Icon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1.xml><?xml version="1.0" encoding="utf-8"?>
<dgm:dataModel xmlns:dgm="http://schemas.openxmlformats.org/drawingml/2006/diagram" xmlns:a="http://schemas.openxmlformats.org/drawingml/2006/main">
  <dgm:ptLst>
    <dgm:pt modelId="{5BD86E8E-A846-4199-AF82-CCDB471D12AF}"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IN"/>
        </a:p>
      </dgm:t>
    </dgm:pt>
    <dgm:pt modelId="{096B48A7-D6B9-44E8-8F76-A990570F3310}">
      <dgm:prSet/>
      <dgm:spPr/>
      <dgm:t>
        <a:bodyPr/>
        <a:lstStyle/>
        <a:p>
          <a:r>
            <a:rPr lang="en-US" b="1" i="0" dirty="0"/>
            <a:t>Compliance with Health Regulations</a:t>
          </a:r>
          <a:endParaRPr lang="en-IN" dirty="0"/>
        </a:p>
      </dgm:t>
    </dgm:pt>
    <dgm:pt modelId="{904DE7AC-1EB7-4594-A5FD-4AF9A27404DA}" type="parTrans" cxnId="{6C51F0B4-891E-41B1-9656-DAA404369602}">
      <dgm:prSet/>
      <dgm:spPr/>
      <dgm:t>
        <a:bodyPr/>
        <a:lstStyle/>
        <a:p>
          <a:endParaRPr lang="en-IN"/>
        </a:p>
      </dgm:t>
    </dgm:pt>
    <dgm:pt modelId="{FE8D1EDD-9604-4ABF-9CFE-0FCCF690B285}" type="sibTrans" cxnId="{6C51F0B4-891E-41B1-9656-DAA404369602}">
      <dgm:prSet/>
      <dgm:spPr/>
      <dgm:t>
        <a:bodyPr/>
        <a:lstStyle/>
        <a:p>
          <a:endParaRPr lang="en-IN"/>
        </a:p>
      </dgm:t>
    </dgm:pt>
    <dgm:pt modelId="{930AA390-F9D4-4090-AC4A-A8879EEBDEFA}" type="pres">
      <dgm:prSet presAssocID="{5BD86E8E-A846-4199-AF82-CCDB471D12AF}" presName="linear" presStyleCnt="0">
        <dgm:presLayoutVars>
          <dgm:animLvl val="lvl"/>
          <dgm:resizeHandles val="exact"/>
        </dgm:presLayoutVars>
      </dgm:prSet>
      <dgm:spPr/>
      <dgm:t>
        <a:bodyPr/>
        <a:lstStyle/>
        <a:p>
          <a:endParaRPr lang="en-US"/>
        </a:p>
      </dgm:t>
    </dgm:pt>
    <dgm:pt modelId="{48B1200C-4AA5-4358-A1F2-FBF418C77713}" type="pres">
      <dgm:prSet presAssocID="{096B48A7-D6B9-44E8-8F76-A990570F3310}" presName="parentText" presStyleLbl="node1" presStyleIdx="0" presStyleCnt="1" custScaleY="100730">
        <dgm:presLayoutVars>
          <dgm:chMax val="0"/>
          <dgm:bulletEnabled val="1"/>
        </dgm:presLayoutVars>
      </dgm:prSet>
      <dgm:spPr/>
      <dgm:t>
        <a:bodyPr/>
        <a:lstStyle/>
        <a:p>
          <a:endParaRPr lang="en-US"/>
        </a:p>
      </dgm:t>
    </dgm:pt>
  </dgm:ptLst>
  <dgm:cxnLst>
    <dgm:cxn modelId="{44F62680-BDF4-4AC9-A41C-BC224259943D}" type="presOf" srcId="{5BD86E8E-A846-4199-AF82-CCDB471D12AF}" destId="{930AA390-F9D4-4090-AC4A-A8879EEBDEFA}" srcOrd="0" destOrd="0" presId="urn:microsoft.com/office/officeart/2005/8/layout/vList2"/>
    <dgm:cxn modelId="{3E151A58-5638-4712-B127-F2B7FE4B37A8}" type="presOf" srcId="{096B48A7-D6B9-44E8-8F76-A990570F3310}" destId="{48B1200C-4AA5-4358-A1F2-FBF418C77713}" srcOrd="0" destOrd="0" presId="urn:microsoft.com/office/officeart/2005/8/layout/vList2"/>
    <dgm:cxn modelId="{6C51F0B4-891E-41B1-9656-DAA404369602}" srcId="{5BD86E8E-A846-4199-AF82-CCDB471D12AF}" destId="{096B48A7-D6B9-44E8-8F76-A990570F3310}" srcOrd="0" destOrd="0" parTransId="{904DE7AC-1EB7-4594-A5FD-4AF9A27404DA}" sibTransId="{FE8D1EDD-9604-4ABF-9CFE-0FCCF690B285}"/>
    <dgm:cxn modelId="{252A20F9-2FC5-4D6F-B776-5985B74E8C28}" type="presParOf" srcId="{930AA390-F9D4-4090-AC4A-A8879EEBDEFA}" destId="{48B1200C-4AA5-4358-A1F2-FBF418C7771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2.xml><?xml version="1.0" encoding="utf-8"?>
<dgm:dataModel xmlns:dgm="http://schemas.openxmlformats.org/drawingml/2006/diagram" xmlns:a="http://schemas.openxmlformats.org/drawingml/2006/main">
  <dgm:ptLst>
    <dgm:pt modelId="{CB150EA4-5374-4767-9C15-7BC23BD2B385}" type="doc">
      <dgm:prSet loTypeId="urn:microsoft.com/office/officeart/2005/8/layout/vList2" loCatId="list" qsTypeId="urn:microsoft.com/office/officeart/2005/8/quickstyle/simple1" qsCatId="simple" csTypeId="urn:microsoft.com/office/officeart/2005/8/colors/accent3_5" csCatId="accent3"/>
      <dgm:spPr/>
      <dgm:t>
        <a:bodyPr/>
        <a:lstStyle/>
        <a:p>
          <a:endParaRPr lang="en-IN"/>
        </a:p>
      </dgm:t>
    </dgm:pt>
    <dgm:pt modelId="{07764861-E61E-40CD-8838-C58124CCD518}">
      <dgm:prSet custT="1"/>
      <dgm:spPr/>
      <dgm:t>
        <a:bodyPr/>
        <a:lstStyle/>
        <a:p>
          <a:r>
            <a:rPr lang="en-US" sz="2000" b="0" i="0" dirty="0"/>
            <a:t>Adherence to health regulations and guidelines issued by authorities during disease outbreaks, such as </a:t>
          </a:r>
          <a:endParaRPr lang="en-IN" sz="2000" dirty="0"/>
        </a:p>
      </dgm:t>
    </dgm:pt>
    <dgm:pt modelId="{BA2B4785-E3A2-49D5-8C02-CF487977E305}" type="parTrans" cxnId="{DE8105EE-DBAB-412E-A0A9-77192E1FA041}">
      <dgm:prSet/>
      <dgm:spPr/>
      <dgm:t>
        <a:bodyPr/>
        <a:lstStyle/>
        <a:p>
          <a:endParaRPr lang="en-IN" sz="1600"/>
        </a:p>
      </dgm:t>
    </dgm:pt>
    <dgm:pt modelId="{69007900-B4AB-4CCF-A3FB-C59B72D37D85}" type="sibTrans" cxnId="{DE8105EE-DBAB-412E-A0A9-77192E1FA041}">
      <dgm:prSet/>
      <dgm:spPr/>
      <dgm:t>
        <a:bodyPr/>
        <a:lstStyle/>
        <a:p>
          <a:endParaRPr lang="en-IN" sz="1600"/>
        </a:p>
      </dgm:t>
    </dgm:pt>
    <dgm:pt modelId="{376D99EB-21E8-47D9-A9C7-BD98300F2813}">
      <dgm:prSet custT="1"/>
      <dgm:spPr/>
      <dgm:t>
        <a:bodyPr/>
        <a:lstStyle/>
        <a:p>
          <a:r>
            <a:rPr lang="en-US" sz="1800" b="0" i="0"/>
            <a:t>Quarantine measures</a:t>
          </a:r>
          <a:endParaRPr lang="en-IN" sz="1800"/>
        </a:p>
      </dgm:t>
    </dgm:pt>
    <dgm:pt modelId="{64E1D7B2-D879-4CD8-8630-41095E34B83C}" type="parTrans" cxnId="{E0B1D6C0-9965-4D0E-9EA0-C9701EDAA430}">
      <dgm:prSet/>
      <dgm:spPr/>
      <dgm:t>
        <a:bodyPr/>
        <a:lstStyle/>
        <a:p>
          <a:endParaRPr lang="en-IN" sz="1600"/>
        </a:p>
      </dgm:t>
    </dgm:pt>
    <dgm:pt modelId="{B5F22936-6313-4B71-80E4-5122A1E70069}" type="sibTrans" cxnId="{E0B1D6C0-9965-4D0E-9EA0-C9701EDAA430}">
      <dgm:prSet/>
      <dgm:spPr/>
      <dgm:t>
        <a:bodyPr/>
        <a:lstStyle/>
        <a:p>
          <a:endParaRPr lang="en-IN" sz="1600"/>
        </a:p>
      </dgm:t>
    </dgm:pt>
    <dgm:pt modelId="{880FAC4F-8457-4EA0-B3B5-E0C7A94D71F1}">
      <dgm:prSet custT="1"/>
      <dgm:spPr/>
      <dgm:t>
        <a:bodyPr/>
        <a:lstStyle/>
        <a:p>
          <a:r>
            <a:rPr lang="en-US" sz="1800" b="0" i="0"/>
            <a:t>Social distancing</a:t>
          </a:r>
          <a:endParaRPr lang="en-IN" sz="1800"/>
        </a:p>
      </dgm:t>
    </dgm:pt>
    <dgm:pt modelId="{D436C222-6423-444E-97A9-68D55AFE5D95}" type="parTrans" cxnId="{5EB2AEC2-401D-427A-8693-BF47A50980CF}">
      <dgm:prSet/>
      <dgm:spPr/>
      <dgm:t>
        <a:bodyPr/>
        <a:lstStyle/>
        <a:p>
          <a:endParaRPr lang="en-IN" sz="1600"/>
        </a:p>
      </dgm:t>
    </dgm:pt>
    <dgm:pt modelId="{904179FF-5497-45E8-89C9-9B329B26AF87}" type="sibTrans" cxnId="{5EB2AEC2-401D-427A-8693-BF47A50980CF}">
      <dgm:prSet/>
      <dgm:spPr/>
      <dgm:t>
        <a:bodyPr/>
        <a:lstStyle/>
        <a:p>
          <a:endParaRPr lang="en-IN" sz="1600"/>
        </a:p>
      </dgm:t>
    </dgm:pt>
    <dgm:pt modelId="{C25988E1-9A6E-4C7E-9541-A3B7DA76917A}">
      <dgm:prSet custT="1"/>
      <dgm:spPr/>
      <dgm:t>
        <a:bodyPr/>
        <a:lstStyle/>
        <a:p>
          <a:r>
            <a:rPr lang="en-US" sz="1800" b="0" i="0"/>
            <a:t>Wearing masks, </a:t>
          </a:r>
          <a:endParaRPr lang="en-IN" sz="1800"/>
        </a:p>
      </dgm:t>
    </dgm:pt>
    <dgm:pt modelId="{6C83CFD5-A824-48D3-8058-0C33CFD82005}" type="parTrans" cxnId="{B446C4EA-AB01-45D9-A5EF-B8C4D2AF6B2D}">
      <dgm:prSet/>
      <dgm:spPr/>
      <dgm:t>
        <a:bodyPr/>
        <a:lstStyle/>
        <a:p>
          <a:endParaRPr lang="en-IN" sz="1600"/>
        </a:p>
      </dgm:t>
    </dgm:pt>
    <dgm:pt modelId="{061C2766-0E73-4A07-B526-9D7738AC8335}" type="sibTrans" cxnId="{B446C4EA-AB01-45D9-A5EF-B8C4D2AF6B2D}">
      <dgm:prSet/>
      <dgm:spPr/>
      <dgm:t>
        <a:bodyPr/>
        <a:lstStyle/>
        <a:p>
          <a:endParaRPr lang="en-IN" sz="1600"/>
        </a:p>
      </dgm:t>
    </dgm:pt>
    <dgm:pt modelId="{026D3AFC-4999-4098-A3A8-37B8505FC4E6}">
      <dgm:prSet custT="1"/>
      <dgm:spPr/>
      <dgm:t>
        <a:bodyPr/>
        <a:lstStyle/>
        <a:p>
          <a:r>
            <a:rPr lang="en-US" sz="1800" b="0" i="0"/>
            <a:t>Vaccination drives </a:t>
          </a:r>
          <a:endParaRPr lang="en-IN" sz="1800"/>
        </a:p>
      </dgm:t>
    </dgm:pt>
    <dgm:pt modelId="{86B97F5F-F178-47BE-95E9-7A225A2BA1BC}" type="parTrans" cxnId="{6671CD8F-E979-48FD-B937-00D9DFD12483}">
      <dgm:prSet/>
      <dgm:spPr/>
      <dgm:t>
        <a:bodyPr/>
        <a:lstStyle/>
        <a:p>
          <a:endParaRPr lang="en-IN" sz="1600"/>
        </a:p>
      </dgm:t>
    </dgm:pt>
    <dgm:pt modelId="{E52F5051-5A34-4DF2-89C7-D9F7D90EDB59}" type="sibTrans" cxnId="{6671CD8F-E979-48FD-B937-00D9DFD12483}">
      <dgm:prSet/>
      <dgm:spPr/>
      <dgm:t>
        <a:bodyPr/>
        <a:lstStyle/>
        <a:p>
          <a:endParaRPr lang="en-IN" sz="1600"/>
        </a:p>
      </dgm:t>
    </dgm:pt>
    <dgm:pt modelId="{EB86E1A2-BA47-4FCB-A10A-8D0BC9F538B7}">
      <dgm:prSet custT="1"/>
      <dgm:spPr/>
      <dgm:t>
        <a:bodyPr/>
        <a:lstStyle/>
        <a:p>
          <a:r>
            <a:rPr lang="en-US" sz="1800"/>
            <a:t>Supporting vector control measures </a:t>
          </a:r>
          <a:endParaRPr lang="en-IN" sz="1800"/>
        </a:p>
      </dgm:t>
    </dgm:pt>
    <dgm:pt modelId="{0207900A-F14D-4C02-9E53-47865268BAD5}" type="parTrans" cxnId="{6613CC89-9335-46B2-B518-9137149C1B8C}">
      <dgm:prSet/>
      <dgm:spPr/>
      <dgm:t>
        <a:bodyPr/>
        <a:lstStyle/>
        <a:p>
          <a:endParaRPr lang="en-IN" sz="1600"/>
        </a:p>
      </dgm:t>
    </dgm:pt>
    <dgm:pt modelId="{DA8E669E-FA6E-4BA8-9075-BCD3DB4EDC97}" type="sibTrans" cxnId="{6613CC89-9335-46B2-B518-9137149C1B8C}">
      <dgm:prSet/>
      <dgm:spPr/>
      <dgm:t>
        <a:bodyPr/>
        <a:lstStyle/>
        <a:p>
          <a:endParaRPr lang="en-IN" sz="1600"/>
        </a:p>
      </dgm:t>
    </dgm:pt>
    <dgm:pt modelId="{C267C9E9-8672-4855-B31A-D091303FF8BE}">
      <dgm:prSet custT="1"/>
      <dgm:spPr/>
      <dgm:t>
        <a:bodyPr/>
        <a:lstStyle/>
        <a:p>
          <a:r>
            <a:rPr lang="en-US" sz="2000" b="0" i="0"/>
            <a:t>helps in containing the spread of infectious diseases.</a:t>
          </a:r>
          <a:endParaRPr lang="en-IN" sz="2000"/>
        </a:p>
      </dgm:t>
    </dgm:pt>
    <dgm:pt modelId="{2B3AFB63-B189-4B90-AF9C-D600A70B69B7}" type="parTrans" cxnId="{9AC1B129-A784-438F-9DAD-05324FBFFE7C}">
      <dgm:prSet/>
      <dgm:spPr/>
      <dgm:t>
        <a:bodyPr/>
        <a:lstStyle/>
        <a:p>
          <a:endParaRPr lang="en-IN" sz="1600"/>
        </a:p>
      </dgm:t>
    </dgm:pt>
    <dgm:pt modelId="{EB9F8C5D-346D-47E1-AEF0-43995F0D2A9C}" type="sibTrans" cxnId="{9AC1B129-A784-438F-9DAD-05324FBFFE7C}">
      <dgm:prSet/>
      <dgm:spPr/>
      <dgm:t>
        <a:bodyPr/>
        <a:lstStyle/>
        <a:p>
          <a:endParaRPr lang="en-IN" sz="1600"/>
        </a:p>
      </dgm:t>
    </dgm:pt>
    <dgm:pt modelId="{133A8A23-71E3-4E82-B1E4-514ECD09E4A8}" type="pres">
      <dgm:prSet presAssocID="{CB150EA4-5374-4767-9C15-7BC23BD2B385}" presName="linear" presStyleCnt="0">
        <dgm:presLayoutVars>
          <dgm:animLvl val="lvl"/>
          <dgm:resizeHandles val="exact"/>
        </dgm:presLayoutVars>
      </dgm:prSet>
      <dgm:spPr/>
      <dgm:t>
        <a:bodyPr/>
        <a:lstStyle/>
        <a:p>
          <a:endParaRPr lang="en-US"/>
        </a:p>
      </dgm:t>
    </dgm:pt>
    <dgm:pt modelId="{C0A3B1D4-FDBF-4844-AADB-91EFFB04888D}" type="pres">
      <dgm:prSet presAssocID="{07764861-E61E-40CD-8838-C58124CCD518}" presName="parentText" presStyleLbl="node1" presStyleIdx="0" presStyleCnt="2">
        <dgm:presLayoutVars>
          <dgm:chMax val="0"/>
          <dgm:bulletEnabled val="1"/>
        </dgm:presLayoutVars>
      </dgm:prSet>
      <dgm:spPr/>
      <dgm:t>
        <a:bodyPr/>
        <a:lstStyle/>
        <a:p>
          <a:endParaRPr lang="en-US"/>
        </a:p>
      </dgm:t>
    </dgm:pt>
    <dgm:pt modelId="{96344CF1-3521-463B-ACA7-B1FBE36CC30A}" type="pres">
      <dgm:prSet presAssocID="{07764861-E61E-40CD-8838-C58124CCD518}" presName="childText" presStyleLbl="revTx" presStyleIdx="0" presStyleCnt="1">
        <dgm:presLayoutVars>
          <dgm:bulletEnabled val="1"/>
        </dgm:presLayoutVars>
      </dgm:prSet>
      <dgm:spPr/>
      <dgm:t>
        <a:bodyPr/>
        <a:lstStyle/>
        <a:p>
          <a:endParaRPr lang="en-US"/>
        </a:p>
      </dgm:t>
    </dgm:pt>
    <dgm:pt modelId="{F1AE84D0-301A-4D0B-8EB6-006437ED73F6}" type="pres">
      <dgm:prSet presAssocID="{C267C9E9-8672-4855-B31A-D091303FF8BE}" presName="parentText" presStyleLbl="node1" presStyleIdx="1" presStyleCnt="2">
        <dgm:presLayoutVars>
          <dgm:chMax val="0"/>
          <dgm:bulletEnabled val="1"/>
        </dgm:presLayoutVars>
      </dgm:prSet>
      <dgm:spPr/>
      <dgm:t>
        <a:bodyPr/>
        <a:lstStyle/>
        <a:p>
          <a:endParaRPr lang="en-US"/>
        </a:p>
      </dgm:t>
    </dgm:pt>
  </dgm:ptLst>
  <dgm:cxnLst>
    <dgm:cxn modelId="{DE8105EE-DBAB-412E-A0A9-77192E1FA041}" srcId="{CB150EA4-5374-4767-9C15-7BC23BD2B385}" destId="{07764861-E61E-40CD-8838-C58124CCD518}" srcOrd="0" destOrd="0" parTransId="{BA2B4785-E3A2-49D5-8C02-CF487977E305}" sibTransId="{69007900-B4AB-4CCF-A3FB-C59B72D37D85}"/>
    <dgm:cxn modelId="{9AC1B129-A784-438F-9DAD-05324FBFFE7C}" srcId="{CB150EA4-5374-4767-9C15-7BC23BD2B385}" destId="{C267C9E9-8672-4855-B31A-D091303FF8BE}" srcOrd="1" destOrd="0" parTransId="{2B3AFB63-B189-4B90-AF9C-D600A70B69B7}" sibTransId="{EB9F8C5D-346D-47E1-AEF0-43995F0D2A9C}"/>
    <dgm:cxn modelId="{E0B1D6C0-9965-4D0E-9EA0-C9701EDAA430}" srcId="{07764861-E61E-40CD-8838-C58124CCD518}" destId="{376D99EB-21E8-47D9-A9C7-BD98300F2813}" srcOrd="0" destOrd="0" parTransId="{64E1D7B2-D879-4CD8-8630-41095E34B83C}" sibTransId="{B5F22936-6313-4B71-80E4-5122A1E70069}"/>
    <dgm:cxn modelId="{4A4A542F-1DDC-49F9-9A44-7DB72C8FA5A9}" type="presOf" srcId="{C267C9E9-8672-4855-B31A-D091303FF8BE}" destId="{F1AE84D0-301A-4D0B-8EB6-006437ED73F6}" srcOrd="0" destOrd="0" presId="urn:microsoft.com/office/officeart/2005/8/layout/vList2"/>
    <dgm:cxn modelId="{6671CD8F-E979-48FD-B937-00D9DFD12483}" srcId="{07764861-E61E-40CD-8838-C58124CCD518}" destId="{026D3AFC-4999-4098-A3A8-37B8505FC4E6}" srcOrd="3" destOrd="0" parTransId="{86B97F5F-F178-47BE-95E9-7A225A2BA1BC}" sibTransId="{E52F5051-5A34-4DF2-89C7-D9F7D90EDB59}"/>
    <dgm:cxn modelId="{B446C4EA-AB01-45D9-A5EF-B8C4D2AF6B2D}" srcId="{07764861-E61E-40CD-8838-C58124CCD518}" destId="{C25988E1-9A6E-4C7E-9541-A3B7DA76917A}" srcOrd="2" destOrd="0" parTransId="{6C83CFD5-A824-48D3-8058-0C33CFD82005}" sibTransId="{061C2766-0E73-4A07-B526-9D7738AC8335}"/>
    <dgm:cxn modelId="{54F84990-4CEE-457E-A160-4130C28EAE22}" type="presOf" srcId="{880FAC4F-8457-4EA0-B3B5-E0C7A94D71F1}" destId="{96344CF1-3521-463B-ACA7-B1FBE36CC30A}" srcOrd="0" destOrd="1" presId="urn:microsoft.com/office/officeart/2005/8/layout/vList2"/>
    <dgm:cxn modelId="{BB42DDBC-D5F8-4D8E-8F61-90617232CF84}" type="presOf" srcId="{CB150EA4-5374-4767-9C15-7BC23BD2B385}" destId="{133A8A23-71E3-4E82-B1E4-514ECD09E4A8}" srcOrd="0" destOrd="0" presId="urn:microsoft.com/office/officeart/2005/8/layout/vList2"/>
    <dgm:cxn modelId="{6613CC89-9335-46B2-B518-9137149C1B8C}" srcId="{07764861-E61E-40CD-8838-C58124CCD518}" destId="{EB86E1A2-BA47-4FCB-A10A-8D0BC9F538B7}" srcOrd="4" destOrd="0" parTransId="{0207900A-F14D-4C02-9E53-47865268BAD5}" sibTransId="{DA8E669E-FA6E-4BA8-9075-BCD3DB4EDC97}"/>
    <dgm:cxn modelId="{5EB2AEC2-401D-427A-8693-BF47A50980CF}" srcId="{07764861-E61E-40CD-8838-C58124CCD518}" destId="{880FAC4F-8457-4EA0-B3B5-E0C7A94D71F1}" srcOrd="1" destOrd="0" parTransId="{D436C222-6423-444E-97A9-68D55AFE5D95}" sibTransId="{904179FF-5497-45E8-89C9-9B329B26AF87}"/>
    <dgm:cxn modelId="{1618CE7F-8637-4767-BE18-25A361338B47}" type="presOf" srcId="{C25988E1-9A6E-4C7E-9541-A3B7DA76917A}" destId="{96344CF1-3521-463B-ACA7-B1FBE36CC30A}" srcOrd="0" destOrd="2" presId="urn:microsoft.com/office/officeart/2005/8/layout/vList2"/>
    <dgm:cxn modelId="{7848DF44-C363-447D-BB87-76665EA10BB7}" type="presOf" srcId="{EB86E1A2-BA47-4FCB-A10A-8D0BC9F538B7}" destId="{96344CF1-3521-463B-ACA7-B1FBE36CC30A}" srcOrd="0" destOrd="4" presId="urn:microsoft.com/office/officeart/2005/8/layout/vList2"/>
    <dgm:cxn modelId="{0EDD35B3-B0E2-42F6-8679-0A5C72FA481F}" type="presOf" srcId="{376D99EB-21E8-47D9-A9C7-BD98300F2813}" destId="{96344CF1-3521-463B-ACA7-B1FBE36CC30A}" srcOrd="0" destOrd="0" presId="urn:microsoft.com/office/officeart/2005/8/layout/vList2"/>
    <dgm:cxn modelId="{36AAA675-EBA2-4E8C-BD9C-2CDE23658326}" type="presOf" srcId="{07764861-E61E-40CD-8838-C58124CCD518}" destId="{C0A3B1D4-FDBF-4844-AADB-91EFFB04888D}" srcOrd="0" destOrd="0" presId="urn:microsoft.com/office/officeart/2005/8/layout/vList2"/>
    <dgm:cxn modelId="{7A17BF0C-DBEA-4313-B7B7-ADD2B48F8F55}" type="presOf" srcId="{026D3AFC-4999-4098-A3A8-37B8505FC4E6}" destId="{96344CF1-3521-463B-ACA7-B1FBE36CC30A}" srcOrd="0" destOrd="3" presId="urn:microsoft.com/office/officeart/2005/8/layout/vList2"/>
    <dgm:cxn modelId="{2FD9ECA7-7EE1-435D-BB32-4AF92F808696}" type="presParOf" srcId="{133A8A23-71E3-4E82-B1E4-514ECD09E4A8}" destId="{C0A3B1D4-FDBF-4844-AADB-91EFFB04888D}" srcOrd="0" destOrd="0" presId="urn:microsoft.com/office/officeart/2005/8/layout/vList2"/>
    <dgm:cxn modelId="{463CA555-0AD9-4266-9389-319C55069F5B}" type="presParOf" srcId="{133A8A23-71E3-4E82-B1E4-514ECD09E4A8}" destId="{96344CF1-3521-463B-ACA7-B1FBE36CC30A}" srcOrd="1" destOrd="0" presId="urn:microsoft.com/office/officeart/2005/8/layout/vList2"/>
    <dgm:cxn modelId="{5DDD3BAB-B81B-40C0-B4F6-6FF294B21C0B}" type="presParOf" srcId="{133A8A23-71E3-4E82-B1E4-514ECD09E4A8}" destId="{F1AE84D0-301A-4D0B-8EB6-006437ED73F6}"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3.xml><?xml version="1.0" encoding="utf-8"?>
<dgm:dataModel xmlns:dgm="http://schemas.openxmlformats.org/drawingml/2006/diagram" xmlns:a="http://schemas.openxmlformats.org/drawingml/2006/main">
  <dgm:ptLst>
    <dgm:pt modelId="{34ED3B24-8B57-45C0-B050-30718FD9365D}"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25C20E8D-4FA8-49EA-A90D-F58BDC0EF642}">
      <dgm:prSet/>
      <dgm:spPr/>
      <dgm:t>
        <a:bodyPr/>
        <a:lstStyle/>
        <a:p>
          <a:r>
            <a:rPr lang="en-US" b="1" i="0" dirty="0"/>
            <a:t>Rest and Comfort</a:t>
          </a:r>
          <a:endParaRPr lang="en-IN" dirty="0"/>
        </a:p>
      </dgm:t>
    </dgm:pt>
    <dgm:pt modelId="{D573A8FB-6253-475A-80EA-EDCA7E4F79FF}" type="parTrans" cxnId="{CC1A52DA-E04E-4F16-BBDB-1F6A7B6ABA2F}">
      <dgm:prSet/>
      <dgm:spPr/>
      <dgm:t>
        <a:bodyPr/>
        <a:lstStyle/>
        <a:p>
          <a:endParaRPr lang="en-IN"/>
        </a:p>
      </dgm:t>
    </dgm:pt>
    <dgm:pt modelId="{37BB4175-7329-4F18-B49F-5CBDF35E45B6}" type="sibTrans" cxnId="{CC1A52DA-E04E-4F16-BBDB-1F6A7B6ABA2F}">
      <dgm:prSet/>
      <dgm:spPr/>
      <dgm:t>
        <a:bodyPr/>
        <a:lstStyle/>
        <a:p>
          <a:endParaRPr lang="en-IN"/>
        </a:p>
      </dgm:t>
    </dgm:pt>
    <dgm:pt modelId="{91A24912-7608-4745-8AAB-1BCFC9938920}" type="pres">
      <dgm:prSet presAssocID="{34ED3B24-8B57-45C0-B050-30718FD9365D}" presName="linear" presStyleCnt="0">
        <dgm:presLayoutVars>
          <dgm:animLvl val="lvl"/>
          <dgm:resizeHandles val="exact"/>
        </dgm:presLayoutVars>
      </dgm:prSet>
      <dgm:spPr/>
      <dgm:t>
        <a:bodyPr/>
        <a:lstStyle/>
        <a:p>
          <a:endParaRPr lang="en-US"/>
        </a:p>
      </dgm:t>
    </dgm:pt>
    <dgm:pt modelId="{0936474C-F14D-4D9D-9E9B-0FD42800D4FE}" type="pres">
      <dgm:prSet presAssocID="{25C20E8D-4FA8-49EA-A90D-F58BDC0EF642}" presName="parentText" presStyleLbl="node1" presStyleIdx="0" presStyleCnt="1" custLinFactNeighborY="18132">
        <dgm:presLayoutVars>
          <dgm:chMax val="0"/>
          <dgm:bulletEnabled val="1"/>
        </dgm:presLayoutVars>
      </dgm:prSet>
      <dgm:spPr/>
      <dgm:t>
        <a:bodyPr/>
        <a:lstStyle/>
        <a:p>
          <a:endParaRPr lang="en-US"/>
        </a:p>
      </dgm:t>
    </dgm:pt>
  </dgm:ptLst>
  <dgm:cxnLst>
    <dgm:cxn modelId="{D2D9ECC8-702D-4AD3-90A9-8F80AC21D92D}" type="presOf" srcId="{25C20E8D-4FA8-49EA-A90D-F58BDC0EF642}" destId="{0936474C-F14D-4D9D-9E9B-0FD42800D4FE}" srcOrd="0" destOrd="0" presId="urn:microsoft.com/office/officeart/2005/8/layout/vList2"/>
    <dgm:cxn modelId="{420FB26A-788A-467A-8C6C-BE8B857F2BD9}" type="presOf" srcId="{34ED3B24-8B57-45C0-B050-30718FD9365D}" destId="{91A24912-7608-4745-8AAB-1BCFC9938920}" srcOrd="0" destOrd="0" presId="urn:microsoft.com/office/officeart/2005/8/layout/vList2"/>
    <dgm:cxn modelId="{CC1A52DA-E04E-4F16-BBDB-1F6A7B6ABA2F}" srcId="{34ED3B24-8B57-45C0-B050-30718FD9365D}" destId="{25C20E8D-4FA8-49EA-A90D-F58BDC0EF642}" srcOrd="0" destOrd="0" parTransId="{D573A8FB-6253-475A-80EA-EDCA7E4F79FF}" sibTransId="{37BB4175-7329-4F18-B49F-5CBDF35E45B6}"/>
    <dgm:cxn modelId="{45DE50C8-76F3-47B3-8FBC-61935CFFFABB}" type="presParOf" srcId="{91A24912-7608-4745-8AAB-1BCFC9938920}" destId="{0936474C-F14D-4D9D-9E9B-0FD42800D4F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4.xml><?xml version="1.0" encoding="utf-8"?>
<dgm:dataModel xmlns:dgm="http://schemas.openxmlformats.org/drawingml/2006/diagram" xmlns:a="http://schemas.openxmlformats.org/drawingml/2006/main">
  <dgm:ptLst>
    <dgm:pt modelId="{FFCFEC64-2994-41DA-AC20-2E9045821456}"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844BF4DE-6084-4467-A61E-5ECBCBB54EC2}">
      <dgm:prSet custT="1"/>
      <dgm:spPr/>
      <dgm:t>
        <a:bodyPr/>
        <a:lstStyle/>
        <a:p>
          <a:r>
            <a:rPr lang="en-US" sz="2000" b="0" i="0" dirty="0"/>
            <a:t>Encourage the individual to get plenty of rest to support their immune system and aid in recovery. </a:t>
          </a:r>
          <a:endParaRPr lang="en-IN" sz="2000" dirty="0"/>
        </a:p>
      </dgm:t>
    </dgm:pt>
    <dgm:pt modelId="{7D4567E8-E740-4FA4-AC30-13E6B2378495}" type="parTrans" cxnId="{7D7AC456-3D89-4B81-B711-F72DDB26F908}">
      <dgm:prSet/>
      <dgm:spPr/>
      <dgm:t>
        <a:bodyPr/>
        <a:lstStyle/>
        <a:p>
          <a:endParaRPr lang="en-IN" sz="2600"/>
        </a:p>
      </dgm:t>
    </dgm:pt>
    <dgm:pt modelId="{EC6816C3-C312-4BBD-A106-1E86E8D92E65}" type="sibTrans" cxnId="{7D7AC456-3D89-4B81-B711-F72DDB26F908}">
      <dgm:prSet/>
      <dgm:spPr/>
      <dgm:t>
        <a:bodyPr/>
        <a:lstStyle/>
        <a:p>
          <a:endParaRPr lang="en-IN" sz="2600"/>
        </a:p>
      </dgm:t>
    </dgm:pt>
    <dgm:pt modelId="{34A8BD42-EADB-4715-924C-B1510E73E613}">
      <dgm:prSet custT="1"/>
      <dgm:spPr/>
      <dgm:t>
        <a:bodyPr/>
        <a:lstStyle/>
        <a:p>
          <a:r>
            <a:rPr lang="en-US" sz="2000" b="0" i="0" dirty="0"/>
            <a:t>Provide comfortable bedding and a quiet environment conducive to restful sleep.</a:t>
          </a:r>
          <a:endParaRPr lang="en-IN" sz="2000" dirty="0"/>
        </a:p>
      </dgm:t>
    </dgm:pt>
    <dgm:pt modelId="{B4822415-7CC6-493A-B050-F72C585CB831}" type="parTrans" cxnId="{3EBCB512-6CBD-4732-BD48-4366BC862D8D}">
      <dgm:prSet/>
      <dgm:spPr/>
      <dgm:t>
        <a:bodyPr/>
        <a:lstStyle/>
        <a:p>
          <a:endParaRPr lang="en-IN" sz="2600"/>
        </a:p>
      </dgm:t>
    </dgm:pt>
    <dgm:pt modelId="{D520DCC0-79FD-43D0-90E3-9DED56C596FA}" type="sibTrans" cxnId="{3EBCB512-6CBD-4732-BD48-4366BC862D8D}">
      <dgm:prSet/>
      <dgm:spPr/>
      <dgm:t>
        <a:bodyPr/>
        <a:lstStyle/>
        <a:p>
          <a:endParaRPr lang="en-IN" sz="2600"/>
        </a:p>
      </dgm:t>
    </dgm:pt>
    <dgm:pt modelId="{D11C0D5F-F17A-4A54-A074-CEEED318666E}" type="pres">
      <dgm:prSet presAssocID="{FFCFEC64-2994-41DA-AC20-2E9045821456}" presName="linear" presStyleCnt="0">
        <dgm:presLayoutVars>
          <dgm:animLvl val="lvl"/>
          <dgm:resizeHandles val="exact"/>
        </dgm:presLayoutVars>
      </dgm:prSet>
      <dgm:spPr/>
      <dgm:t>
        <a:bodyPr/>
        <a:lstStyle/>
        <a:p>
          <a:endParaRPr lang="en-US"/>
        </a:p>
      </dgm:t>
    </dgm:pt>
    <dgm:pt modelId="{EA60478F-DE05-4048-A787-F165DB5EA422}" type="pres">
      <dgm:prSet presAssocID="{844BF4DE-6084-4467-A61E-5ECBCBB54EC2}" presName="parentText" presStyleLbl="node1" presStyleIdx="0" presStyleCnt="2">
        <dgm:presLayoutVars>
          <dgm:chMax val="0"/>
          <dgm:bulletEnabled val="1"/>
        </dgm:presLayoutVars>
      </dgm:prSet>
      <dgm:spPr/>
      <dgm:t>
        <a:bodyPr/>
        <a:lstStyle/>
        <a:p>
          <a:endParaRPr lang="en-US"/>
        </a:p>
      </dgm:t>
    </dgm:pt>
    <dgm:pt modelId="{BEA39F2B-9960-48B3-A41D-73708FB001C8}" type="pres">
      <dgm:prSet presAssocID="{EC6816C3-C312-4BBD-A106-1E86E8D92E65}" presName="spacer" presStyleCnt="0"/>
      <dgm:spPr/>
      <dgm:t>
        <a:bodyPr/>
        <a:lstStyle/>
        <a:p>
          <a:endParaRPr lang="en-US"/>
        </a:p>
      </dgm:t>
    </dgm:pt>
    <dgm:pt modelId="{DD5FC490-3560-4E6D-BBE3-0F6292C959F9}" type="pres">
      <dgm:prSet presAssocID="{34A8BD42-EADB-4715-924C-B1510E73E613}" presName="parentText" presStyleLbl="node1" presStyleIdx="1" presStyleCnt="2">
        <dgm:presLayoutVars>
          <dgm:chMax val="0"/>
          <dgm:bulletEnabled val="1"/>
        </dgm:presLayoutVars>
      </dgm:prSet>
      <dgm:spPr/>
      <dgm:t>
        <a:bodyPr/>
        <a:lstStyle/>
        <a:p>
          <a:endParaRPr lang="en-US"/>
        </a:p>
      </dgm:t>
    </dgm:pt>
  </dgm:ptLst>
  <dgm:cxnLst>
    <dgm:cxn modelId="{7D7AC456-3D89-4B81-B711-F72DDB26F908}" srcId="{FFCFEC64-2994-41DA-AC20-2E9045821456}" destId="{844BF4DE-6084-4467-A61E-5ECBCBB54EC2}" srcOrd="0" destOrd="0" parTransId="{7D4567E8-E740-4FA4-AC30-13E6B2378495}" sibTransId="{EC6816C3-C312-4BBD-A106-1E86E8D92E65}"/>
    <dgm:cxn modelId="{3EBCB512-6CBD-4732-BD48-4366BC862D8D}" srcId="{FFCFEC64-2994-41DA-AC20-2E9045821456}" destId="{34A8BD42-EADB-4715-924C-B1510E73E613}" srcOrd="1" destOrd="0" parTransId="{B4822415-7CC6-493A-B050-F72C585CB831}" sibTransId="{D520DCC0-79FD-43D0-90E3-9DED56C596FA}"/>
    <dgm:cxn modelId="{DDCAC5C2-D368-4DAC-B6C2-4675E1A8F546}" type="presOf" srcId="{844BF4DE-6084-4467-A61E-5ECBCBB54EC2}" destId="{EA60478F-DE05-4048-A787-F165DB5EA422}" srcOrd="0" destOrd="0" presId="urn:microsoft.com/office/officeart/2005/8/layout/vList2"/>
    <dgm:cxn modelId="{4964482F-034C-422C-B4E6-B0CBA25058EC}" type="presOf" srcId="{FFCFEC64-2994-41DA-AC20-2E9045821456}" destId="{D11C0D5F-F17A-4A54-A074-CEEED318666E}" srcOrd="0" destOrd="0" presId="urn:microsoft.com/office/officeart/2005/8/layout/vList2"/>
    <dgm:cxn modelId="{78EB4093-2E38-4D21-AB75-7E3713D36B35}" type="presOf" srcId="{34A8BD42-EADB-4715-924C-B1510E73E613}" destId="{DD5FC490-3560-4E6D-BBE3-0F6292C959F9}" srcOrd="0" destOrd="0" presId="urn:microsoft.com/office/officeart/2005/8/layout/vList2"/>
    <dgm:cxn modelId="{CB701F3E-A5AE-48BF-91C4-72CC5F81221E}" type="presParOf" srcId="{D11C0D5F-F17A-4A54-A074-CEEED318666E}" destId="{EA60478F-DE05-4048-A787-F165DB5EA422}" srcOrd="0" destOrd="0" presId="urn:microsoft.com/office/officeart/2005/8/layout/vList2"/>
    <dgm:cxn modelId="{F5DF7304-A1D6-4E2F-A428-C39B21CCA566}" type="presParOf" srcId="{D11C0D5F-F17A-4A54-A074-CEEED318666E}" destId="{BEA39F2B-9960-48B3-A41D-73708FB001C8}" srcOrd="1" destOrd="0" presId="urn:microsoft.com/office/officeart/2005/8/layout/vList2"/>
    <dgm:cxn modelId="{8A27DD6D-FADE-4AA8-9115-A0E5139548EF}" type="presParOf" srcId="{D11C0D5F-F17A-4A54-A074-CEEED318666E}" destId="{DD5FC490-3560-4E6D-BBE3-0F6292C959F9}"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5.xml><?xml version="1.0" encoding="utf-8"?>
<dgm:dataModel xmlns:dgm="http://schemas.openxmlformats.org/drawingml/2006/diagram" xmlns:a="http://schemas.openxmlformats.org/drawingml/2006/main">
  <dgm:ptLst>
    <dgm:pt modelId="{45149FD2-E216-4AB2-8948-A31BCD382437}"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06C93E52-2340-401D-9001-157F71DC84DC}">
      <dgm:prSet custT="1"/>
      <dgm:spPr/>
      <dgm:t>
        <a:bodyPr/>
        <a:lstStyle/>
        <a:p>
          <a:r>
            <a:rPr lang="en-US" sz="4000" b="1" dirty="0"/>
            <a:t>Isolation</a:t>
          </a:r>
          <a:endParaRPr lang="en-IN" sz="4000" dirty="0"/>
        </a:p>
      </dgm:t>
    </dgm:pt>
    <dgm:pt modelId="{795190A5-014F-4E88-8575-2BE5E5395421}" type="parTrans" cxnId="{E5A35705-A562-47AF-A606-E7B81866A87C}">
      <dgm:prSet/>
      <dgm:spPr/>
      <dgm:t>
        <a:bodyPr/>
        <a:lstStyle/>
        <a:p>
          <a:endParaRPr lang="en-IN"/>
        </a:p>
      </dgm:t>
    </dgm:pt>
    <dgm:pt modelId="{7BD66968-40B0-4CF5-996C-97486337C7EB}" type="sibTrans" cxnId="{E5A35705-A562-47AF-A606-E7B81866A87C}">
      <dgm:prSet/>
      <dgm:spPr/>
      <dgm:t>
        <a:bodyPr/>
        <a:lstStyle/>
        <a:p>
          <a:endParaRPr lang="en-IN"/>
        </a:p>
      </dgm:t>
    </dgm:pt>
    <dgm:pt modelId="{9B11EFAE-1A63-49AB-AEFE-E526E80301D6}" type="pres">
      <dgm:prSet presAssocID="{45149FD2-E216-4AB2-8948-A31BCD382437}" presName="linear" presStyleCnt="0">
        <dgm:presLayoutVars>
          <dgm:animLvl val="lvl"/>
          <dgm:resizeHandles val="exact"/>
        </dgm:presLayoutVars>
      </dgm:prSet>
      <dgm:spPr/>
      <dgm:t>
        <a:bodyPr/>
        <a:lstStyle/>
        <a:p>
          <a:endParaRPr lang="en-US"/>
        </a:p>
      </dgm:t>
    </dgm:pt>
    <dgm:pt modelId="{5DD18B61-C728-4178-AE01-8BF26B01C84F}" type="pres">
      <dgm:prSet presAssocID="{06C93E52-2340-401D-9001-157F71DC84DC}" presName="parentText" presStyleLbl="node1" presStyleIdx="0" presStyleCnt="1" custLinFactNeighborX="-4208">
        <dgm:presLayoutVars>
          <dgm:chMax val="0"/>
          <dgm:bulletEnabled val="1"/>
        </dgm:presLayoutVars>
      </dgm:prSet>
      <dgm:spPr/>
      <dgm:t>
        <a:bodyPr/>
        <a:lstStyle/>
        <a:p>
          <a:endParaRPr lang="en-US"/>
        </a:p>
      </dgm:t>
    </dgm:pt>
  </dgm:ptLst>
  <dgm:cxnLst>
    <dgm:cxn modelId="{90191778-42EC-4F7B-A916-F269D7387952}" type="presOf" srcId="{45149FD2-E216-4AB2-8948-A31BCD382437}" destId="{9B11EFAE-1A63-49AB-AEFE-E526E80301D6}" srcOrd="0" destOrd="0" presId="urn:microsoft.com/office/officeart/2005/8/layout/vList2"/>
    <dgm:cxn modelId="{299F2497-C12F-4B8F-A0B6-42E2695D86C1}" type="presOf" srcId="{06C93E52-2340-401D-9001-157F71DC84DC}" destId="{5DD18B61-C728-4178-AE01-8BF26B01C84F}" srcOrd="0" destOrd="0" presId="urn:microsoft.com/office/officeart/2005/8/layout/vList2"/>
    <dgm:cxn modelId="{E5A35705-A562-47AF-A606-E7B81866A87C}" srcId="{45149FD2-E216-4AB2-8948-A31BCD382437}" destId="{06C93E52-2340-401D-9001-157F71DC84DC}" srcOrd="0" destOrd="0" parTransId="{795190A5-014F-4E88-8575-2BE5E5395421}" sibTransId="{7BD66968-40B0-4CF5-996C-97486337C7EB}"/>
    <dgm:cxn modelId="{C06FFBB5-10D1-4402-BB8C-05F3A4F9A353}" type="presParOf" srcId="{9B11EFAE-1A63-49AB-AEFE-E526E80301D6}" destId="{5DD18B61-C728-4178-AE01-8BF26B01C84F}"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16.xml><?xml version="1.0" encoding="utf-8"?>
<dgm:dataModel xmlns:dgm="http://schemas.openxmlformats.org/drawingml/2006/diagram" xmlns:a="http://schemas.openxmlformats.org/drawingml/2006/main">
  <dgm:ptLst>
    <dgm:pt modelId="{26B37E64-7C03-46BA-A358-D2986358AE7A}" type="doc">
      <dgm:prSet loTypeId="urn:microsoft.com/office/officeart/2005/8/layout/vList2" loCatId="list" qsTypeId="urn:microsoft.com/office/officeart/2005/8/quickstyle/simple1" qsCatId="simple" csTypeId="urn:microsoft.com/office/officeart/2005/8/colors/accent3_3" csCatId="accent3" phldr="1"/>
      <dgm:spPr/>
      <dgm:t>
        <a:bodyPr/>
        <a:lstStyle/>
        <a:p>
          <a:endParaRPr lang="en-IN"/>
        </a:p>
      </dgm:t>
    </dgm:pt>
    <dgm:pt modelId="{4B1513AC-A4BD-4EDC-AA4A-2DD1CE5D28C6}">
      <dgm:prSet custT="1"/>
      <dgm:spPr/>
      <dgm:t>
        <a:bodyPr/>
        <a:lstStyle/>
        <a:p>
          <a:r>
            <a:rPr lang="en-US" sz="2000" dirty="0"/>
            <a:t>it's important to isolate a person diagnosed with any communicable disease from other household members to prevent transmission. </a:t>
          </a:r>
          <a:endParaRPr lang="en-IN" sz="2000" dirty="0"/>
        </a:p>
      </dgm:t>
    </dgm:pt>
    <dgm:pt modelId="{13270601-859F-4B01-A6BC-B060CF405227}" type="parTrans" cxnId="{6A8A73B2-D4E3-4259-BAA9-9C288D20D01E}">
      <dgm:prSet/>
      <dgm:spPr/>
      <dgm:t>
        <a:bodyPr/>
        <a:lstStyle/>
        <a:p>
          <a:endParaRPr lang="en-IN" sz="2000"/>
        </a:p>
      </dgm:t>
    </dgm:pt>
    <dgm:pt modelId="{B1DE76B7-C99C-427D-861F-4A75C4ECAF55}" type="sibTrans" cxnId="{6A8A73B2-D4E3-4259-BAA9-9C288D20D01E}">
      <dgm:prSet/>
      <dgm:spPr/>
      <dgm:t>
        <a:bodyPr/>
        <a:lstStyle/>
        <a:p>
          <a:endParaRPr lang="en-IN" sz="2000"/>
        </a:p>
      </dgm:t>
    </dgm:pt>
    <dgm:pt modelId="{4DF2FD5A-1F6C-4608-9F91-C3E9EA6DC6EB}">
      <dgm:prSet custT="1"/>
      <dgm:spPr/>
      <dgm:t>
        <a:bodyPr/>
        <a:lstStyle/>
        <a:p>
          <a:r>
            <a:rPr lang="en-US" sz="2000"/>
            <a:t>Provide them with a separate room and bathroom if possible. </a:t>
          </a:r>
          <a:endParaRPr lang="en-IN" sz="2000"/>
        </a:p>
      </dgm:t>
    </dgm:pt>
    <dgm:pt modelId="{135118D1-7D67-4C25-B7A3-9AE32A77106F}" type="parTrans" cxnId="{A16A6B7E-15BF-433C-B895-CA733D1F0FE9}">
      <dgm:prSet/>
      <dgm:spPr/>
      <dgm:t>
        <a:bodyPr/>
        <a:lstStyle/>
        <a:p>
          <a:endParaRPr lang="en-IN" sz="2000"/>
        </a:p>
      </dgm:t>
    </dgm:pt>
    <dgm:pt modelId="{76131A0F-62A4-4CA4-8488-0693AC67A5BA}" type="sibTrans" cxnId="{A16A6B7E-15BF-433C-B895-CA733D1F0FE9}">
      <dgm:prSet/>
      <dgm:spPr/>
      <dgm:t>
        <a:bodyPr/>
        <a:lstStyle/>
        <a:p>
          <a:endParaRPr lang="en-IN" sz="2000"/>
        </a:p>
      </dgm:t>
    </dgm:pt>
    <dgm:pt modelId="{AF2C2AEA-AF8F-4430-8736-1E03C2CD9BFE}">
      <dgm:prSet custT="1"/>
      <dgm:spPr/>
      <dgm:t>
        <a:bodyPr/>
        <a:lstStyle/>
        <a:p>
          <a:r>
            <a:rPr lang="en-US" sz="2000" dirty="0"/>
            <a:t>Limit contact with others, especially those who are at higher risk of complications, like elderly individuals or individuals with weakened immune systems.</a:t>
          </a:r>
          <a:endParaRPr lang="en-IN" sz="2000" dirty="0"/>
        </a:p>
      </dgm:t>
    </dgm:pt>
    <dgm:pt modelId="{FBBA2383-4572-412F-B572-17074D99CA60}" type="parTrans" cxnId="{30D1160A-0DEF-45BD-B7E1-DA4D931BC026}">
      <dgm:prSet/>
      <dgm:spPr/>
      <dgm:t>
        <a:bodyPr/>
        <a:lstStyle/>
        <a:p>
          <a:endParaRPr lang="en-IN" sz="2000"/>
        </a:p>
      </dgm:t>
    </dgm:pt>
    <dgm:pt modelId="{9DA387EA-A16D-4320-931F-D445B5FCCBA9}" type="sibTrans" cxnId="{30D1160A-0DEF-45BD-B7E1-DA4D931BC026}">
      <dgm:prSet/>
      <dgm:spPr/>
      <dgm:t>
        <a:bodyPr/>
        <a:lstStyle/>
        <a:p>
          <a:endParaRPr lang="en-IN" sz="2000"/>
        </a:p>
      </dgm:t>
    </dgm:pt>
    <dgm:pt modelId="{B954BAEA-23F6-4FB8-B453-2BE77FB0F408}">
      <dgm:prSet custT="1"/>
      <dgm:spPr/>
      <dgm:t>
        <a:bodyPr/>
        <a:lstStyle/>
        <a:p>
          <a:r>
            <a:rPr lang="en-US" sz="2000"/>
            <a:t>Use mosquito nets for all family members if the disease is mosquito borne.</a:t>
          </a:r>
          <a:endParaRPr lang="en-IN" sz="2000"/>
        </a:p>
      </dgm:t>
    </dgm:pt>
    <dgm:pt modelId="{3A28C89D-68BC-4731-A265-BEFCACACB892}" type="parTrans" cxnId="{52FC3B5F-E63F-47F5-8CE6-1E0886639B59}">
      <dgm:prSet/>
      <dgm:spPr/>
      <dgm:t>
        <a:bodyPr/>
        <a:lstStyle/>
        <a:p>
          <a:endParaRPr lang="en-IN" sz="2000"/>
        </a:p>
      </dgm:t>
    </dgm:pt>
    <dgm:pt modelId="{537880C1-A634-45B8-B3BE-74AE606F7BE6}" type="sibTrans" cxnId="{52FC3B5F-E63F-47F5-8CE6-1E0886639B59}">
      <dgm:prSet/>
      <dgm:spPr/>
      <dgm:t>
        <a:bodyPr/>
        <a:lstStyle/>
        <a:p>
          <a:endParaRPr lang="en-IN" sz="2000"/>
        </a:p>
      </dgm:t>
    </dgm:pt>
    <dgm:pt modelId="{1AFE9BE4-26EA-4FDE-ADD6-4B769FB7452B}" type="pres">
      <dgm:prSet presAssocID="{26B37E64-7C03-46BA-A358-D2986358AE7A}" presName="linear" presStyleCnt="0">
        <dgm:presLayoutVars>
          <dgm:animLvl val="lvl"/>
          <dgm:resizeHandles val="exact"/>
        </dgm:presLayoutVars>
      </dgm:prSet>
      <dgm:spPr/>
      <dgm:t>
        <a:bodyPr/>
        <a:lstStyle/>
        <a:p>
          <a:endParaRPr lang="en-US"/>
        </a:p>
      </dgm:t>
    </dgm:pt>
    <dgm:pt modelId="{C3D19179-7368-428C-8272-ED0EC37DF63D}" type="pres">
      <dgm:prSet presAssocID="{4B1513AC-A4BD-4EDC-AA4A-2DD1CE5D28C6}" presName="parentText" presStyleLbl="node1" presStyleIdx="0" presStyleCnt="4" custLinFactY="-34495" custLinFactNeighborY="-100000">
        <dgm:presLayoutVars>
          <dgm:chMax val="0"/>
          <dgm:bulletEnabled val="1"/>
        </dgm:presLayoutVars>
      </dgm:prSet>
      <dgm:spPr/>
      <dgm:t>
        <a:bodyPr/>
        <a:lstStyle/>
        <a:p>
          <a:endParaRPr lang="en-US"/>
        </a:p>
      </dgm:t>
    </dgm:pt>
    <dgm:pt modelId="{0660AB69-A2B5-4D55-BAA2-02098CC64F7C}" type="pres">
      <dgm:prSet presAssocID="{B1DE76B7-C99C-427D-861F-4A75C4ECAF55}" presName="spacer" presStyleCnt="0"/>
      <dgm:spPr/>
      <dgm:t>
        <a:bodyPr/>
        <a:lstStyle/>
        <a:p>
          <a:endParaRPr lang="en-US"/>
        </a:p>
      </dgm:t>
    </dgm:pt>
    <dgm:pt modelId="{DBFD790C-E1F5-4EE8-8A94-04FB355E83D9}" type="pres">
      <dgm:prSet presAssocID="{4DF2FD5A-1F6C-4608-9F91-C3E9EA6DC6EB}" presName="parentText" presStyleLbl="node1" presStyleIdx="1" presStyleCnt="4" custScaleY="71008" custLinFactY="-17251" custLinFactNeighborX="1209" custLinFactNeighborY="-100000">
        <dgm:presLayoutVars>
          <dgm:chMax val="0"/>
          <dgm:bulletEnabled val="1"/>
        </dgm:presLayoutVars>
      </dgm:prSet>
      <dgm:spPr/>
      <dgm:t>
        <a:bodyPr/>
        <a:lstStyle/>
        <a:p>
          <a:endParaRPr lang="en-US"/>
        </a:p>
      </dgm:t>
    </dgm:pt>
    <dgm:pt modelId="{24C6301E-DAF8-4124-B2E7-73DED41DDDB6}" type="pres">
      <dgm:prSet presAssocID="{76131A0F-62A4-4CA4-8488-0693AC67A5BA}" presName="spacer" presStyleCnt="0"/>
      <dgm:spPr/>
      <dgm:t>
        <a:bodyPr/>
        <a:lstStyle/>
        <a:p>
          <a:endParaRPr lang="en-US"/>
        </a:p>
      </dgm:t>
    </dgm:pt>
    <dgm:pt modelId="{89233049-4541-43A7-B5FC-178DD2576D37}" type="pres">
      <dgm:prSet presAssocID="{AF2C2AEA-AF8F-4430-8736-1E03C2CD9BFE}" presName="parentText" presStyleLbl="node1" presStyleIdx="2" presStyleCnt="4" custScaleY="87713" custLinFactY="-19674" custLinFactNeighborY="-100000">
        <dgm:presLayoutVars>
          <dgm:chMax val="0"/>
          <dgm:bulletEnabled val="1"/>
        </dgm:presLayoutVars>
      </dgm:prSet>
      <dgm:spPr/>
      <dgm:t>
        <a:bodyPr/>
        <a:lstStyle/>
        <a:p>
          <a:endParaRPr lang="en-US"/>
        </a:p>
      </dgm:t>
    </dgm:pt>
    <dgm:pt modelId="{D2449F81-C412-4FEB-B32F-B19102FE7C99}" type="pres">
      <dgm:prSet presAssocID="{9DA387EA-A16D-4320-931F-D445B5FCCBA9}" presName="spacer" presStyleCnt="0"/>
      <dgm:spPr/>
      <dgm:t>
        <a:bodyPr/>
        <a:lstStyle/>
        <a:p>
          <a:endParaRPr lang="en-US"/>
        </a:p>
      </dgm:t>
    </dgm:pt>
    <dgm:pt modelId="{15EEA8FA-5A05-477D-9D20-9267CFECD7C8}" type="pres">
      <dgm:prSet presAssocID="{B954BAEA-23F6-4FB8-B453-2BE77FB0F408}" presName="parentText" presStyleLbl="node1" presStyleIdx="3" presStyleCnt="4" custScaleY="85995" custLinFactY="-21435" custLinFactNeighborX="1209" custLinFactNeighborY="-100000">
        <dgm:presLayoutVars>
          <dgm:chMax val="0"/>
          <dgm:bulletEnabled val="1"/>
        </dgm:presLayoutVars>
      </dgm:prSet>
      <dgm:spPr/>
      <dgm:t>
        <a:bodyPr/>
        <a:lstStyle/>
        <a:p>
          <a:endParaRPr lang="en-US"/>
        </a:p>
      </dgm:t>
    </dgm:pt>
  </dgm:ptLst>
  <dgm:cxnLst>
    <dgm:cxn modelId="{8BD1AEEA-5154-4DE1-88DB-AB81B4916D5D}" type="presOf" srcId="{4B1513AC-A4BD-4EDC-AA4A-2DD1CE5D28C6}" destId="{C3D19179-7368-428C-8272-ED0EC37DF63D}" srcOrd="0" destOrd="0" presId="urn:microsoft.com/office/officeart/2005/8/layout/vList2"/>
    <dgm:cxn modelId="{5F6682EA-4516-479E-A594-69F9DA78B216}" type="presOf" srcId="{B954BAEA-23F6-4FB8-B453-2BE77FB0F408}" destId="{15EEA8FA-5A05-477D-9D20-9267CFECD7C8}" srcOrd="0" destOrd="0" presId="urn:microsoft.com/office/officeart/2005/8/layout/vList2"/>
    <dgm:cxn modelId="{7C11FA5B-2A8F-4912-8B2E-DBBB0C947C54}" type="presOf" srcId="{AF2C2AEA-AF8F-4430-8736-1E03C2CD9BFE}" destId="{89233049-4541-43A7-B5FC-178DD2576D37}" srcOrd="0" destOrd="0" presId="urn:microsoft.com/office/officeart/2005/8/layout/vList2"/>
    <dgm:cxn modelId="{A16A6B7E-15BF-433C-B895-CA733D1F0FE9}" srcId="{26B37E64-7C03-46BA-A358-D2986358AE7A}" destId="{4DF2FD5A-1F6C-4608-9F91-C3E9EA6DC6EB}" srcOrd="1" destOrd="0" parTransId="{135118D1-7D67-4C25-B7A3-9AE32A77106F}" sibTransId="{76131A0F-62A4-4CA4-8488-0693AC67A5BA}"/>
    <dgm:cxn modelId="{6A8A73B2-D4E3-4259-BAA9-9C288D20D01E}" srcId="{26B37E64-7C03-46BA-A358-D2986358AE7A}" destId="{4B1513AC-A4BD-4EDC-AA4A-2DD1CE5D28C6}" srcOrd="0" destOrd="0" parTransId="{13270601-859F-4B01-A6BC-B060CF405227}" sibTransId="{B1DE76B7-C99C-427D-861F-4A75C4ECAF55}"/>
    <dgm:cxn modelId="{790BD300-8608-4E2D-8575-34640D71E739}" type="presOf" srcId="{26B37E64-7C03-46BA-A358-D2986358AE7A}" destId="{1AFE9BE4-26EA-4FDE-ADD6-4B769FB7452B}" srcOrd="0" destOrd="0" presId="urn:microsoft.com/office/officeart/2005/8/layout/vList2"/>
    <dgm:cxn modelId="{497C239D-0357-4165-9BAE-9DB57E6DDA39}" type="presOf" srcId="{4DF2FD5A-1F6C-4608-9F91-C3E9EA6DC6EB}" destId="{DBFD790C-E1F5-4EE8-8A94-04FB355E83D9}" srcOrd="0" destOrd="0" presId="urn:microsoft.com/office/officeart/2005/8/layout/vList2"/>
    <dgm:cxn modelId="{30D1160A-0DEF-45BD-B7E1-DA4D931BC026}" srcId="{26B37E64-7C03-46BA-A358-D2986358AE7A}" destId="{AF2C2AEA-AF8F-4430-8736-1E03C2CD9BFE}" srcOrd="2" destOrd="0" parTransId="{FBBA2383-4572-412F-B572-17074D99CA60}" sibTransId="{9DA387EA-A16D-4320-931F-D445B5FCCBA9}"/>
    <dgm:cxn modelId="{52FC3B5F-E63F-47F5-8CE6-1E0886639B59}" srcId="{26B37E64-7C03-46BA-A358-D2986358AE7A}" destId="{B954BAEA-23F6-4FB8-B453-2BE77FB0F408}" srcOrd="3" destOrd="0" parTransId="{3A28C89D-68BC-4731-A265-BEFCACACB892}" sibTransId="{537880C1-A634-45B8-B3BE-74AE606F7BE6}"/>
    <dgm:cxn modelId="{28844B46-3C21-4E55-813C-FFA58193397D}" type="presParOf" srcId="{1AFE9BE4-26EA-4FDE-ADD6-4B769FB7452B}" destId="{C3D19179-7368-428C-8272-ED0EC37DF63D}" srcOrd="0" destOrd="0" presId="urn:microsoft.com/office/officeart/2005/8/layout/vList2"/>
    <dgm:cxn modelId="{A5C1D6DE-18FA-4DEC-B03B-E76C31DE33E3}" type="presParOf" srcId="{1AFE9BE4-26EA-4FDE-ADD6-4B769FB7452B}" destId="{0660AB69-A2B5-4D55-BAA2-02098CC64F7C}" srcOrd="1" destOrd="0" presId="urn:microsoft.com/office/officeart/2005/8/layout/vList2"/>
    <dgm:cxn modelId="{0F04873F-C055-4563-AC85-E09A369B8FE5}" type="presParOf" srcId="{1AFE9BE4-26EA-4FDE-ADD6-4B769FB7452B}" destId="{DBFD790C-E1F5-4EE8-8A94-04FB355E83D9}" srcOrd="2" destOrd="0" presId="urn:microsoft.com/office/officeart/2005/8/layout/vList2"/>
    <dgm:cxn modelId="{41E7C72E-6AEC-4306-8E21-E267B1986AC0}" type="presParOf" srcId="{1AFE9BE4-26EA-4FDE-ADD6-4B769FB7452B}" destId="{24C6301E-DAF8-4124-B2E7-73DED41DDDB6}" srcOrd="3" destOrd="0" presId="urn:microsoft.com/office/officeart/2005/8/layout/vList2"/>
    <dgm:cxn modelId="{B4EC2981-D8F5-418E-A476-4E110E9DEA67}" type="presParOf" srcId="{1AFE9BE4-26EA-4FDE-ADD6-4B769FB7452B}" destId="{89233049-4541-43A7-B5FC-178DD2576D37}" srcOrd="4" destOrd="0" presId="urn:microsoft.com/office/officeart/2005/8/layout/vList2"/>
    <dgm:cxn modelId="{A1DF7936-D619-403C-8893-5693AC35E4D4}" type="presParOf" srcId="{1AFE9BE4-26EA-4FDE-ADD6-4B769FB7452B}" destId="{D2449F81-C412-4FEB-B32F-B19102FE7C99}" srcOrd="5" destOrd="0" presId="urn:microsoft.com/office/officeart/2005/8/layout/vList2"/>
    <dgm:cxn modelId="{D50BFC1D-B093-4B4F-8E83-0CF5124FE60A}" type="presParOf" srcId="{1AFE9BE4-26EA-4FDE-ADD6-4B769FB7452B}" destId="{15EEA8FA-5A05-477D-9D20-9267CFECD7C8}" srcOrd="6"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17.xml><?xml version="1.0" encoding="utf-8"?>
<dgm:dataModel xmlns:dgm="http://schemas.openxmlformats.org/drawingml/2006/diagram" xmlns:a="http://schemas.openxmlformats.org/drawingml/2006/main">
  <dgm:ptLst>
    <dgm:pt modelId="{5A8BF83E-6E63-49D1-BC5D-8B7BE152A189}"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888CB2CB-E874-491F-9D43-7709D5BAC2DB}">
      <dgm:prSet custT="1"/>
      <dgm:spPr/>
      <dgm:t>
        <a:bodyPr/>
        <a:lstStyle/>
        <a:p>
          <a:r>
            <a:rPr lang="en-US" sz="2400" b="0" i="0"/>
            <a:t>Emphasize proper hand hygiene for all household members. </a:t>
          </a:r>
          <a:endParaRPr lang="en-US" sz="2400"/>
        </a:p>
      </dgm:t>
    </dgm:pt>
    <dgm:pt modelId="{4884EB89-4942-4FBA-954B-2FB86FFA8CAD}" type="parTrans" cxnId="{3E2DF3A1-0ACC-4E86-B5A4-3B178DEE3AB3}">
      <dgm:prSet/>
      <dgm:spPr/>
      <dgm:t>
        <a:bodyPr/>
        <a:lstStyle/>
        <a:p>
          <a:endParaRPr lang="en-US" sz="2000"/>
        </a:p>
      </dgm:t>
    </dgm:pt>
    <dgm:pt modelId="{6EF647A8-1323-4099-BA58-E394BD44ECA6}" type="sibTrans" cxnId="{3E2DF3A1-0ACC-4E86-B5A4-3B178DEE3AB3}">
      <dgm:prSet phldrT="1" phldr="0" custT="1"/>
      <dgm:spPr/>
      <dgm:t>
        <a:bodyPr/>
        <a:lstStyle/>
        <a:p>
          <a:r>
            <a:rPr lang="en-US" sz="5400"/>
            <a:t>1</a:t>
          </a:r>
        </a:p>
      </dgm:t>
    </dgm:pt>
    <dgm:pt modelId="{F08119D0-8597-4776-B6B2-C4E72B05DCA3}">
      <dgm:prSet custT="1"/>
      <dgm:spPr/>
      <dgm:t>
        <a:bodyPr/>
        <a:lstStyle/>
        <a:p>
          <a:r>
            <a:rPr lang="en-US" sz="2400" b="0" i="0" dirty="0"/>
            <a:t>Encourage frequent handwashing with soap and water for at least 20 seconds, especially after coughing, sneezing, or using the bathroom. </a:t>
          </a:r>
          <a:endParaRPr lang="en-US" sz="2400" dirty="0"/>
        </a:p>
      </dgm:t>
    </dgm:pt>
    <dgm:pt modelId="{3EFABD5E-2E2D-4D02-BA88-75373C3983CB}" type="parTrans" cxnId="{CBF31F95-307F-4439-8708-423BE5788053}">
      <dgm:prSet/>
      <dgm:spPr/>
      <dgm:t>
        <a:bodyPr/>
        <a:lstStyle/>
        <a:p>
          <a:endParaRPr lang="en-US" sz="2000"/>
        </a:p>
      </dgm:t>
    </dgm:pt>
    <dgm:pt modelId="{82E2A004-201B-4161-B541-C0DA44D51148}" type="sibTrans" cxnId="{CBF31F95-307F-4439-8708-423BE5788053}">
      <dgm:prSet phldrT="2" phldr="0" custT="1"/>
      <dgm:spPr/>
      <dgm:t>
        <a:bodyPr/>
        <a:lstStyle/>
        <a:p>
          <a:r>
            <a:rPr lang="en-US" sz="5400"/>
            <a:t>2</a:t>
          </a:r>
        </a:p>
      </dgm:t>
    </dgm:pt>
    <dgm:pt modelId="{CDE01DD2-7229-4979-ADD7-1B41F2B9352F}">
      <dgm:prSet custT="1"/>
      <dgm:spPr/>
      <dgm:t>
        <a:bodyPr/>
        <a:lstStyle/>
        <a:p>
          <a:r>
            <a:rPr lang="en-US" sz="2400" b="0" i="0"/>
            <a:t>Provide alcohol-based hand sanitizers for times when soap and water are not readily available.</a:t>
          </a:r>
          <a:endParaRPr lang="en-US" sz="2400"/>
        </a:p>
      </dgm:t>
    </dgm:pt>
    <dgm:pt modelId="{E5ACE1D4-E67D-4DF3-A907-1701154E8375}" type="parTrans" cxnId="{FF625D7B-FD6A-4F3A-84E5-73982D938676}">
      <dgm:prSet/>
      <dgm:spPr/>
      <dgm:t>
        <a:bodyPr/>
        <a:lstStyle/>
        <a:p>
          <a:endParaRPr lang="en-US" sz="2000"/>
        </a:p>
      </dgm:t>
    </dgm:pt>
    <dgm:pt modelId="{E2866E02-0403-4555-8D1C-CA6ACA231928}" type="sibTrans" cxnId="{FF625D7B-FD6A-4F3A-84E5-73982D938676}">
      <dgm:prSet phldrT="3" phldr="0" custT="1"/>
      <dgm:spPr/>
      <dgm:t>
        <a:bodyPr/>
        <a:lstStyle/>
        <a:p>
          <a:r>
            <a:rPr lang="en-US" sz="5400"/>
            <a:t>3</a:t>
          </a:r>
        </a:p>
      </dgm:t>
    </dgm:pt>
    <dgm:pt modelId="{E954DC4D-0515-40E0-95F6-1A56A675D2DE}" type="pres">
      <dgm:prSet presAssocID="{5A8BF83E-6E63-49D1-BC5D-8B7BE152A189}" presName="Name0" presStyleCnt="0">
        <dgm:presLayoutVars>
          <dgm:animLvl val="lvl"/>
          <dgm:resizeHandles val="exact"/>
        </dgm:presLayoutVars>
      </dgm:prSet>
      <dgm:spPr/>
      <dgm:t>
        <a:bodyPr/>
        <a:lstStyle/>
        <a:p>
          <a:endParaRPr lang="en-US"/>
        </a:p>
      </dgm:t>
    </dgm:pt>
    <dgm:pt modelId="{0B7763CE-7B87-4812-A997-51B8E624448A}" type="pres">
      <dgm:prSet presAssocID="{888CB2CB-E874-491F-9D43-7709D5BAC2DB}" presName="compositeNode" presStyleCnt="0">
        <dgm:presLayoutVars>
          <dgm:bulletEnabled val="1"/>
        </dgm:presLayoutVars>
      </dgm:prSet>
      <dgm:spPr/>
    </dgm:pt>
    <dgm:pt modelId="{AF0D0D9A-9CD4-4E0B-86DA-A921C2C6EAB0}" type="pres">
      <dgm:prSet presAssocID="{888CB2CB-E874-491F-9D43-7709D5BAC2DB}" presName="bgRect" presStyleLbl="bgAccFollowNode1" presStyleIdx="0" presStyleCnt="3"/>
      <dgm:spPr/>
      <dgm:t>
        <a:bodyPr/>
        <a:lstStyle/>
        <a:p>
          <a:endParaRPr lang="en-US"/>
        </a:p>
      </dgm:t>
    </dgm:pt>
    <dgm:pt modelId="{67DBE1BF-6E96-42E1-BDD5-0B016916DA0C}" type="pres">
      <dgm:prSet presAssocID="{6EF647A8-1323-4099-BA58-E394BD44ECA6}" presName="sibTransNodeCircle" presStyleLbl="alignNode1" presStyleIdx="0" presStyleCnt="6">
        <dgm:presLayoutVars>
          <dgm:chMax val="0"/>
          <dgm:bulletEnabled/>
        </dgm:presLayoutVars>
      </dgm:prSet>
      <dgm:spPr/>
      <dgm:t>
        <a:bodyPr/>
        <a:lstStyle/>
        <a:p>
          <a:endParaRPr lang="en-US"/>
        </a:p>
      </dgm:t>
    </dgm:pt>
    <dgm:pt modelId="{6FB3CE15-0E5A-4C2C-9C36-4B287C4639A9}" type="pres">
      <dgm:prSet presAssocID="{888CB2CB-E874-491F-9D43-7709D5BAC2DB}" presName="bottomLine" presStyleLbl="alignNode1" presStyleIdx="1" presStyleCnt="6">
        <dgm:presLayoutVars/>
      </dgm:prSet>
      <dgm:spPr/>
    </dgm:pt>
    <dgm:pt modelId="{D2EBA531-3C7F-43CB-ADA6-837CB08EB7EB}" type="pres">
      <dgm:prSet presAssocID="{888CB2CB-E874-491F-9D43-7709D5BAC2DB}" presName="nodeText" presStyleLbl="bgAccFollowNode1" presStyleIdx="0" presStyleCnt="3">
        <dgm:presLayoutVars>
          <dgm:bulletEnabled val="1"/>
        </dgm:presLayoutVars>
      </dgm:prSet>
      <dgm:spPr/>
      <dgm:t>
        <a:bodyPr/>
        <a:lstStyle/>
        <a:p>
          <a:endParaRPr lang="en-US"/>
        </a:p>
      </dgm:t>
    </dgm:pt>
    <dgm:pt modelId="{C2DEBFB2-89B5-4AAE-871C-534E13EDD774}" type="pres">
      <dgm:prSet presAssocID="{6EF647A8-1323-4099-BA58-E394BD44ECA6}" presName="sibTrans" presStyleCnt="0"/>
      <dgm:spPr/>
    </dgm:pt>
    <dgm:pt modelId="{836F8CB2-8CAF-4ED1-BF32-6E4BB5E24308}" type="pres">
      <dgm:prSet presAssocID="{F08119D0-8597-4776-B6B2-C4E72B05DCA3}" presName="compositeNode" presStyleCnt="0">
        <dgm:presLayoutVars>
          <dgm:bulletEnabled val="1"/>
        </dgm:presLayoutVars>
      </dgm:prSet>
      <dgm:spPr/>
    </dgm:pt>
    <dgm:pt modelId="{CC196147-7136-4AB4-BB5D-677E01C26B52}" type="pres">
      <dgm:prSet presAssocID="{F08119D0-8597-4776-B6B2-C4E72B05DCA3}" presName="bgRect" presStyleLbl="bgAccFollowNode1" presStyleIdx="1" presStyleCnt="3" custScaleX="112429"/>
      <dgm:spPr/>
      <dgm:t>
        <a:bodyPr/>
        <a:lstStyle/>
        <a:p>
          <a:endParaRPr lang="en-US"/>
        </a:p>
      </dgm:t>
    </dgm:pt>
    <dgm:pt modelId="{53F79F8D-53EF-4CCB-9F33-A55321622316}" type="pres">
      <dgm:prSet presAssocID="{82E2A004-201B-4161-B541-C0DA44D51148}" presName="sibTransNodeCircle" presStyleLbl="alignNode1" presStyleIdx="2" presStyleCnt="6">
        <dgm:presLayoutVars>
          <dgm:chMax val="0"/>
          <dgm:bulletEnabled/>
        </dgm:presLayoutVars>
      </dgm:prSet>
      <dgm:spPr/>
      <dgm:t>
        <a:bodyPr/>
        <a:lstStyle/>
        <a:p>
          <a:endParaRPr lang="en-US"/>
        </a:p>
      </dgm:t>
    </dgm:pt>
    <dgm:pt modelId="{8A71040D-16D4-48CE-B8DB-A9224177F3BF}" type="pres">
      <dgm:prSet presAssocID="{F08119D0-8597-4776-B6B2-C4E72B05DCA3}" presName="bottomLine" presStyleLbl="alignNode1" presStyleIdx="3" presStyleCnt="6">
        <dgm:presLayoutVars/>
      </dgm:prSet>
      <dgm:spPr/>
    </dgm:pt>
    <dgm:pt modelId="{6CE2D910-CD3D-4EC3-B7F7-17ECF868231A}" type="pres">
      <dgm:prSet presAssocID="{F08119D0-8597-4776-B6B2-C4E72B05DCA3}" presName="nodeText" presStyleLbl="bgAccFollowNode1" presStyleIdx="1" presStyleCnt="3">
        <dgm:presLayoutVars>
          <dgm:bulletEnabled val="1"/>
        </dgm:presLayoutVars>
      </dgm:prSet>
      <dgm:spPr/>
      <dgm:t>
        <a:bodyPr/>
        <a:lstStyle/>
        <a:p>
          <a:endParaRPr lang="en-US"/>
        </a:p>
      </dgm:t>
    </dgm:pt>
    <dgm:pt modelId="{96B4E28D-A376-4ADA-82D1-68555649D6E2}" type="pres">
      <dgm:prSet presAssocID="{82E2A004-201B-4161-B541-C0DA44D51148}" presName="sibTrans" presStyleCnt="0"/>
      <dgm:spPr/>
    </dgm:pt>
    <dgm:pt modelId="{BA7B3807-127A-461E-BC68-7DCFAF98A030}" type="pres">
      <dgm:prSet presAssocID="{CDE01DD2-7229-4979-ADD7-1B41F2B9352F}" presName="compositeNode" presStyleCnt="0">
        <dgm:presLayoutVars>
          <dgm:bulletEnabled val="1"/>
        </dgm:presLayoutVars>
      </dgm:prSet>
      <dgm:spPr/>
    </dgm:pt>
    <dgm:pt modelId="{5BEDF6D2-4CCB-4EFF-9364-B183E2FAD31E}" type="pres">
      <dgm:prSet presAssocID="{CDE01DD2-7229-4979-ADD7-1B41F2B9352F}" presName="bgRect" presStyleLbl="bgAccFollowNode1" presStyleIdx="2" presStyleCnt="3"/>
      <dgm:spPr/>
      <dgm:t>
        <a:bodyPr/>
        <a:lstStyle/>
        <a:p>
          <a:endParaRPr lang="en-US"/>
        </a:p>
      </dgm:t>
    </dgm:pt>
    <dgm:pt modelId="{38BAA0D5-9263-4D2A-9F50-E37579091FE6}" type="pres">
      <dgm:prSet presAssocID="{E2866E02-0403-4555-8D1C-CA6ACA231928}" presName="sibTransNodeCircle" presStyleLbl="alignNode1" presStyleIdx="4" presStyleCnt="6">
        <dgm:presLayoutVars>
          <dgm:chMax val="0"/>
          <dgm:bulletEnabled/>
        </dgm:presLayoutVars>
      </dgm:prSet>
      <dgm:spPr/>
      <dgm:t>
        <a:bodyPr/>
        <a:lstStyle/>
        <a:p>
          <a:endParaRPr lang="en-US"/>
        </a:p>
      </dgm:t>
    </dgm:pt>
    <dgm:pt modelId="{25652E97-7422-42D5-BC91-2D2C2C31761D}" type="pres">
      <dgm:prSet presAssocID="{CDE01DD2-7229-4979-ADD7-1B41F2B9352F}" presName="bottomLine" presStyleLbl="alignNode1" presStyleIdx="5" presStyleCnt="6">
        <dgm:presLayoutVars/>
      </dgm:prSet>
      <dgm:spPr/>
    </dgm:pt>
    <dgm:pt modelId="{C82299E1-EF05-439F-B0D7-2615DB7CB72B}" type="pres">
      <dgm:prSet presAssocID="{CDE01DD2-7229-4979-ADD7-1B41F2B9352F}" presName="nodeText" presStyleLbl="bgAccFollowNode1" presStyleIdx="2" presStyleCnt="3">
        <dgm:presLayoutVars>
          <dgm:bulletEnabled val="1"/>
        </dgm:presLayoutVars>
      </dgm:prSet>
      <dgm:spPr/>
      <dgm:t>
        <a:bodyPr/>
        <a:lstStyle/>
        <a:p>
          <a:endParaRPr lang="en-US"/>
        </a:p>
      </dgm:t>
    </dgm:pt>
  </dgm:ptLst>
  <dgm:cxnLst>
    <dgm:cxn modelId="{9BC9C8CD-D8C2-44D9-ACF9-FB0BD0616D11}" type="presOf" srcId="{E2866E02-0403-4555-8D1C-CA6ACA231928}" destId="{38BAA0D5-9263-4D2A-9F50-E37579091FE6}" srcOrd="0" destOrd="0" presId="urn:microsoft.com/office/officeart/2016/7/layout/BasicLinearProcessNumbered"/>
    <dgm:cxn modelId="{9EE85476-E1C2-4BFF-9BDE-37E22D15D640}" type="presOf" srcId="{F08119D0-8597-4776-B6B2-C4E72B05DCA3}" destId="{6CE2D910-CD3D-4EC3-B7F7-17ECF868231A}" srcOrd="1" destOrd="0" presId="urn:microsoft.com/office/officeart/2016/7/layout/BasicLinearProcessNumbered"/>
    <dgm:cxn modelId="{1034F72D-91C0-481A-B33C-9FD4F4B466A8}" type="presOf" srcId="{CDE01DD2-7229-4979-ADD7-1B41F2B9352F}" destId="{C82299E1-EF05-439F-B0D7-2615DB7CB72B}" srcOrd="1" destOrd="0" presId="urn:microsoft.com/office/officeart/2016/7/layout/BasicLinearProcessNumbered"/>
    <dgm:cxn modelId="{12DEB301-BF9D-4939-A040-FE3B6B916C2F}" type="presOf" srcId="{888CB2CB-E874-491F-9D43-7709D5BAC2DB}" destId="{AF0D0D9A-9CD4-4E0B-86DA-A921C2C6EAB0}" srcOrd="0" destOrd="0" presId="urn:microsoft.com/office/officeart/2016/7/layout/BasicLinearProcessNumbered"/>
    <dgm:cxn modelId="{4E1A11B6-9139-413F-848B-876085DCDBBA}" type="presOf" srcId="{5A8BF83E-6E63-49D1-BC5D-8B7BE152A189}" destId="{E954DC4D-0515-40E0-95F6-1A56A675D2DE}" srcOrd="0" destOrd="0" presId="urn:microsoft.com/office/officeart/2016/7/layout/BasicLinearProcessNumbered"/>
    <dgm:cxn modelId="{DF232343-41B5-4603-94B3-92705FCA7144}" type="presOf" srcId="{CDE01DD2-7229-4979-ADD7-1B41F2B9352F}" destId="{5BEDF6D2-4CCB-4EFF-9364-B183E2FAD31E}" srcOrd="0" destOrd="0" presId="urn:microsoft.com/office/officeart/2016/7/layout/BasicLinearProcessNumbered"/>
    <dgm:cxn modelId="{D21C7E94-DD58-4E43-8920-81FDFB471B75}" type="presOf" srcId="{888CB2CB-E874-491F-9D43-7709D5BAC2DB}" destId="{D2EBA531-3C7F-43CB-ADA6-837CB08EB7EB}" srcOrd="1" destOrd="0" presId="urn:microsoft.com/office/officeart/2016/7/layout/BasicLinearProcessNumbered"/>
    <dgm:cxn modelId="{CBF31F95-307F-4439-8708-423BE5788053}" srcId="{5A8BF83E-6E63-49D1-BC5D-8B7BE152A189}" destId="{F08119D0-8597-4776-B6B2-C4E72B05DCA3}" srcOrd="1" destOrd="0" parTransId="{3EFABD5E-2E2D-4D02-BA88-75373C3983CB}" sibTransId="{82E2A004-201B-4161-B541-C0DA44D51148}"/>
    <dgm:cxn modelId="{50E4AFB2-B2F8-4989-806D-73C4D44B42A3}" type="presOf" srcId="{6EF647A8-1323-4099-BA58-E394BD44ECA6}" destId="{67DBE1BF-6E96-42E1-BDD5-0B016916DA0C}" srcOrd="0" destOrd="0" presId="urn:microsoft.com/office/officeart/2016/7/layout/BasicLinearProcessNumbered"/>
    <dgm:cxn modelId="{3E2DF3A1-0ACC-4E86-B5A4-3B178DEE3AB3}" srcId="{5A8BF83E-6E63-49D1-BC5D-8B7BE152A189}" destId="{888CB2CB-E874-491F-9D43-7709D5BAC2DB}" srcOrd="0" destOrd="0" parTransId="{4884EB89-4942-4FBA-954B-2FB86FFA8CAD}" sibTransId="{6EF647A8-1323-4099-BA58-E394BD44ECA6}"/>
    <dgm:cxn modelId="{7C4D9283-33AE-4F0B-B003-8CECB7EEBD1B}" type="presOf" srcId="{F08119D0-8597-4776-B6B2-C4E72B05DCA3}" destId="{CC196147-7136-4AB4-BB5D-677E01C26B52}" srcOrd="0" destOrd="0" presId="urn:microsoft.com/office/officeart/2016/7/layout/BasicLinearProcessNumbered"/>
    <dgm:cxn modelId="{FF625D7B-FD6A-4F3A-84E5-73982D938676}" srcId="{5A8BF83E-6E63-49D1-BC5D-8B7BE152A189}" destId="{CDE01DD2-7229-4979-ADD7-1B41F2B9352F}" srcOrd="2" destOrd="0" parTransId="{E5ACE1D4-E67D-4DF3-A907-1701154E8375}" sibTransId="{E2866E02-0403-4555-8D1C-CA6ACA231928}"/>
    <dgm:cxn modelId="{9CB9BE3D-D6C0-494E-88E1-198106FF5547}" type="presOf" srcId="{82E2A004-201B-4161-B541-C0DA44D51148}" destId="{53F79F8D-53EF-4CCB-9F33-A55321622316}" srcOrd="0" destOrd="0" presId="urn:microsoft.com/office/officeart/2016/7/layout/BasicLinearProcessNumbered"/>
    <dgm:cxn modelId="{0C66D9E5-3313-45C1-9F2C-50F6FFEA28BF}" type="presParOf" srcId="{E954DC4D-0515-40E0-95F6-1A56A675D2DE}" destId="{0B7763CE-7B87-4812-A997-51B8E624448A}" srcOrd="0" destOrd="0" presId="urn:microsoft.com/office/officeart/2016/7/layout/BasicLinearProcessNumbered"/>
    <dgm:cxn modelId="{F1B4996B-375A-4EBF-86F1-781601D1EBC3}" type="presParOf" srcId="{0B7763CE-7B87-4812-A997-51B8E624448A}" destId="{AF0D0D9A-9CD4-4E0B-86DA-A921C2C6EAB0}" srcOrd="0" destOrd="0" presId="urn:microsoft.com/office/officeart/2016/7/layout/BasicLinearProcessNumbered"/>
    <dgm:cxn modelId="{7121F59E-481E-47CB-97AE-479D66A713BA}" type="presParOf" srcId="{0B7763CE-7B87-4812-A997-51B8E624448A}" destId="{67DBE1BF-6E96-42E1-BDD5-0B016916DA0C}" srcOrd="1" destOrd="0" presId="urn:microsoft.com/office/officeart/2016/7/layout/BasicLinearProcessNumbered"/>
    <dgm:cxn modelId="{802DFB1A-8B62-4C1E-9F4A-8812E3B30032}" type="presParOf" srcId="{0B7763CE-7B87-4812-A997-51B8E624448A}" destId="{6FB3CE15-0E5A-4C2C-9C36-4B287C4639A9}" srcOrd="2" destOrd="0" presId="urn:microsoft.com/office/officeart/2016/7/layout/BasicLinearProcessNumbered"/>
    <dgm:cxn modelId="{433D5288-60C6-439E-88E8-6F77EFD4D71B}" type="presParOf" srcId="{0B7763CE-7B87-4812-A997-51B8E624448A}" destId="{D2EBA531-3C7F-43CB-ADA6-837CB08EB7EB}" srcOrd="3" destOrd="0" presId="urn:microsoft.com/office/officeart/2016/7/layout/BasicLinearProcessNumbered"/>
    <dgm:cxn modelId="{B3AC2D28-FDF1-4C7E-A8B7-DA11E081E945}" type="presParOf" srcId="{E954DC4D-0515-40E0-95F6-1A56A675D2DE}" destId="{C2DEBFB2-89B5-4AAE-871C-534E13EDD774}" srcOrd="1" destOrd="0" presId="urn:microsoft.com/office/officeart/2016/7/layout/BasicLinearProcessNumbered"/>
    <dgm:cxn modelId="{0982B666-A43E-45CE-BC96-577D0C825577}" type="presParOf" srcId="{E954DC4D-0515-40E0-95F6-1A56A675D2DE}" destId="{836F8CB2-8CAF-4ED1-BF32-6E4BB5E24308}" srcOrd="2" destOrd="0" presId="urn:microsoft.com/office/officeart/2016/7/layout/BasicLinearProcessNumbered"/>
    <dgm:cxn modelId="{866459D1-3A82-4A21-B470-7B210EF96EFB}" type="presParOf" srcId="{836F8CB2-8CAF-4ED1-BF32-6E4BB5E24308}" destId="{CC196147-7136-4AB4-BB5D-677E01C26B52}" srcOrd="0" destOrd="0" presId="urn:microsoft.com/office/officeart/2016/7/layout/BasicLinearProcessNumbered"/>
    <dgm:cxn modelId="{C051894F-C679-46C5-9002-512C958F750E}" type="presParOf" srcId="{836F8CB2-8CAF-4ED1-BF32-6E4BB5E24308}" destId="{53F79F8D-53EF-4CCB-9F33-A55321622316}" srcOrd="1" destOrd="0" presId="urn:microsoft.com/office/officeart/2016/7/layout/BasicLinearProcessNumbered"/>
    <dgm:cxn modelId="{217E5EB2-CB7D-44A4-9EA3-A7394FA66A7E}" type="presParOf" srcId="{836F8CB2-8CAF-4ED1-BF32-6E4BB5E24308}" destId="{8A71040D-16D4-48CE-B8DB-A9224177F3BF}" srcOrd="2" destOrd="0" presId="urn:microsoft.com/office/officeart/2016/7/layout/BasicLinearProcessNumbered"/>
    <dgm:cxn modelId="{6A14B652-67E5-49A4-9CBF-809FBBC3F449}" type="presParOf" srcId="{836F8CB2-8CAF-4ED1-BF32-6E4BB5E24308}" destId="{6CE2D910-CD3D-4EC3-B7F7-17ECF868231A}" srcOrd="3" destOrd="0" presId="urn:microsoft.com/office/officeart/2016/7/layout/BasicLinearProcessNumbered"/>
    <dgm:cxn modelId="{6846E37A-9D81-44A5-9D4E-D6EACAFC5358}" type="presParOf" srcId="{E954DC4D-0515-40E0-95F6-1A56A675D2DE}" destId="{96B4E28D-A376-4ADA-82D1-68555649D6E2}" srcOrd="3" destOrd="0" presId="urn:microsoft.com/office/officeart/2016/7/layout/BasicLinearProcessNumbered"/>
    <dgm:cxn modelId="{4986AE75-90FE-4789-BE99-3C5482D23A14}" type="presParOf" srcId="{E954DC4D-0515-40E0-95F6-1A56A675D2DE}" destId="{BA7B3807-127A-461E-BC68-7DCFAF98A030}" srcOrd="4" destOrd="0" presId="urn:microsoft.com/office/officeart/2016/7/layout/BasicLinearProcessNumbered"/>
    <dgm:cxn modelId="{FAC66A22-EC87-4605-BBBA-59CBA0DA2552}" type="presParOf" srcId="{BA7B3807-127A-461E-BC68-7DCFAF98A030}" destId="{5BEDF6D2-4CCB-4EFF-9364-B183E2FAD31E}" srcOrd="0" destOrd="0" presId="urn:microsoft.com/office/officeart/2016/7/layout/BasicLinearProcessNumbered"/>
    <dgm:cxn modelId="{FB3C0C9E-9AA7-4E81-AAD9-30A24543A662}" type="presParOf" srcId="{BA7B3807-127A-461E-BC68-7DCFAF98A030}" destId="{38BAA0D5-9263-4D2A-9F50-E37579091FE6}" srcOrd="1" destOrd="0" presId="urn:microsoft.com/office/officeart/2016/7/layout/BasicLinearProcessNumbered"/>
    <dgm:cxn modelId="{E2B747E2-B0B5-4E8E-9768-AC5225677C14}" type="presParOf" srcId="{BA7B3807-127A-461E-BC68-7DCFAF98A030}" destId="{25652E97-7422-42D5-BC91-2D2C2C31761D}" srcOrd="2" destOrd="0" presId="urn:microsoft.com/office/officeart/2016/7/layout/BasicLinearProcessNumbered"/>
    <dgm:cxn modelId="{FEEFC352-9A69-4B56-BD96-9BC8807D0D08}" type="presParOf" srcId="{BA7B3807-127A-461E-BC68-7DCFAF98A030}" destId="{C82299E1-EF05-439F-B0D7-2615DB7CB72B}"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8.xml><?xml version="1.0" encoding="utf-8"?>
<dgm:dataModel xmlns:dgm="http://schemas.openxmlformats.org/drawingml/2006/diagram" xmlns:a="http://schemas.openxmlformats.org/drawingml/2006/main">
  <dgm:ptLst>
    <dgm:pt modelId="{92C391E7-F39E-4E11-A2DE-1643CE79D2E5}"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IN"/>
        </a:p>
      </dgm:t>
    </dgm:pt>
    <dgm:pt modelId="{CCF53C81-D11F-4403-B208-3CCAC31F3D56}">
      <dgm:prSet custT="1"/>
      <dgm:spPr/>
      <dgm:t>
        <a:bodyPr/>
        <a:lstStyle/>
        <a:p>
          <a:r>
            <a:rPr lang="en-US" sz="3600" b="1" i="0"/>
            <a:t>Symptomatic Treatment</a:t>
          </a:r>
          <a:endParaRPr lang="en-IN" sz="3600"/>
        </a:p>
      </dgm:t>
    </dgm:pt>
    <dgm:pt modelId="{F049CC74-96D0-4305-B3ED-FE1C7EDAFEE6}" type="parTrans" cxnId="{116FE425-2BC4-40CA-A9F1-9D69E8E7F04D}">
      <dgm:prSet/>
      <dgm:spPr/>
      <dgm:t>
        <a:bodyPr/>
        <a:lstStyle/>
        <a:p>
          <a:endParaRPr lang="en-IN"/>
        </a:p>
      </dgm:t>
    </dgm:pt>
    <dgm:pt modelId="{E9EBDB92-3C32-41E3-BB72-64BDD7074E2E}" type="sibTrans" cxnId="{116FE425-2BC4-40CA-A9F1-9D69E8E7F04D}">
      <dgm:prSet/>
      <dgm:spPr/>
      <dgm:t>
        <a:bodyPr/>
        <a:lstStyle/>
        <a:p>
          <a:endParaRPr lang="en-IN"/>
        </a:p>
      </dgm:t>
    </dgm:pt>
    <dgm:pt modelId="{AF1C7105-B819-479A-9E31-71ADB70ADAD6}" type="pres">
      <dgm:prSet presAssocID="{92C391E7-F39E-4E11-A2DE-1643CE79D2E5}" presName="linear" presStyleCnt="0">
        <dgm:presLayoutVars>
          <dgm:animLvl val="lvl"/>
          <dgm:resizeHandles val="exact"/>
        </dgm:presLayoutVars>
      </dgm:prSet>
      <dgm:spPr/>
      <dgm:t>
        <a:bodyPr/>
        <a:lstStyle/>
        <a:p>
          <a:endParaRPr lang="en-US"/>
        </a:p>
      </dgm:t>
    </dgm:pt>
    <dgm:pt modelId="{06C07466-54FD-44B6-8FAC-385EBEF0D6F3}" type="pres">
      <dgm:prSet presAssocID="{CCF53C81-D11F-4403-B208-3CCAC31F3D56}" presName="parentText" presStyleLbl="node1" presStyleIdx="0" presStyleCnt="1" custScaleX="54010" custLinFactNeighborX="1353" custLinFactNeighborY="-52">
        <dgm:presLayoutVars>
          <dgm:chMax val="0"/>
          <dgm:bulletEnabled val="1"/>
        </dgm:presLayoutVars>
      </dgm:prSet>
      <dgm:spPr/>
      <dgm:t>
        <a:bodyPr/>
        <a:lstStyle/>
        <a:p>
          <a:endParaRPr lang="en-US"/>
        </a:p>
      </dgm:t>
    </dgm:pt>
  </dgm:ptLst>
  <dgm:cxnLst>
    <dgm:cxn modelId="{231C1ED1-8526-4471-BA8B-3F892A4D06B3}" type="presOf" srcId="{CCF53C81-D11F-4403-B208-3CCAC31F3D56}" destId="{06C07466-54FD-44B6-8FAC-385EBEF0D6F3}" srcOrd="0" destOrd="0" presId="urn:microsoft.com/office/officeart/2005/8/layout/vList2"/>
    <dgm:cxn modelId="{116FE425-2BC4-40CA-A9F1-9D69E8E7F04D}" srcId="{92C391E7-F39E-4E11-A2DE-1643CE79D2E5}" destId="{CCF53C81-D11F-4403-B208-3CCAC31F3D56}" srcOrd="0" destOrd="0" parTransId="{F049CC74-96D0-4305-B3ED-FE1C7EDAFEE6}" sibTransId="{E9EBDB92-3C32-41E3-BB72-64BDD7074E2E}"/>
    <dgm:cxn modelId="{EB0612F7-D9F1-4B34-8DB4-EF006B7BC4FF}" type="presOf" srcId="{92C391E7-F39E-4E11-A2DE-1643CE79D2E5}" destId="{AF1C7105-B819-479A-9E31-71ADB70ADAD6}" srcOrd="0" destOrd="0" presId="urn:microsoft.com/office/officeart/2005/8/layout/vList2"/>
    <dgm:cxn modelId="{3AB4B3B5-A0A8-44E8-99D2-F3D5DCD65509}" type="presParOf" srcId="{AF1C7105-B819-479A-9E31-71ADB70ADAD6}" destId="{06C07466-54FD-44B6-8FAC-385EBEF0D6F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9.xml><?xml version="1.0" encoding="utf-8"?>
<dgm:dataModel xmlns:dgm="http://schemas.openxmlformats.org/drawingml/2006/diagram" xmlns:a="http://schemas.openxmlformats.org/drawingml/2006/main">
  <dgm:ptLst>
    <dgm:pt modelId="{E8ACC65A-2699-4CAD-B8E9-222AF519BAC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3BCC8CF-53E0-4A96-8A82-3CCD33C3864A}">
      <dgm:prSet custT="1"/>
      <dgm:spPr/>
      <dgm:t>
        <a:bodyPr/>
        <a:lstStyle/>
        <a:p>
          <a:pPr>
            <a:lnSpc>
              <a:spcPct val="100000"/>
            </a:lnSpc>
          </a:pPr>
          <a:r>
            <a:rPr lang="en-US" sz="2000" b="1" i="0" dirty="0"/>
            <a:t>Fever and pain management  </a:t>
          </a:r>
          <a:endParaRPr lang="en-US" sz="2000" dirty="0"/>
        </a:p>
      </dgm:t>
    </dgm:pt>
    <dgm:pt modelId="{6B003172-DCFE-4833-8DE4-7F0D55992B32}" type="parTrans" cxnId="{3D0E7C9C-544F-4BEE-BC89-A53D9C6B3954}">
      <dgm:prSet/>
      <dgm:spPr/>
      <dgm:t>
        <a:bodyPr/>
        <a:lstStyle/>
        <a:p>
          <a:endParaRPr lang="en-US" sz="1600"/>
        </a:p>
      </dgm:t>
    </dgm:pt>
    <dgm:pt modelId="{70462B76-EA57-40BD-A5F7-C422DA11C87C}" type="sibTrans" cxnId="{3D0E7C9C-544F-4BEE-BC89-A53D9C6B3954}">
      <dgm:prSet/>
      <dgm:spPr/>
      <dgm:t>
        <a:bodyPr/>
        <a:lstStyle/>
        <a:p>
          <a:endParaRPr lang="en-US" sz="1600"/>
        </a:p>
      </dgm:t>
    </dgm:pt>
    <dgm:pt modelId="{800026EE-A9D1-41BD-87F5-7F5BBDCACD5E}">
      <dgm:prSet custT="1"/>
      <dgm:spPr/>
      <dgm:t>
        <a:bodyPr/>
        <a:lstStyle/>
        <a:p>
          <a:pPr>
            <a:lnSpc>
              <a:spcPct val="100000"/>
            </a:lnSpc>
          </a:pPr>
          <a:r>
            <a:rPr lang="en-US" sz="1400" b="1" i="0" dirty="0"/>
            <a:t>Paracetamol (15mg/kg body weight) can be given to reduce fever and relieve pain. </a:t>
          </a:r>
          <a:endParaRPr lang="en-US" sz="1400" b="1" dirty="0"/>
        </a:p>
      </dgm:t>
    </dgm:pt>
    <dgm:pt modelId="{90DBC6A5-154F-4D21-B805-268768ABBF02}" type="parTrans" cxnId="{629DC7CB-33C3-4EE1-AA9C-AD2B1E101187}">
      <dgm:prSet/>
      <dgm:spPr/>
      <dgm:t>
        <a:bodyPr/>
        <a:lstStyle/>
        <a:p>
          <a:endParaRPr lang="en-US" sz="1600"/>
        </a:p>
      </dgm:t>
    </dgm:pt>
    <dgm:pt modelId="{E3AF9CA6-84E6-4987-B32B-CFC109E669EB}" type="sibTrans" cxnId="{629DC7CB-33C3-4EE1-AA9C-AD2B1E101187}">
      <dgm:prSet/>
      <dgm:spPr/>
      <dgm:t>
        <a:bodyPr/>
        <a:lstStyle/>
        <a:p>
          <a:endParaRPr lang="en-US" sz="1600"/>
        </a:p>
      </dgm:t>
    </dgm:pt>
    <dgm:pt modelId="{F9B038FB-8E33-4FF1-A8BC-419107BD66C8}">
      <dgm:prSet custT="1"/>
      <dgm:spPr/>
      <dgm:t>
        <a:bodyPr/>
        <a:lstStyle/>
        <a:p>
          <a:pPr>
            <a:lnSpc>
              <a:spcPct val="100000"/>
            </a:lnSpc>
          </a:pPr>
          <a:r>
            <a:rPr lang="en-US" sz="1400" b="1" dirty="0"/>
            <a:t>Cold sponging for Fever of more than 101</a:t>
          </a:r>
          <a:r>
            <a:rPr lang="en-US" sz="1400" b="1" baseline="30000" dirty="0"/>
            <a:t>0</a:t>
          </a:r>
          <a:r>
            <a:rPr lang="en-US" sz="1400" b="1" dirty="0"/>
            <a:t>c</a:t>
          </a:r>
        </a:p>
      </dgm:t>
    </dgm:pt>
    <dgm:pt modelId="{95D19AD3-2074-45BC-A539-833E2470B3BB}" type="parTrans" cxnId="{9A5CF99B-4786-4627-BE0F-C0BD5E12C5B3}">
      <dgm:prSet/>
      <dgm:spPr/>
      <dgm:t>
        <a:bodyPr/>
        <a:lstStyle/>
        <a:p>
          <a:endParaRPr lang="en-US" sz="1600"/>
        </a:p>
      </dgm:t>
    </dgm:pt>
    <dgm:pt modelId="{E12E6A4C-D84B-4318-91CD-307D63389545}" type="sibTrans" cxnId="{9A5CF99B-4786-4627-BE0F-C0BD5E12C5B3}">
      <dgm:prSet/>
      <dgm:spPr/>
      <dgm:t>
        <a:bodyPr/>
        <a:lstStyle/>
        <a:p>
          <a:endParaRPr lang="en-US" sz="1600"/>
        </a:p>
      </dgm:t>
    </dgm:pt>
    <dgm:pt modelId="{0F4F2963-DB69-4260-8048-F79373E49DF3}">
      <dgm:prSet custT="1"/>
      <dgm:spPr/>
      <dgm:t>
        <a:bodyPr/>
        <a:lstStyle/>
        <a:p>
          <a:pPr>
            <a:lnSpc>
              <a:spcPct val="100000"/>
            </a:lnSpc>
          </a:pPr>
          <a:r>
            <a:rPr lang="en-US" sz="2000" b="1" i="0" dirty="0"/>
            <a:t>Ensure Hydration  </a:t>
          </a:r>
          <a:endParaRPr lang="en-US" sz="2000" dirty="0"/>
        </a:p>
      </dgm:t>
    </dgm:pt>
    <dgm:pt modelId="{1831C31E-87BD-45BD-892B-9791DA4C6B1A}" type="parTrans" cxnId="{76E51AAA-EF89-4917-980D-9B1979F30F30}">
      <dgm:prSet/>
      <dgm:spPr/>
      <dgm:t>
        <a:bodyPr/>
        <a:lstStyle/>
        <a:p>
          <a:endParaRPr lang="en-US" sz="1600"/>
        </a:p>
      </dgm:t>
    </dgm:pt>
    <dgm:pt modelId="{2DE7B1B9-CAA0-4DC2-93FB-16A9019B5502}" type="sibTrans" cxnId="{76E51AAA-EF89-4917-980D-9B1979F30F30}">
      <dgm:prSet/>
      <dgm:spPr/>
      <dgm:t>
        <a:bodyPr/>
        <a:lstStyle/>
        <a:p>
          <a:endParaRPr lang="en-US" sz="1600"/>
        </a:p>
      </dgm:t>
    </dgm:pt>
    <dgm:pt modelId="{EE60BB77-A8D6-4889-8B91-E5A72CED1087}">
      <dgm:prSet custT="1"/>
      <dgm:spPr/>
      <dgm:t>
        <a:bodyPr/>
        <a:lstStyle/>
        <a:p>
          <a:pPr>
            <a:lnSpc>
              <a:spcPct val="100000"/>
            </a:lnSpc>
          </a:pPr>
          <a:r>
            <a:rPr lang="en-US" sz="1400" b="1" i="0" dirty="0"/>
            <a:t>Very important in Viral illnesses like Dengue and Chikungunya and </a:t>
          </a:r>
          <a:r>
            <a:rPr lang="en-US" sz="1400" b="1" i="0" dirty="0" err="1"/>
            <a:t>Diarrhoeal</a:t>
          </a:r>
          <a:r>
            <a:rPr lang="en-US" sz="1400" b="1" i="0" dirty="0"/>
            <a:t> diseases. </a:t>
          </a:r>
          <a:endParaRPr lang="en-US" sz="1400" b="1" dirty="0"/>
        </a:p>
      </dgm:t>
    </dgm:pt>
    <dgm:pt modelId="{D5C6C371-8F48-4CBE-876E-B5C02C5E7747}" type="parTrans" cxnId="{A8F21A44-57AC-4B47-9B4D-96F0A7863C4B}">
      <dgm:prSet/>
      <dgm:spPr/>
      <dgm:t>
        <a:bodyPr/>
        <a:lstStyle/>
        <a:p>
          <a:endParaRPr lang="en-US" sz="1600"/>
        </a:p>
      </dgm:t>
    </dgm:pt>
    <dgm:pt modelId="{BCEF4D75-119A-4A7D-AC75-07EAD39D3D3D}" type="sibTrans" cxnId="{A8F21A44-57AC-4B47-9B4D-96F0A7863C4B}">
      <dgm:prSet/>
      <dgm:spPr/>
      <dgm:t>
        <a:bodyPr/>
        <a:lstStyle/>
        <a:p>
          <a:endParaRPr lang="en-US" sz="1600"/>
        </a:p>
      </dgm:t>
    </dgm:pt>
    <dgm:pt modelId="{89C4CFDE-EDB1-41A0-A975-9474BBB8F7F0}">
      <dgm:prSet custT="1"/>
      <dgm:spPr/>
      <dgm:t>
        <a:bodyPr/>
        <a:lstStyle/>
        <a:p>
          <a:pPr>
            <a:lnSpc>
              <a:spcPct val="100000"/>
            </a:lnSpc>
          </a:pPr>
          <a:r>
            <a:rPr lang="en-US" sz="1400" b="1" i="0" dirty="0"/>
            <a:t>Provide plenty of fluids, such as water, soup, juices or ORS (electrolyte solutions).</a:t>
          </a:r>
          <a:endParaRPr lang="en-US" sz="1400" b="1" dirty="0"/>
        </a:p>
      </dgm:t>
    </dgm:pt>
    <dgm:pt modelId="{37B973C1-17E2-4822-B350-EA4EF2C53B97}" type="parTrans" cxnId="{D44D1E4C-E5D1-4226-A641-CB8A281E1E46}">
      <dgm:prSet/>
      <dgm:spPr/>
      <dgm:t>
        <a:bodyPr/>
        <a:lstStyle/>
        <a:p>
          <a:endParaRPr lang="en-US" sz="1600"/>
        </a:p>
      </dgm:t>
    </dgm:pt>
    <dgm:pt modelId="{2C05C6AE-647A-4C15-9905-671287C697C6}" type="sibTrans" cxnId="{D44D1E4C-E5D1-4226-A641-CB8A281E1E46}">
      <dgm:prSet/>
      <dgm:spPr/>
      <dgm:t>
        <a:bodyPr/>
        <a:lstStyle/>
        <a:p>
          <a:endParaRPr lang="en-US" sz="1600"/>
        </a:p>
      </dgm:t>
    </dgm:pt>
    <dgm:pt modelId="{561F13CE-5482-4025-BBF9-4BB8BF68C150}">
      <dgm:prSet custT="1"/>
      <dgm:spPr/>
      <dgm:t>
        <a:bodyPr/>
        <a:lstStyle/>
        <a:p>
          <a:pPr>
            <a:lnSpc>
              <a:spcPct val="100000"/>
            </a:lnSpc>
          </a:pPr>
          <a:r>
            <a:rPr lang="en-US" sz="2000" b="1" i="0" dirty="0"/>
            <a:t>Nutrition</a:t>
          </a:r>
          <a:r>
            <a:rPr lang="en-US" sz="2000" b="0" i="0" dirty="0"/>
            <a:t> </a:t>
          </a:r>
          <a:endParaRPr lang="en-US" sz="2000" dirty="0"/>
        </a:p>
      </dgm:t>
    </dgm:pt>
    <dgm:pt modelId="{8CBC2A42-2CFE-49C7-916A-4B9A23854E81}" type="parTrans" cxnId="{4A0CD6B6-37CD-45C5-A368-95F482282D6D}">
      <dgm:prSet/>
      <dgm:spPr/>
      <dgm:t>
        <a:bodyPr/>
        <a:lstStyle/>
        <a:p>
          <a:endParaRPr lang="en-US" sz="1600"/>
        </a:p>
      </dgm:t>
    </dgm:pt>
    <dgm:pt modelId="{20513AEF-67A3-48D8-8591-BC80F78A21DC}" type="sibTrans" cxnId="{4A0CD6B6-37CD-45C5-A368-95F482282D6D}">
      <dgm:prSet/>
      <dgm:spPr/>
      <dgm:t>
        <a:bodyPr/>
        <a:lstStyle/>
        <a:p>
          <a:endParaRPr lang="en-US" sz="1600"/>
        </a:p>
      </dgm:t>
    </dgm:pt>
    <dgm:pt modelId="{AFAF6FBE-507A-4E98-880C-38EE7A224785}">
      <dgm:prSet custT="1"/>
      <dgm:spPr/>
      <dgm:t>
        <a:bodyPr/>
        <a:lstStyle/>
        <a:p>
          <a:pPr>
            <a:lnSpc>
              <a:spcPct val="100000"/>
            </a:lnSpc>
          </a:pPr>
          <a:r>
            <a:rPr lang="en-US" sz="1400" b="1" i="0" dirty="0"/>
            <a:t>Maintains adequate nutrition by providing a balanced diet rich in fruits, vegetables, lean proteins, and whole grains. </a:t>
          </a:r>
          <a:endParaRPr lang="en-US" sz="1400" b="1" dirty="0"/>
        </a:p>
      </dgm:t>
    </dgm:pt>
    <dgm:pt modelId="{0B6B2D3E-FA57-40AB-9BF8-BDE919776511}" type="parTrans" cxnId="{62BB0894-CEE1-4F89-93F9-A9FF35803AC2}">
      <dgm:prSet/>
      <dgm:spPr/>
      <dgm:t>
        <a:bodyPr/>
        <a:lstStyle/>
        <a:p>
          <a:endParaRPr lang="en-US" sz="1600"/>
        </a:p>
      </dgm:t>
    </dgm:pt>
    <dgm:pt modelId="{8ADDFB36-3E50-48E2-92AD-71D76DE5075A}" type="sibTrans" cxnId="{62BB0894-CEE1-4F89-93F9-A9FF35803AC2}">
      <dgm:prSet/>
      <dgm:spPr/>
      <dgm:t>
        <a:bodyPr/>
        <a:lstStyle/>
        <a:p>
          <a:endParaRPr lang="en-US" sz="1600"/>
        </a:p>
      </dgm:t>
    </dgm:pt>
    <dgm:pt modelId="{17563DB2-D707-483F-A3F4-D0A3B7A10E23}">
      <dgm:prSet custT="1"/>
      <dgm:spPr/>
      <dgm:t>
        <a:bodyPr/>
        <a:lstStyle/>
        <a:p>
          <a:pPr>
            <a:lnSpc>
              <a:spcPct val="100000"/>
            </a:lnSpc>
          </a:pPr>
          <a:r>
            <a:rPr lang="en-US" sz="1400" b="1" i="0" dirty="0"/>
            <a:t>Offer easy-to-digest foods if the individual has gastrointestinal symptoms.</a:t>
          </a:r>
          <a:endParaRPr lang="en-US" sz="1400" b="1" dirty="0"/>
        </a:p>
      </dgm:t>
    </dgm:pt>
    <dgm:pt modelId="{A2D79076-2A1A-49EB-BB21-795C9EC21B6F}" type="parTrans" cxnId="{803170D1-8D69-443E-B3EE-5CDECCFC8BC1}">
      <dgm:prSet/>
      <dgm:spPr/>
      <dgm:t>
        <a:bodyPr/>
        <a:lstStyle/>
        <a:p>
          <a:endParaRPr lang="en-US" sz="1600"/>
        </a:p>
      </dgm:t>
    </dgm:pt>
    <dgm:pt modelId="{5904A093-855E-4DC3-A157-611F8AE8CD99}" type="sibTrans" cxnId="{803170D1-8D69-443E-B3EE-5CDECCFC8BC1}">
      <dgm:prSet/>
      <dgm:spPr/>
      <dgm:t>
        <a:bodyPr/>
        <a:lstStyle/>
        <a:p>
          <a:endParaRPr lang="en-US" sz="1600"/>
        </a:p>
      </dgm:t>
    </dgm:pt>
    <dgm:pt modelId="{AA749D10-3806-4470-9C6F-77DDC4CEC87E}">
      <dgm:prSet custT="1"/>
      <dgm:spPr/>
      <dgm:t>
        <a:bodyPr/>
        <a:lstStyle/>
        <a:p>
          <a:pPr>
            <a:lnSpc>
              <a:spcPct val="100000"/>
            </a:lnSpc>
          </a:pPr>
          <a:r>
            <a:rPr lang="en-US" sz="2000" b="1" i="0"/>
            <a:t>Consult your nearest Public health care facility or a qualified practitioner </a:t>
          </a:r>
          <a:endParaRPr lang="en-US" sz="2000"/>
        </a:p>
      </dgm:t>
    </dgm:pt>
    <dgm:pt modelId="{C1354F2E-5634-485B-90BC-33EE6546279C}" type="parTrans" cxnId="{1C6BF301-6FAD-4733-B056-68DCC21FF99C}">
      <dgm:prSet/>
      <dgm:spPr/>
      <dgm:t>
        <a:bodyPr/>
        <a:lstStyle/>
        <a:p>
          <a:endParaRPr lang="en-US" sz="1600"/>
        </a:p>
      </dgm:t>
    </dgm:pt>
    <dgm:pt modelId="{D05A9C9C-BBF2-4C86-A80C-0BCA0156D7F7}" type="sibTrans" cxnId="{1C6BF301-6FAD-4733-B056-68DCC21FF99C}">
      <dgm:prSet/>
      <dgm:spPr/>
      <dgm:t>
        <a:bodyPr/>
        <a:lstStyle/>
        <a:p>
          <a:endParaRPr lang="en-US" sz="1600"/>
        </a:p>
      </dgm:t>
    </dgm:pt>
    <dgm:pt modelId="{48FEB09D-C184-4D30-ADEC-24B80E659E31}">
      <dgm:prSet custT="1"/>
      <dgm:spPr/>
      <dgm:t>
        <a:bodyPr/>
        <a:lstStyle/>
        <a:p>
          <a:pPr>
            <a:lnSpc>
              <a:spcPct val="100000"/>
            </a:lnSpc>
          </a:pPr>
          <a:r>
            <a:rPr lang="en-US" sz="1600" b="1" i="0"/>
            <a:t>As early as possible </a:t>
          </a:r>
          <a:endParaRPr lang="en-US" sz="1600"/>
        </a:p>
      </dgm:t>
    </dgm:pt>
    <dgm:pt modelId="{635ADC0A-8675-42B8-9176-90CE572EE5D7}" type="parTrans" cxnId="{4B868FDC-2D1C-446B-AB30-C3EDE1D2C831}">
      <dgm:prSet/>
      <dgm:spPr/>
      <dgm:t>
        <a:bodyPr/>
        <a:lstStyle/>
        <a:p>
          <a:endParaRPr lang="en-US" sz="1600"/>
        </a:p>
      </dgm:t>
    </dgm:pt>
    <dgm:pt modelId="{85EF3878-31CE-46E5-A5E9-D232ED5F22F9}" type="sibTrans" cxnId="{4B868FDC-2D1C-446B-AB30-C3EDE1D2C831}">
      <dgm:prSet/>
      <dgm:spPr/>
      <dgm:t>
        <a:bodyPr/>
        <a:lstStyle/>
        <a:p>
          <a:endParaRPr lang="en-US" sz="1600"/>
        </a:p>
      </dgm:t>
    </dgm:pt>
    <dgm:pt modelId="{250AC9DE-E738-4143-9132-962710CFC5E6}">
      <dgm:prSet custT="1"/>
      <dgm:spPr/>
      <dgm:t>
        <a:bodyPr/>
        <a:lstStyle/>
        <a:p>
          <a:pPr>
            <a:lnSpc>
              <a:spcPct val="100000"/>
            </a:lnSpc>
          </a:pPr>
          <a:r>
            <a:rPr lang="en-US" sz="1600" b="1" i="0"/>
            <a:t>Immediately if you observe any danger signs in the patient</a:t>
          </a:r>
          <a:endParaRPr lang="en-US" sz="1600"/>
        </a:p>
      </dgm:t>
    </dgm:pt>
    <dgm:pt modelId="{EC432293-745C-42DA-805F-6D934C5F6F6F}" type="parTrans" cxnId="{8D6B3952-F57C-4F95-93BC-09226B5064E5}">
      <dgm:prSet/>
      <dgm:spPr/>
      <dgm:t>
        <a:bodyPr/>
        <a:lstStyle/>
        <a:p>
          <a:endParaRPr lang="en-US" sz="1600"/>
        </a:p>
      </dgm:t>
    </dgm:pt>
    <dgm:pt modelId="{F06DEE9C-B675-47C0-9A3C-6B926B5B02F3}" type="sibTrans" cxnId="{8D6B3952-F57C-4F95-93BC-09226B5064E5}">
      <dgm:prSet/>
      <dgm:spPr/>
      <dgm:t>
        <a:bodyPr/>
        <a:lstStyle/>
        <a:p>
          <a:endParaRPr lang="en-US" sz="1600"/>
        </a:p>
      </dgm:t>
    </dgm:pt>
    <dgm:pt modelId="{BA3A46BC-D4B6-4DBF-A473-6D0C0C6F013A}" type="pres">
      <dgm:prSet presAssocID="{E8ACC65A-2699-4CAD-B8E9-222AF519BAC5}" presName="root" presStyleCnt="0">
        <dgm:presLayoutVars>
          <dgm:dir/>
          <dgm:resizeHandles val="exact"/>
        </dgm:presLayoutVars>
      </dgm:prSet>
      <dgm:spPr/>
      <dgm:t>
        <a:bodyPr/>
        <a:lstStyle/>
        <a:p>
          <a:endParaRPr lang="en-US"/>
        </a:p>
      </dgm:t>
    </dgm:pt>
    <dgm:pt modelId="{B199D76E-C7E9-4010-AF64-2F43B8D2181F}" type="pres">
      <dgm:prSet presAssocID="{53BCC8CF-53E0-4A96-8A82-3CCD33C3864A}" presName="compNode" presStyleCnt="0"/>
      <dgm:spPr/>
    </dgm:pt>
    <dgm:pt modelId="{D9DFB533-61DD-48F8-A582-A8F76D8792ED}" type="pres">
      <dgm:prSet presAssocID="{53BCC8CF-53E0-4A96-8A82-3CCD33C3864A}" presName="bgRect" presStyleLbl="bgShp" presStyleIdx="0" presStyleCnt="4"/>
      <dgm:spPr/>
    </dgm:pt>
    <dgm:pt modelId="{DEA89DD3-08DB-4B81-9FE3-5317A379ED34}" type="pres">
      <dgm:prSet presAssocID="{53BCC8CF-53E0-4A96-8A82-3CCD33C3864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t>
        <a:bodyPr/>
        <a:lstStyle/>
        <a:p>
          <a:endParaRPr lang="en-US"/>
        </a:p>
      </dgm:t>
      <dgm:extLst>
        <a:ext uri="{E40237B7-FDA0-4F09-8148-C483321AD2D9}">
          <dgm14:cNvPr xmlns:dgm14="http://schemas.microsoft.com/office/drawing/2010/diagram" id="0" name="" descr="Needle"/>
        </a:ext>
      </dgm:extLst>
    </dgm:pt>
    <dgm:pt modelId="{978E1791-6E60-4C70-90F4-12FD701C731F}" type="pres">
      <dgm:prSet presAssocID="{53BCC8CF-53E0-4A96-8A82-3CCD33C3864A}" presName="spaceRect" presStyleCnt="0"/>
      <dgm:spPr/>
    </dgm:pt>
    <dgm:pt modelId="{B8C4DA1A-5ACD-4E36-81D6-A3E038BC4BDF}" type="pres">
      <dgm:prSet presAssocID="{53BCC8CF-53E0-4A96-8A82-3CCD33C3864A}" presName="parTx" presStyleLbl="revTx" presStyleIdx="0" presStyleCnt="8">
        <dgm:presLayoutVars>
          <dgm:chMax val="0"/>
          <dgm:chPref val="0"/>
        </dgm:presLayoutVars>
      </dgm:prSet>
      <dgm:spPr/>
      <dgm:t>
        <a:bodyPr/>
        <a:lstStyle/>
        <a:p>
          <a:endParaRPr lang="en-US"/>
        </a:p>
      </dgm:t>
    </dgm:pt>
    <dgm:pt modelId="{1848A32D-323C-4A81-B7C9-D8A867AAAD3F}" type="pres">
      <dgm:prSet presAssocID="{53BCC8CF-53E0-4A96-8A82-3CCD33C3864A}" presName="desTx" presStyleLbl="revTx" presStyleIdx="1" presStyleCnt="8">
        <dgm:presLayoutVars/>
      </dgm:prSet>
      <dgm:spPr/>
      <dgm:t>
        <a:bodyPr/>
        <a:lstStyle/>
        <a:p>
          <a:endParaRPr lang="en-US"/>
        </a:p>
      </dgm:t>
    </dgm:pt>
    <dgm:pt modelId="{6072BA5B-5899-47AF-BDD6-99C8077B282A}" type="pres">
      <dgm:prSet presAssocID="{70462B76-EA57-40BD-A5F7-C422DA11C87C}" presName="sibTrans" presStyleCnt="0"/>
      <dgm:spPr/>
    </dgm:pt>
    <dgm:pt modelId="{0B43C4FB-8E1B-431D-802D-00EE386B85C6}" type="pres">
      <dgm:prSet presAssocID="{0F4F2963-DB69-4260-8048-F79373E49DF3}" presName="compNode" presStyleCnt="0"/>
      <dgm:spPr/>
    </dgm:pt>
    <dgm:pt modelId="{2C69D1D8-3C7E-49EF-9A1A-1147358F4183}" type="pres">
      <dgm:prSet presAssocID="{0F4F2963-DB69-4260-8048-F79373E49DF3}" presName="bgRect" presStyleLbl="bgShp" presStyleIdx="1" presStyleCnt="4"/>
      <dgm:spPr/>
    </dgm:pt>
    <dgm:pt modelId="{3B956C43-9BDB-4199-ADC2-154D7351714B}" type="pres">
      <dgm:prSet presAssocID="{0F4F2963-DB69-4260-8048-F79373E49DF3}" presName="iconRect" presStyleLbl="node1" presStyleIdx="1" presStyleCnt="4"/>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t>
        <a:bodyPr/>
        <a:lstStyle/>
        <a:p>
          <a:endParaRPr lang="en-US"/>
        </a:p>
      </dgm:t>
      <dgm:extLst>
        <a:ext uri="{E40237B7-FDA0-4F09-8148-C483321AD2D9}">
          <dgm14:cNvPr xmlns:dgm14="http://schemas.microsoft.com/office/drawing/2010/diagram" id="0" name="" descr="Kidney"/>
        </a:ext>
      </dgm:extLst>
    </dgm:pt>
    <dgm:pt modelId="{8F19F747-A67D-455C-BA25-2E425B0EA13D}" type="pres">
      <dgm:prSet presAssocID="{0F4F2963-DB69-4260-8048-F79373E49DF3}" presName="spaceRect" presStyleCnt="0"/>
      <dgm:spPr/>
    </dgm:pt>
    <dgm:pt modelId="{DC4EE0CD-EA6D-4574-B3F8-3236B06FABC2}" type="pres">
      <dgm:prSet presAssocID="{0F4F2963-DB69-4260-8048-F79373E49DF3}" presName="parTx" presStyleLbl="revTx" presStyleIdx="2" presStyleCnt="8">
        <dgm:presLayoutVars>
          <dgm:chMax val="0"/>
          <dgm:chPref val="0"/>
        </dgm:presLayoutVars>
      </dgm:prSet>
      <dgm:spPr/>
      <dgm:t>
        <a:bodyPr/>
        <a:lstStyle/>
        <a:p>
          <a:endParaRPr lang="en-US"/>
        </a:p>
      </dgm:t>
    </dgm:pt>
    <dgm:pt modelId="{23A0C41C-CE38-48AA-B7C6-70C5AD1C95D7}" type="pres">
      <dgm:prSet presAssocID="{0F4F2963-DB69-4260-8048-F79373E49DF3}" presName="desTx" presStyleLbl="revTx" presStyleIdx="3" presStyleCnt="8">
        <dgm:presLayoutVars/>
      </dgm:prSet>
      <dgm:spPr/>
      <dgm:t>
        <a:bodyPr/>
        <a:lstStyle/>
        <a:p>
          <a:endParaRPr lang="en-US"/>
        </a:p>
      </dgm:t>
    </dgm:pt>
    <dgm:pt modelId="{1CDF96A9-590D-4C16-AFD3-5225DC99AA87}" type="pres">
      <dgm:prSet presAssocID="{2DE7B1B9-CAA0-4DC2-93FB-16A9019B5502}" presName="sibTrans" presStyleCnt="0"/>
      <dgm:spPr/>
    </dgm:pt>
    <dgm:pt modelId="{9FAED0CB-6BDF-48B2-A864-8C03302A7825}" type="pres">
      <dgm:prSet presAssocID="{561F13CE-5482-4025-BBF9-4BB8BF68C150}" presName="compNode" presStyleCnt="0"/>
      <dgm:spPr/>
    </dgm:pt>
    <dgm:pt modelId="{7832AC13-4017-4635-AF44-580F83339D1E}" type="pres">
      <dgm:prSet presAssocID="{561F13CE-5482-4025-BBF9-4BB8BF68C150}" presName="bgRect" presStyleLbl="bgShp" presStyleIdx="2" presStyleCnt="4"/>
      <dgm:spPr/>
    </dgm:pt>
    <dgm:pt modelId="{B33A7465-9620-435C-A81C-5889A73CF83F}" type="pres">
      <dgm:prSet presAssocID="{561F13CE-5482-4025-BBF9-4BB8BF68C150}" presName="iconRect" presStyleLbl="node1" presStyleIdx="2" presStyleCnt="4"/>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t>
        <a:bodyPr/>
        <a:lstStyle/>
        <a:p>
          <a:endParaRPr lang="en-US"/>
        </a:p>
      </dgm:t>
      <dgm:extLst>
        <a:ext uri="{E40237B7-FDA0-4F09-8148-C483321AD2D9}">
          <dgm14:cNvPr xmlns:dgm14="http://schemas.microsoft.com/office/drawing/2010/diagram" id="0" name="" descr="Fruit Bowl"/>
        </a:ext>
      </dgm:extLst>
    </dgm:pt>
    <dgm:pt modelId="{FA550B3D-41BC-464D-807B-A4B976CE47C9}" type="pres">
      <dgm:prSet presAssocID="{561F13CE-5482-4025-BBF9-4BB8BF68C150}" presName="spaceRect" presStyleCnt="0"/>
      <dgm:spPr/>
    </dgm:pt>
    <dgm:pt modelId="{1549F991-ADE0-484A-AFBC-1372D5625ADE}" type="pres">
      <dgm:prSet presAssocID="{561F13CE-5482-4025-BBF9-4BB8BF68C150}" presName="parTx" presStyleLbl="revTx" presStyleIdx="4" presStyleCnt="8">
        <dgm:presLayoutVars>
          <dgm:chMax val="0"/>
          <dgm:chPref val="0"/>
        </dgm:presLayoutVars>
      </dgm:prSet>
      <dgm:spPr/>
      <dgm:t>
        <a:bodyPr/>
        <a:lstStyle/>
        <a:p>
          <a:endParaRPr lang="en-US"/>
        </a:p>
      </dgm:t>
    </dgm:pt>
    <dgm:pt modelId="{55339E82-7341-445C-892F-C1A456ADD9D1}" type="pres">
      <dgm:prSet presAssocID="{561F13CE-5482-4025-BBF9-4BB8BF68C150}" presName="desTx" presStyleLbl="revTx" presStyleIdx="5" presStyleCnt="8">
        <dgm:presLayoutVars/>
      </dgm:prSet>
      <dgm:spPr/>
      <dgm:t>
        <a:bodyPr/>
        <a:lstStyle/>
        <a:p>
          <a:endParaRPr lang="en-US"/>
        </a:p>
      </dgm:t>
    </dgm:pt>
    <dgm:pt modelId="{3542E70B-085A-4F43-94D0-66E39CB98130}" type="pres">
      <dgm:prSet presAssocID="{20513AEF-67A3-48D8-8591-BC80F78A21DC}" presName="sibTrans" presStyleCnt="0"/>
      <dgm:spPr/>
    </dgm:pt>
    <dgm:pt modelId="{5A488BB0-6030-41B2-844C-40B5E6FDE219}" type="pres">
      <dgm:prSet presAssocID="{AA749D10-3806-4470-9C6F-77DDC4CEC87E}" presName="compNode" presStyleCnt="0"/>
      <dgm:spPr/>
    </dgm:pt>
    <dgm:pt modelId="{D8917945-607B-4918-81DC-87BD86C89F03}" type="pres">
      <dgm:prSet presAssocID="{AA749D10-3806-4470-9C6F-77DDC4CEC87E}" presName="bgRect" presStyleLbl="bgShp" presStyleIdx="3" presStyleCnt="4"/>
      <dgm:spPr/>
    </dgm:pt>
    <dgm:pt modelId="{F54D9876-5336-421F-A694-66F3235CF871}" type="pres">
      <dgm:prSet presAssocID="{AA749D10-3806-4470-9C6F-77DDC4CEC87E}" presName="iconRect" presStyleLbl="node1" presStyleIdx="3" presStyleCnt="4"/>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dgm:spPr>
      <dgm:t>
        <a:bodyPr/>
        <a:lstStyle/>
        <a:p>
          <a:endParaRPr lang="en-US"/>
        </a:p>
      </dgm:t>
      <dgm:extLst>
        <a:ext uri="{E40237B7-FDA0-4F09-8148-C483321AD2D9}">
          <dgm14:cNvPr xmlns:dgm14="http://schemas.microsoft.com/office/drawing/2010/diagram" id="0" name="" descr="Doctor"/>
        </a:ext>
      </dgm:extLst>
    </dgm:pt>
    <dgm:pt modelId="{2DE01412-7E2E-4884-82FA-02C6310E8D4E}" type="pres">
      <dgm:prSet presAssocID="{AA749D10-3806-4470-9C6F-77DDC4CEC87E}" presName="spaceRect" presStyleCnt="0"/>
      <dgm:spPr/>
    </dgm:pt>
    <dgm:pt modelId="{42EEBFD1-FDA6-48CA-B637-C5B5D2C93B06}" type="pres">
      <dgm:prSet presAssocID="{AA749D10-3806-4470-9C6F-77DDC4CEC87E}" presName="parTx" presStyleLbl="revTx" presStyleIdx="6" presStyleCnt="8">
        <dgm:presLayoutVars>
          <dgm:chMax val="0"/>
          <dgm:chPref val="0"/>
        </dgm:presLayoutVars>
      </dgm:prSet>
      <dgm:spPr/>
      <dgm:t>
        <a:bodyPr/>
        <a:lstStyle/>
        <a:p>
          <a:endParaRPr lang="en-US"/>
        </a:p>
      </dgm:t>
    </dgm:pt>
    <dgm:pt modelId="{093BC76E-E7FD-4187-9266-A649259CE60C}" type="pres">
      <dgm:prSet presAssocID="{AA749D10-3806-4470-9C6F-77DDC4CEC87E}" presName="desTx" presStyleLbl="revTx" presStyleIdx="7" presStyleCnt="8">
        <dgm:presLayoutVars/>
      </dgm:prSet>
      <dgm:spPr/>
      <dgm:t>
        <a:bodyPr/>
        <a:lstStyle/>
        <a:p>
          <a:endParaRPr lang="en-US"/>
        </a:p>
      </dgm:t>
    </dgm:pt>
  </dgm:ptLst>
  <dgm:cxnLst>
    <dgm:cxn modelId="{C52742F7-ECF2-4889-8A8A-F8E87C65A050}" type="presOf" srcId="{AFAF6FBE-507A-4E98-880C-38EE7A224785}" destId="{55339E82-7341-445C-892F-C1A456ADD9D1}" srcOrd="0" destOrd="0" presId="urn:microsoft.com/office/officeart/2018/2/layout/IconVerticalSolidList"/>
    <dgm:cxn modelId="{629DC7CB-33C3-4EE1-AA9C-AD2B1E101187}" srcId="{53BCC8CF-53E0-4A96-8A82-3CCD33C3864A}" destId="{800026EE-A9D1-41BD-87F5-7F5BBDCACD5E}" srcOrd="0" destOrd="0" parTransId="{90DBC6A5-154F-4D21-B805-268768ABBF02}" sibTransId="{E3AF9CA6-84E6-4987-B32B-CFC109E669EB}"/>
    <dgm:cxn modelId="{4A0CD6B6-37CD-45C5-A368-95F482282D6D}" srcId="{E8ACC65A-2699-4CAD-B8E9-222AF519BAC5}" destId="{561F13CE-5482-4025-BBF9-4BB8BF68C150}" srcOrd="2" destOrd="0" parTransId="{8CBC2A42-2CFE-49C7-916A-4B9A23854E81}" sibTransId="{20513AEF-67A3-48D8-8591-BC80F78A21DC}"/>
    <dgm:cxn modelId="{5BDBD996-EA23-4BC6-B7D6-3EE0C7E083D6}" type="presOf" srcId="{F9B038FB-8E33-4FF1-A8BC-419107BD66C8}" destId="{1848A32D-323C-4A81-B7C9-D8A867AAAD3F}" srcOrd="0" destOrd="1" presId="urn:microsoft.com/office/officeart/2018/2/layout/IconVerticalSolidList"/>
    <dgm:cxn modelId="{A7F36BBC-4533-4934-9271-D25398DA515C}" type="presOf" srcId="{E8ACC65A-2699-4CAD-B8E9-222AF519BAC5}" destId="{BA3A46BC-D4B6-4DBF-A473-6D0C0C6F013A}" srcOrd="0" destOrd="0" presId="urn:microsoft.com/office/officeart/2018/2/layout/IconVerticalSolidList"/>
    <dgm:cxn modelId="{A8F21A44-57AC-4B47-9B4D-96F0A7863C4B}" srcId="{0F4F2963-DB69-4260-8048-F79373E49DF3}" destId="{EE60BB77-A8D6-4889-8B91-E5A72CED1087}" srcOrd="0" destOrd="0" parTransId="{D5C6C371-8F48-4CBE-876E-B5C02C5E7747}" sibTransId="{BCEF4D75-119A-4A7D-AC75-07EAD39D3D3D}"/>
    <dgm:cxn modelId="{8F297BE0-9AAF-4093-8F8A-88284E0C0BB3}" type="presOf" srcId="{561F13CE-5482-4025-BBF9-4BB8BF68C150}" destId="{1549F991-ADE0-484A-AFBC-1372D5625ADE}" srcOrd="0" destOrd="0" presId="urn:microsoft.com/office/officeart/2018/2/layout/IconVerticalSolidList"/>
    <dgm:cxn modelId="{76E51AAA-EF89-4917-980D-9B1979F30F30}" srcId="{E8ACC65A-2699-4CAD-B8E9-222AF519BAC5}" destId="{0F4F2963-DB69-4260-8048-F79373E49DF3}" srcOrd="1" destOrd="0" parTransId="{1831C31E-87BD-45BD-892B-9791DA4C6B1A}" sibTransId="{2DE7B1B9-CAA0-4DC2-93FB-16A9019B5502}"/>
    <dgm:cxn modelId="{8D6B3952-F57C-4F95-93BC-09226B5064E5}" srcId="{AA749D10-3806-4470-9C6F-77DDC4CEC87E}" destId="{250AC9DE-E738-4143-9132-962710CFC5E6}" srcOrd="1" destOrd="0" parTransId="{EC432293-745C-42DA-805F-6D934C5F6F6F}" sibTransId="{F06DEE9C-B675-47C0-9A3C-6B926B5B02F3}"/>
    <dgm:cxn modelId="{803170D1-8D69-443E-B3EE-5CDECCFC8BC1}" srcId="{561F13CE-5482-4025-BBF9-4BB8BF68C150}" destId="{17563DB2-D707-483F-A3F4-D0A3B7A10E23}" srcOrd="1" destOrd="0" parTransId="{A2D79076-2A1A-49EB-BB21-795C9EC21B6F}" sibTransId="{5904A093-855E-4DC3-A157-611F8AE8CD99}"/>
    <dgm:cxn modelId="{8119E17A-3C2F-4C40-9B1B-2944D0F8333F}" type="presOf" srcId="{53BCC8CF-53E0-4A96-8A82-3CCD33C3864A}" destId="{B8C4DA1A-5ACD-4E36-81D6-A3E038BC4BDF}" srcOrd="0" destOrd="0" presId="urn:microsoft.com/office/officeart/2018/2/layout/IconVerticalSolidList"/>
    <dgm:cxn modelId="{374291D4-4122-4B8E-9497-5B551983CAB0}" type="presOf" srcId="{89C4CFDE-EDB1-41A0-A975-9474BBB8F7F0}" destId="{23A0C41C-CE38-48AA-B7C6-70C5AD1C95D7}" srcOrd="0" destOrd="1" presId="urn:microsoft.com/office/officeart/2018/2/layout/IconVerticalSolidList"/>
    <dgm:cxn modelId="{9669B39A-C79D-482F-9FC3-919569C22F99}" type="presOf" srcId="{AA749D10-3806-4470-9C6F-77DDC4CEC87E}" destId="{42EEBFD1-FDA6-48CA-B637-C5B5D2C93B06}" srcOrd="0" destOrd="0" presId="urn:microsoft.com/office/officeart/2018/2/layout/IconVerticalSolidList"/>
    <dgm:cxn modelId="{1C6BF301-6FAD-4733-B056-68DCC21FF99C}" srcId="{E8ACC65A-2699-4CAD-B8E9-222AF519BAC5}" destId="{AA749D10-3806-4470-9C6F-77DDC4CEC87E}" srcOrd="3" destOrd="0" parTransId="{C1354F2E-5634-485B-90BC-33EE6546279C}" sibTransId="{D05A9C9C-BBF2-4C86-A80C-0BCA0156D7F7}"/>
    <dgm:cxn modelId="{4B868FDC-2D1C-446B-AB30-C3EDE1D2C831}" srcId="{AA749D10-3806-4470-9C6F-77DDC4CEC87E}" destId="{48FEB09D-C184-4D30-ADEC-24B80E659E31}" srcOrd="0" destOrd="0" parTransId="{635ADC0A-8675-42B8-9176-90CE572EE5D7}" sibTransId="{85EF3878-31CE-46E5-A5E9-D232ED5F22F9}"/>
    <dgm:cxn modelId="{D44D1E4C-E5D1-4226-A641-CB8A281E1E46}" srcId="{0F4F2963-DB69-4260-8048-F79373E49DF3}" destId="{89C4CFDE-EDB1-41A0-A975-9474BBB8F7F0}" srcOrd="1" destOrd="0" parTransId="{37B973C1-17E2-4822-B350-EA4EF2C53B97}" sibTransId="{2C05C6AE-647A-4C15-9905-671287C697C6}"/>
    <dgm:cxn modelId="{9A5CF99B-4786-4627-BE0F-C0BD5E12C5B3}" srcId="{53BCC8CF-53E0-4A96-8A82-3CCD33C3864A}" destId="{F9B038FB-8E33-4FF1-A8BC-419107BD66C8}" srcOrd="1" destOrd="0" parTransId="{95D19AD3-2074-45BC-A539-833E2470B3BB}" sibTransId="{E12E6A4C-D84B-4318-91CD-307D63389545}"/>
    <dgm:cxn modelId="{B0622635-178C-4826-8B57-ABE130112E15}" type="presOf" srcId="{800026EE-A9D1-41BD-87F5-7F5BBDCACD5E}" destId="{1848A32D-323C-4A81-B7C9-D8A867AAAD3F}" srcOrd="0" destOrd="0" presId="urn:microsoft.com/office/officeart/2018/2/layout/IconVerticalSolidList"/>
    <dgm:cxn modelId="{3D0E7C9C-544F-4BEE-BC89-A53D9C6B3954}" srcId="{E8ACC65A-2699-4CAD-B8E9-222AF519BAC5}" destId="{53BCC8CF-53E0-4A96-8A82-3CCD33C3864A}" srcOrd="0" destOrd="0" parTransId="{6B003172-DCFE-4833-8DE4-7F0D55992B32}" sibTransId="{70462B76-EA57-40BD-A5F7-C422DA11C87C}"/>
    <dgm:cxn modelId="{0C685A49-B5F7-48E0-A281-635E14E3D9F6}" type="presOf" srcId="{0F4F2963-DB69-4260-8048-F79373E49DF3}" destId="{DC4EE0CD-EA6D-4574-B3F8-3236B06FABC2}" srcOrd="0" destOrd="0" presId="urn:microsoft.com/office/officeart/2018/2/layout/IconVerticalSolidList"/>
    <dgm:cxn modelId="{1619EBAC-AD72-41D0-89D6-0D74BCCD8BA5}" type="presOf" srcId="{250AC9DE-E738-4143-9132-962710CFC5E6}" destId="{093BC76E-E7FD-4187-9266-A649259CE60C}" srcOrd="0" destOrd="1" presId="urn:microsoft.com/office/officeart/2018/2/layout/IconVerticalSolidList"/>
    <dgm:cxn modelId="{2E15D134-E3EB-4251-A618-0397D1D69AFC}" type="presOf" srcId="{EE60BB77-A8D6-4889-8B91-E5A72CED1087}" destId="{23A0C41C-CE38-48AA-B7C6-70C5AD1C95D7}" srcOrd="0" destOrd="0" presId="urn:microsoft.com/office/officeart/2018/2/layout/IconVerticalSolidList"/>
    <dgm:cxn modelId="{18D5E0B5-611F-401B-8A59-C2524BF98124}" type="presOf" srcId="{48FEB09D-C184-4D30-ADEC-24B80E659E31}" destId="{093BC76E-E7FD-4187-9266-A649259CE60C}" srcOrd="0" destOrd="0" presId="urn:microsoft.com/office/officeart/2018/2/layout/IconVerticalSolidList"/>
    <dgm:cxn modelId="{62BB0894-CEE1-4F89-93F9-A9FF35803AC2}" srcId="{561F13CE-5482-4025-BBF9-4BB8BF68C150}" destId="{AFAF6FBE-507A-4E98-880C-38EE7A224785}" srcOrd="0" destOrd="0" parTransId="{0B6B2D3E-FA57-40AB-9BF8-BDE919776511}" sibTransId="{8ADDFB36-3E50-48E2-92AD-71D76DE5075A}"/>
    <dgm:cxn modelId="{9BFC73DA-7FB7-4CB1-86F9-0BE31A2F3022}" type="presOf" srcId="{17563DB2-D707-483F-A3F4-D0A3B7A10E23}" destId="{55339E82-7341-445C-892F-C1A456ADD9D1}" srcOrd="0" destOrd="1" presId="urn:microsoft.com/office/officeart/2018/2/layout/IconVerticalSolidList"/>
    <dgm:cxn modelId="{D181D83C-E1CE-4900-A2D6-6CED3B1C6D2A}" type="presParOf" srcId="{BA3A46BC-D4B6-4DBF-A473-6D0C0C6F013A}" destId="{B199D76E-C7E9-4010-AF64-2F43B8D2181F}" srcOrd="0" destOrd="0" presId="urn:microsoft.com/office/officeart/2018/2/layout/IconVerticalSolidList"/>
    <dgm:cxn modelId="{3E4C58BD-A992-4DBE-9C00-15497580DC2F}" type="presParOf" srcId="{B199D76E-C7E9-4010-AF64-2F43B8D2181F}" destId="{D9DFB533-61DD-48F8-A582-A8F76D8792ED}" srcOrd="0" destOrd="0" presId="urn:microsoft.com/office/officeart/2018/2/layout/IconVerticalSolidList"/>
    <dgm:cxn modelId="{2DDD86F8-31F9-47C5-87CA-D8845287B552}" type="presParOf" srcId="{B199D76E-C7E9-4010-AF64-2F43B8D2181F}" destId="{DEA89DD3-08DB-4B81-9FE3-5317A379ED34}" srcOrd="1" destOrd="0" presId="urn:microsoft.com/office/officeart/2018/2/layout/IconVerticalSolidList"/>
    <dgm:cxn modelId="{189EC490-5196-44F3-9C48-FCEF973D767B}" type="presParOf" srcId="{B199D76E-C7E9-4010-AF64-2F43B8D2181F}" destId="{978E1791-6E60-4C70-90F4-12FD701C731F}" srcOrd="2" destOrd="0" presId="urn:microsoft.com/office/officeart/2018/2/layout/IconVerticalSolidList"/>
    <dgm:cxn modelId="{602F36D8-B0B1-4696-B906-E0B9852292CC}" type="presParOf" srcId="{B199D76E-C7E9-4010-AF64-2F43B8D2181F}" destId="{B8C4DA1A-5ACD-4E36-81D6-A3E038BC4BDF}" srcOrd="3" destOrd="0" presId="urn:microsoft.com/office/officeart/2018/2/layout/IconVerticalSolidList"/>
    <dgm:cxn modelId="{E5ACC4F5-D0F4-4BFE-BA5B-6B4A810493B9}" type="presParOf" srcId="{B199D76E-C7E9-4010-AF64-2F43B8D2181F}" destId="{1848A32D-323C-4A81-B7C9-D8A867AAAD3F}" srcOrd="4" destOrd="0" presId="urn:microsoft.com/office/officeart/2018/2/layout/IconVerticalSolidList"/>
    <dgm:cxn modelId="{3510EFDD-2325-44D5-A74D-FCA1C68F6574}" type="presParOf" srcId="{BA3A46BC-D4B6-4DBF-A473-6D0C0C6F013A}" destId="{6072BA5B-5899-47AF-BDD6-99C8077B282A}" srcOrd="1" destOrd="0" presId="urn:microsoft.com/office/officeart/2018/2/layout/IconVerticalSolidList"/>
    <dgm:cxn modelId="{B94407E8-54F3-49D5-AC40-3334ADE44CE7}" type="presParOf" srcId="{BA3A46BC-D4B6-4DBF-A473-6D0C0C6F013A}" destId="{0B43C4FB-8E1B-431D-802D-00EE386B85C6}" srcOrd="2" destOrd="0" presId="urn:microsoft.com/office/officeart/2018/2/layout/IconVerticalSolidList"/>
    <dgm:cxn modelId="{3AB1C8FB-87F8-4269-B79B-EFC76373A234}" type="presParOf" srcId="{0B43C4FB-8E1B-431D-802D-00EE386B85C6}" destId="{2C69D1D8-3C7E-49EF-9A1A-1147358F4183}" srcOrd="0" destOrd="0" presId="urn:microsoft.com/office/officeart/2018/2/layout/IconVerticalSolidList"/>
    <dgm:cxn modelId="{B3DB48A0-FBBF-4027-B1F3-D853EC76DC50}" type="presParOf" srcId="{0B43C4FB-8E1B-431D-802D-00EE386B85C6}" destId="{3B956C43-9BDB-4199-ADC2-154D7351714B}" srcOrd="1" destOrd="0" presId="urn:microsoft.com/office/officeart/2018/2/layout/IconVerticalSolidList"/>
    <dgm:cxn modelId="{5211B73D-F1A6-4CC3-8852-A8E3EEC21B1B}" type="presParOf" srcId="{0B43C4FB-8E1B-431D-802D-00EE386B85C6}" destId="{8F19F747-A67D-455C-BA25-2E425B0EA13D}" srcOrd="2" destOrd="0" presId="urn:microsoft.com/office/officeart/2018/2/layout/IconVerticalSolidList"/>
    <dgm:cxn modelId="{4B51B778-A74D-4A76-8ED0-60B0C806E1FA}" type="presParOf" srcId="{0B43C4FB-8E1B-431D-802D-00EE386B85C6}" destId="{DC4EE0CD-EA6D-4574-B3F8-3236B06FABC2}" srcOrd="3" destOrd="0" presId="urn:microsoft.com/office/officeart/2018/2/layout/IconVerticalSolidList"/>
    <dgm:cxn modelId="{4F9D8761-3994-447F-8898-8BBF97CFA26C}" type="presParOf" srcId="{0B43C4FB-8E1B-431D-802D-00EE386B85C6}" destId="{23A0C41C-CE38-48AA-B7C6-70C5AD1C95D7}" srcOrd="4" destOrd="0" presId="urn:microsoft.com/office/officeart/2018/2/layout/IconVerticalSolidList"/>
    <dgm:cxn modelId="{8354DD35-96BE-4E2F-87F5-B601C1B58A0A}" type="presParOf" srcId="{BA3A46BC-D4B6-4DBF-A473-6D0C0C6F013A}" destId="{1CDF96A9-590D-4C16-AFD3-5225DC99AA87}" srcOrd="3" destOrd="0" presId="urn:microsoft.com/office/officeart/2018/2/layout/IconVerticalSolidList"/>
    <dgm:cxn modelId="{3C0D0BF6-D1CD-4732-9DEC-A319C77CEE42}" type="presParOf" srcId="{BA3A46BC-D4B6-4DBF-A473-6D0C0C6F013A}" destId="{9FAED0CB-6BDF-48B2-A864-8C03302A7825}" srcOrd="4" destOrd="0" presId="urn:microsoft.com/office/officeart/2018/2/layout/IconVerticalSolidList"/>
    <dgm:cxn modelId="{4A7F2C73-E8AE-4C84-802E-0E0CC7ACFF85}" type="presParOf" srcId="{9FAED0CB-6BDF-48B2-A864-8C03302A7825}" destId="{7832AC13-4017-4635-AF44-580F83339D1E}" srcOrd="0" destOrd="0" presId="urn:microsoft.com/office/officeart/2018/2/layout/IconVerticalSolidList"/>
    <dgm:cxn modelId="{BBD72FE6-3120-426A-BCE6-7628691D4CD0}" type="presParOf" srcId="{9FAED0CB-6BDF-48B2-A864-8C03302A7825}" destId="{B33A7465-9620-435C-A81C-5889A73CF83F}" srcOrd="1" destOrd="0" presId="urn:microsoft.com/office/officeart/2018/2/layout/IconVerticalSolidList"/>
    <dgm:cxn modelId="{81682CBE-0745-41AA-8C70-55ED2F201414}" type="presParOf" srcId="{9FAED0CB-6BDF-48B2-A864-8C03302A7825}" destId="{FA550B3D-41BC-464D-807B-A4B976CE47C9}" srcOrd="2" destOrd="0" presId="urn:microsoft.com/office/officeart/2018/2/layout/IconVerticalSolidList"/>
    <dgm:cxn modelId="{3126564C-FA51-47B9-9216-7A360B392413}" type="presParOf" srcId="{9FAED0CB-6BDF-48B2-A864-8C03302A7825}" destId="{1549F991-ADE0-484A-AFBC-1372D5625ADE}" srcOrd="3" destOrd="0" presId="urn:microsoft.com/office/officeart/2018/2/layout/IconVerticalSolidList"/>
    <dgm:cxn modelId="{DBC200D8-B983-432E-8479-1DA941F32175}" type="presParOf" srcId="{9FAED0CB-6BDF-48B2-A864-8C03302A7825}" destId="{55339E82-7341-445C-892F-C1A456ADD9D1}" srcOrd="4" destOrd="0" presId="urn:microsoft.com/office/officeart/2018/2/layout/IconVerticalSolidList"/>
    <dgm:cxn modelId="{D53E5FBA-3504-4434-BD6F-E0D7C5DE001F}" type="presParOf" srcId="{BA3A46BC-D4B6-4DBF-A473-6D0C0C6F013A}" destId="{3542E70B-085A-4F43-94D0-66E39CB98130}" srcOrd="5" destOrd="0" presId="urn:microsoft.com/office/officeart/2018/2/layout/IconVerticalSolidList"/>
    <dgm:cxn modelId="{AEB212FE-BDB8-4765-AFF6-6B2871683FA4}" type="presParOf" srcId="{BA3A46BC-D4B6-4DBF-A473-6D0C0C6F013A}" destId="{5A488BB0-6030-41B2-844C-40B5E6FDE219}" srcOrd="6" destOrd="0" presId="urn:microsoft.com/office/officeart/2018/2/layout/IconVerticalSolidList"/>
    <dgm:cxn modelId="{978E0F6C-50B5-47FF-856A-6B04D26C5963}" type="presParOf" srcId="{5A488BB0-6030-41B2-844C-40B5E6FDE219}" destId="{D8917945-607B-4918-81DC-87BD86C89F03}" srcOrd="0" destOrd="0" presId="urn:microsoft.com/office/officeart/2018/2/layout/IconVerticalSolidList"/>
    <dgm:cxn modelId="{0584F86E-4757-4715-A771-164B7ACB4348}" type="presParOf" srcId="{5A488BB0-6030-41B2-844C-40B5E6FDE219}" destId="{F54D9876-5336-421F-A694-66F3235CF871}" srcOrd="1" destOrd="0" presId="urn:microsoft.com/office/officeart/2018/2/layout/IconVerticalSolidList"/>
    <dgm:cxn modelId="{6C42650E-69A6-4B56-9151-0E60DED3B89F}" type="presParOf" srcId="{5A488BB0-6030-41B2-844C-40B5E6FDE219}" destId="{2DE01412-7E2E-4884-82FA-02C6310E8D4E}" srcOrd="2" destOrd="0" presId="urn:microsoft.com/office/officeart/2018/2/layout/IconVerticalSolidList"/>
    <dgm:cxn modelId="{1A3FCD5D-DDB9-46F9-99C0-B4769DD99F92}" type="presParOf" srcId="{5A488BB0-6030-41B2-844C-40B5E6FDE219}" destId="{42EEBFD1-FDA6-48CA-B637-C5B5D2C93B06}" srcOrd="3" destOrd="0" presId="urn:microsoft.com/office/officeart/2018/2/layout/IconVerticalSolidList"/>
    <dgm:cxn modelId="{19FC2259-8E30-477E-B7E2-E75877C88C1A}" type="presParOf" srcId="{5A488BB0-6030-41B2-844C-40B5E6FDE219}" destId="{093BC76E-E7FD-4187-9266-A649259CE60C}" srcOrd="4"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F2384E6-4C12-4663-B56F-04737EC3972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E657F728-6F8F-46C3-9F57-A4C78038820E}">
      <dgm:prSet/>
      <dgm:spPr/>
      <dgm:t>
        <a:bodyPr/>
        <a:lstStyle/>
        <a:p>
          <a:r>
            <a:rPr lang="en-IN" b="1" dirty="0"/>
            <a:t>Common Mosquitoes causing Diseases</a:t>
          </a:r>
        </a:p>
      </dgm:t>
    </dgm:pt>
    <dgm:pt modelId="{594CBDF8-6982-4657-9DE8-1CFF0B44A8DC}" type="parTrans" cxnId="{52AFE2F6-C97E-4357-BDC1-D313690545A6}">
      <dgm:prSet/>
      <dgm:spPr/>
      <dgm:t>
        <a:bodyPr/>
        <a:lstStyle/>
        <a:p>
          <a:endParaRPr lang="en-IN"/>
        </a:p>
      </dgm:t>
    </dgm:pt>
    <dgm:pt modelId="{6F407A9F-129E-4B5E-B754-6597516DCCB9}" type="sibTrans" cxnId="{52AFE2F6-C97E-4357-BDC1-D313690545A6}">
      <dgm:prSet/>
      <dgm:spPr/>
      <dgm:t>
        <a:bodyPr/>
        <a:lstStyle/>
        <a:p>
          <a:endParaRPr lang="en-IN"/>
        </a:p>
      </dgm:t>
    </dgm:pt>
    <dgm:pt modelId="{72DFEFF2-636F-40D3-8936-03DCD0BD9349}" type="pres">
      <dgm:prSet presAssocID="{0F2384E6-4C12-4663-B56F-04737EC39722}" presName="linear" presStyleCnt="0">
        <dgm:presLayoutVars>
          <dgm:animLvl val="lvl"/>
          <dgm:resizeHandles val="exact"/>
        </dgm:presLayoutVars>
      </dgm:prSet>
      <dgm:spPr/>
      <dgm:t>
        <a:bodyPr/>
        <a:lstStyle/>
        <a:p>
          <a:endParaRPr lang="en-US"/>
        </a:p>
      </dgm:t>
    </dgm:pt>
    <dgm:pt modelId="{A76F5CC2-47A1-411B-98EC-99848CEE616D}" type="pres">
      <dgm:prSet presAssocID="{E657F728-6F8F-46C3-9F57-A4C78038820E}" presName="parentText" presStyleLbl="node1" presStyleIdx="0" presStyleCnt="1">
        <dgm:presLayoutVars>
          <dgm:chMax val="0"/>
          <dgm:bulletEnabled val="1"/>
        </dgm:presLayoutVars>
      </dgm:prSet>
      <dgm:spPr/>
      <dgm:t>
        <a:bodyPr/>
        <a:lstStyle/>
        <a:p>
          <a:endParaRPr lang="en-US"/>
        </a:p>
      </dgm:t>
    </dgm:pt>
  </dgm:ptLst>
  <dgm:cxnLst>
    <dgm:cxn modelId="{52AFE2F6-C97E-4357-BDC1-D313690545A6}" srcId="{0F2384E6-4C12-4663-B56F-04737EC39722}" destId="{E657F728-6F8F-46C3-9F57-A4C78038820E}" srcOrd="0" destOrd="0" parTransId="{594CBDF8-6982-4657-9DE8-1CFF0B44A8DC}" sibTransId="{6F407A9F-129E-4B5E-B754-6597516DCCB9}"/>
    <dgm:cxn modelId="{B9F0B9E3-0FA8-492A-A745-3F6934EAC624}" type="presOf" srcId="{0F2384E6-4C12-4663-B56F-04737EC39722}" destId="{72DFEFF2-636F-40D3-8936-03DCD0BD9349}" srcOrd="0" destOrd="0" presId="urn:microsoft.com/office/officeart/2005/8/layout/vList2"/>
    <dgm:cxn modelId="{486B7060-B01E-4C98-B6BA-F4DB83AC3B43}" type="presOf" srcId="{E657F728-6F8F-46C3-9F57-A4C78038820E}" destId="{A76F5CC2-47A1-411B-98EC-99848CEE616D}" srcOrd="0" destOrd="0" presId="urn:microsoft.com/office/officeart/2005/8/layout/vList2"/>
    <dgm:cxn modelId="{1DB23BDB-BE78-4F75-9B0C-794B75FB6354}" type="presParOf" srcId="{72DFEFF2-636F-40D3-8936-03DCD0BD9349}" destId="{A76F5CC2-47A1-411B-98EC-99848CEE616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0.xml><?xml version="1.0" encoding="utf-8"?>
<dgm:dataModel xmlns:dgm="http://schemas.openxmlformats.org/drawingml/2006/diagram" xmlns:a="http://schemas.openxmlformats.org/drawingml/2006/main">
  <dgm:ptLst>
    <dgm:pt modelId="{2347F160-336D-46FB-84A4-40A93CEC2ED1}"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E99A841A-63B0-45EA-BC99-A8D972030E5A}">
      <dgm:prSet custT="1"/>
      <dgm:spPr/>
      <dgm:t>
        <a:bodyPr/>
        <a:lstStyle/>
        <a:p>
          <a:pPr algn="ctr"/>
          <a:r>
            <a:rPr lang="en-US" sz="4000" b="1" i="0" dirty="0"/>
            <a:t>Monitor Symptoms</a:t>
          </a:r>
          <a:endParaRPr lang="en-IN" sz="4000" dirty="0"/>
        </a:p>
      </dgm:t>
    </dgm:pt>
    <dgm:pt modelId="{416827EC-2F02-474B-99EC-76EBA7D7E8D6}" type="parTrans" cxnId="{21525849-42DC-4EBD-8493-C535E7DC13C6}">
      <dgm:prSet/>
      <dgm:spPr/>
      <dgm:t>
        <a:bodyPr/>
        <a:lstStyle/>
        <a:p>
          <a:endParaRPr lang="en-IN" sz="1200"/>
        </a:p>
      </dgm:t>
    </dgm:pt>
    <dgm:pt modelId="{D780039D-AB91-411B-B181-E2DCFBA39B46}" type="sibTrans" cxnId="{21525849-42DC-4EBD-8493-C535E7DC13C6}">
      <dgm:prSet/>
      <dgm:spPr/>
      <dgm:t>
        <a:bodyPr/>
        <a:lstStyle/>
        <a:p>
          <a:endParaRPr lang="en-IN" sz="1200"/>
        </a:p>
      </dgm:t>
    </dgm:pt>
    <dgm:pt modelId="{9BF999FF-3470-4ABE-9D50-CDF1BACF26FE}" type="pres">
      <dgm:prSet presAssocID="{2347F160-336D-46FB-84A4-40A93CEC2ED1}" presName="linear" presStyleCnt="0">
        <dgm:presLayoutVars>
          <dgm:animLvl val="lvl"/>
          <dgm:resizeHandles val="exact"/>
        </dgm:presLayoutVars>
      </dgm:prSet>
      <dgm:spPr/>
      <dgm:t>
        <a:bodyPr/>
        <a:lstStyle/>
        <a:p>
          <a:endParaRPr lang="en-US"/>
        </a:p>
      </dgm:t>
    </dgm:pt>
    <dgm:pt modelId="{48F4E023-07C4-4E6E-894E-2192FC9B2DBD}" type="pres">
      <dgm:prSet presAssocID="{E99A841A-63B0-45EA-BC99-A8D972030E5A}" presName="parentText" presStyleLbl="node1" presStyleIdx="0" presStyleCnt="1" custLinFactNeighborY="-13500">
        <dgm:presLayoutVars>
          <dgm:chMax val="0"/>
          <dgm:bulletEnabled val="1"/>
        </dgm:presLayoutVars>
      </dgm:prSet>
      <dgm:spPr/>
      <dgm:t>
        <a:bodyPr/>
        <a:lstStyle/>
        <a:p>
          <a:endParaRPr lang="en-US"/>
        </a:p>
      </dgm:t>
    </dgm:pt>
  </dgm:ptLst>
  <dgm:cxnLst>
    <dgm:cxn modelId="{ACC2DC56-E8D6-404E-8D75-ACE0A2AF3CCF}" type="presOf" srcId="{E99A841A-63B0-45EA-BC99-A8D972030E5A}" destId="{48F4E023-07C4-4E6E-894E-2192FC9B2DBD}" srcOrd="0" destOrd="0" presId="urn:microsoft.com/office/officeart/2005/8/layout/vList2"/>
    <dgm:cxn modelId="{1C5F64F3-6729-4172-A228-5C4BCC53C74D}" type="presOf" srcId="{2347F160-336D-46FB-84A4-40A93CEC2ED1}" destId="{9BF999FF-3470-4ABE-9D50-CDF1BACF26FE}" srcOrd="0" destOrd="0" presId="urn:microsoft.com/office/officeart/2005/8/layout/vList2"/>
    <dgm:cxn modelId="{21525849-42DC-4EBD-8493-C535E7DC13C6}" srcId="{2347F160-336D-46FB-84A4-40A93CEC2ED1}" destId="{E99A841A-63B0-45EA-BC99-A8D972030E5A}" srcOrd="0" destOrd="0" parTransId="{416827EC-2F02-474B-99EC-76EBA7D7E8D6}" sibTransId="{D780039D-AB91-411B-B181-E2DCFBA39B46}"/>
    <dgm:cxn modelId="{C6318241-F531-4D0A-BFF1-BD230A226671}" type="presParOf" srcId="{9BF999FF-3470-4ABE-9D50-CDF1BACF26FE}" destId="{48F4E023-07C4-4E6E-894E-2192FC9B2DB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1.xml><?xml version="1.0" encoding="utf-8"?>
<dgm:dataModel xmlns:dgm="http://schemas.openxmlformats.org/drawingml/2006/diagram" xmlns:a="http://schemas.openxmlformats.org/drawingml/2006/main">
  <dgm:ptLst>
    <dgm:pt modelId="{3C2D336D-B25E-4AD0-B008-6DBCF2158B98}"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F71F1EBB-2D3B-4EEC-BDE5-9FF37E2466AF}">
      <dgm:prSet custT="1"/>
      <dgm:spPr/>
      <dgm:t>
        <a:bodyPr/>
        <a:lstStyle/>
        <a:p>
          <a:pPr>
            <a:lnSpc>
              <a:spcPct val="100000"/>
            </a:lnSpc>
            <a:defRPr b="1"/>
          </a:pPr>
          <a:r>
            <a:rPr lang="en-US" sz="1800" b="1" i="0" dirty="0"/>
            <a:t>Keep a close eye on the individual's symptoms  </a:t>
          </a:r>
          <a:endParaRPr lang="en-US" sz="1800" b="1" dirty="0"/>
        </a:p>
      </dgm:t>
    </dgm:pt>
    <dgm:pt modelId="{7DB1A86E-7786-4F87-B577-074705F5B3B1}" type="parTrans" cxnId="{022F5F70-9DA4-457F-BFC8-A1D904761FC8}">
      <dgm:prSet/>
      <dgm:spPr/>
      <dgm:t>
        <a:bodyPr/>
        <a:lstStyle/>
        <a:p>
          <a:endParaRPr lang="en-US" sz="2000"/>
        </a:p>
      </dgm:t>
    </dgm:pt>
    <dgm:pt modelId="{9069BCDE-278C-4A72-9821-A8D0F0D83107}" type="sibTrans" cxnId="{022F5F70-9DA4-457F-BFC8-A1D904761FC8}">
      <dgm:prSet/>
      <dgm:spPr/>
      <dgm:t>
        <a:bodyPr/>
        <a:lstStyle/>
        <a:p>
          <a:endParaRPr lang="en-US" sz="2000"/>
        </a:p>
      </dgm:t>
    </dgm:pt>
    <dgm:pt modelId="{1A9D32A1-BE34-4949-8EE0-78EA42AB7584}">
      <dgm:prSet custT="1"/>
      <dgm:spPr/>
      <dgm:t>
        <a:bodyPr/>
        <a:lstStyle/>
        <a:p>
          <a:pPr>
            <a:lnSpc>
              <a:spcPct val="100000"/>
            </a:lnSpc>
            <a:defRPr b="1"/>
          </a:pPr>
          <a:r>
            <a:rPr lang="en-US" sz="1800" b="1" i="0" dirty="0"/>
            <a:t>Monitor for any worsening or new symptoms. </a:t>
          </a:r>
          <a:endParaRPr lang="en-US" sz="1800" b="1" dirty="0"/>
        </a:p>
      </dgm:t>
    </dgm:pt>
    <dgm:pt modelId="{FE6A933D-953E-4898-A98B-C92738796BF4}" type="parTrans" cxnId="{486FA3D0-9DF4-4A92-A66E-0817B2EFEE37}">
      <dgm:prSet/>
      <dgm:spPr/>
      <dgm:t>
        <a:bodyPr/>
        <a:lstStyle/>
        <a:p>
          <a:endParaRPr lang="en-US" sz="2000"/>
        </a:p>
      </dgm:t>
    </dgm:pt>
    <dgm:pt modelId="{81DA89B8-85C8-45CF-985B-94714F135031}" type="sibTrans" cxnId="{486FA3D0-9DF4-4A92-A66E-0817B2EFEE37}">
      <dgm:prSet/>
      <dgm:spPr/>
      <dgm:t>
        <a:bodyPr/>
        <a:lstStyle/>
        <a:p>
          <a:endParaRPr lang="en-US" sz="2000"/>
        </a:p>
      </dgm:t>
    </dgm:pt>
    <dgm:pt modelId="{7A32A496-6A06-4D49-972E-C90CF6BE5F39}">
      <dgm:prSet custT="1"/>
      <dgm:spPr/>
      <dgm:t>
        <a:bodyPr/>
        <a:lstStyle/>
        <a:p>
          <a:pPr>
            <a:lnSpc>
              <a:spcPct val="100000"/>
            </a:lnSpc>
            <a:defRPr b="1"/>
          </a:pPr>
          <a:r>
            <a:rPr lang="en-US" sz="1800" b="1" i="0" dirty="0"/>
            <a:t>Contact a healthcare provider immediately if there are any warning/danger signs </a:t>
          </a:r>
          <a:endParaRPr lang="en-US" sz="1800" b="1" dirty="0"/>
        </a:p>
      </dgm:t>
    </dgm:pt>
    <dgm:pt modelId="{9110DD9B-53EA-4001-9672-73FE61BAD455}" type="parTrans" cxnId="{CE684A94-4EBF-4F3E-8518-1B2425723630}">
      <dgm:prSet/>
      <dgm:spPr/>
      <dgm:t>
        <a:bodyPr/>
        <a:lstStyle/>
        <a:p>
          <a:endParaRPr lang="en-US" sz="2000"/>
        </a:p>
      </dgm:t>
    </dgm:pt>
    <dgm:pt modelId="{77A9D3AE-5506-4C4D-9D9A-D3E7B5E111FD}" type="sibTrans" cxnId="{CE684A94-4EBF-4F3E-8518-1B2425723630}">
      <dgm:prSet/>
      <dgm:spPr/>
      <dgm:t>
        <a:bodyPr/>
        <a:lstStyle/>
        <a:p>
          <a:endParaRPr lang="en-US" sz="2000"/>
        </a:p>
      </dgm:t>
    </dgm:pt>
    <dgm:pt modelId="{A8E3C9DC-7FEB-489B-B43C-B3B51558CB96}">
      <dgm:prSet custT="1"/>
      <dgm:spPr/>
      <dgm:t>
        <a:bodyPr/>
        <a:lstStyle/>
        <a:p>
          <a:pPr>
            <a:lnSpc>
              <a:spcPct val="100000"/>
            </a:lnSpc>
            <a:buFont typeface="Arial" panose="020B0604020202020204" pitchFamily="34" charset="0"/>
            <a:buNone/>
          </a:pPr>
          <a:r>
            <a:rPr lang="en-US" sz="1600" b="1" dirty="0"/>
            <a:t>1. Persistent fever despite antipyretic medication</a:t>
          </a:r>
        </a:p>
      </dgm:t>
    </dgm:pt>
    <dgm:pt modelId="{F7635535-4996-4203-A351-21ED687583F4}" type="parTrans" cxnId="{B538AA17-E875-40A2-ABE2-4E1BCB7A9571}">
      <dgm:prSet/>
      <dgm:spPr/>
      <dgm:t>
        <a:bodyPr/>
        <a:lstStyle/>
        <a:p>
          <a:endParaRPr lang="en-US" sz="2000"/>
        </a:p>
      </dgm:t>
    </dgm:pt>
    <dgm:pt modelId="{08CC0A05-A45D-4DFD-95CC-7880AD09FEF2}" type="sibTrans" cxnId="{B538AA17-E875-40A2-ABE2-4E1BCB7A9571}">
      <dgm:prSet/>
      <dgm:spPr/>
      <dgm:t>
        <a:bodyPr/>
        <a:lstStyle/>
        <a:p>
          <a:endParaRPr lang="en-US" sz="2000"/>
        </a:p>
      </dgm:t>
    </dgm:pt>
    <dgm:pt modelId="{522B1917-2D6C-4780-B678-1AC5477C2D03}">
      <dgm:prSet custT="1"/>
      <dgm:spPr/>
      <dgm:t>
        <a:bodyPr/>
        <a:lstStyle/>
        <a:p>
          <a:pPr>
            <a:lnSpc>
              <a:spcPct val="100000"/>
            </a:lnSpc>
            <a:buFont typeface="Arial" panose="020B0604020202020204" pitchFamily="34" charset="0"/>
            <a:buNone/>
          </a:pPr>
          <a:r>
            <a:rPr lang="en-US" sz="1600" b="1" i="0" dirty="0"/>
            <a:t>2. Persistent headache</a:t>
          </a:r>
          <a:endParaRPr lang="en-US" sz="1600" b="1" dirty="0"/>
        </a:p>
      </dgm:t>
    </dgm:pt>
    <dgm:pt modelId="{D7631955-F862-42B0-9267-A1A9A1B796BF}" type="parTrans" cxnId="{00354929-590F-4A04-AF36-1F6AA25AED16}">
      <dgm:prSet/>
      <dgm:spPr/>
      <dgm:t>
        <a:bodyPr/>
        <a:lstStyle/>
        <a:p>
          <a:endParaRPr lang="en-US" sz="2000"/>
        </a:p>
      </dgm:t>
    </dgm:pt>
    <dgm:pt modelId="{90265BCE-3877-41B9-A620-9905A76267AB}" type="sibTrans" cxnId="{00354929-590F-4A04-AF36-1F6AA25AED16}">
      <dgm:prSet/>
      <dgm:spPr/>
      <dgm:t>
        <a:bodyPr/>
        <a:lstStyle/>
        <a:p>
          <a:endParaRPr lang="en-US" sz="2000"/>
        </a:p>
      </dgm:t>
    </dgm:pt>
    <dgm:pt modelId="{44E14331-2153-443E-A04F-167E4E5E82E5}">
      <dgm:prSet custT="1"/>
      <dgm:spPr/>
      <dgm:t>
        <a:bodyPr/>
        <a:lstStyle/>
        <a:p>
          <a:pPr>
            <a:lnSpc>
              <a:spcPct val="100000"/>
            </a:lnSpc>
            <a:buFont typeface="Arial" panose="020B0604020202020204" pitchFamily="34" charset="0"/>
            <a:buNone/>
          </a:pPr>
          <a:r>
            <a:rPr lang="en-US" sz="1600" b="1" i="0" dirty="0"/>
            <a:t>3. Drowsiness, low BP</a:t>
          </a:r>
          <a:endParaRPr lang="en-US" sz="1600" b="1" dirty="0"/>
        </a:p>
      </dgm:t>
    </dgm:pt>
    <dgm:pt modelId="{A7E687A9-E20E-4E12-8EE1-5EAEA9A7A092}" type="parTrans" cxnId="{857C81A0-97D2-4407-8DF2-DBAE94A4ADB3}">
      <dgm:prSet/>
      <dgm:spPr/>
      <dgm:t>
        <a:bodyPr/>
        <a:lstStyle/>
        <a:p>
          <a:endParaRPr lang="en-US" sz="2000"/>
        </a:p>
      </dgm:t>
    </dgm:pt>
    <dgm:pt modelId="{9D61AAF1-18BF-421E-A3D5-91D9A9FA23E0}" type="sibTrans" cxnId="{857C81A0-97D2-4407-8DF2-DBAE94A4ADB3}">
      <dgm:prSet/>
      <dgm:spPr/>
      <dgm:t>
        <a:bodyPr/>
        <a:lstStyle/>
        <a:p>
          <a:endParaRPr lang="en-US" sz="2000"/>
        </a:p>
      </dgm:t>
    </dgm:pt>
    <dgm:pt modelId="{17E5AB1D-C775-4650-8BEA-AB734D6E0513}">
      <dgm:prSet custT="1"/>
      <dgm:spPr/>
      <dgm:t>
        <a:bodyPr/>
        <a:lstStyle/>
        <a:p>
          <a:pPr>
            <a:lnSpc>
              <a:spcPct val="100000"/>
            </a:lnSpc>
            <a:buFont typeface="Arial" panose="020B0604020202020204" pitchFamily="34" charset="0"/>
            <a:buNone/>
          </a:pPr>
          <a:r>
            <a:rPr lang="en-US" sz="1600" b="1" i="0" dirty="0"/>
            <a:t>4. Inability to take food orally</a:t>
          </a:r>
          <a:endParaRPr lang="en-US" sz="1600" b="1" dirty="0"/>
        </a:p>
      </dgm:t>
    </dgm:pt>
    <dgm:pt modelId="{A55822FF-63DC-4C13-9DA3-1970864730E2}" type="parTrans" cxnId="{3467D9CB-D300-4A91-B3EC-04A0086CF514}">
      <dgm:prSet/>
      <dgm:spPr/>
      <dgm:t>
        <a:bodyPr/>
        <a:lstStyle/>
        <a:p>
          <a:endParaRPr lang="en-US" sz="2000"/>
        </a:p>
      </dgm:t>
    </dgm:pt>
    <dgm:pt modelId="{104FA9BF-FA24-4AF6-99D3-12DB5B375C5C}" type="sibTrans" cxnId="{3467D9CB-D300-4A91-B3EC-04A0086CF514}">
      <dgm:prSet/>
      <dgm:spPr/>
      <dgm:t>
        <a:bodyPr/>
        <a:lstStyle/>
        <a:p>
          <a:endParaRPr lang="en-US" sz="2000"/>
        </a:p>
      </dgm:t>
    </dgm:pt>
    <dgm:pt modelId="{6FE9FA67-975C-4A62-94AB-3435E303F5E0}">
      <dgm:prSet custT="1"/>
      <dgm:spPr/>
      <dgm:t>
        <a:bodyPr/>
        <a:lstStyle/>
        <a:p>
          <a:pPr>
            <a:lnSpc>
              <a:spcPct val="100000"/>
            </a:lnSpc>
            <a:buFont typeface="Arial" panose="020B0604020202020204" pitchFamily="34" charset="0"/>
            <a:buNone/>
          </a:pPr>
          <a:r>
            <a:rPr lang="en-US" sz="1600" b="1" dirty="0"/>
            <a:t>5. Convulsions</a:t>
          </a:r>
        </a:p>
      </dgm:t>
    </dgm:pt>
    <dgm:pt modelId="{3EDFF1C2-6BEE-4C48-9D1D-8BB133E3F7BE}" type="parTrans" cxnId="{8857640D-47C4-42FE-8C16-C2593F6D3EFE}">
      <dgm:prSet/>
      <dgm:spPr/>
      <dgm:t>
        <a:bodyPr/>
        <a:lstStyle/>
        <a:p>
          <a:endParaRPr lang="en-US" sz="2000"/>
        </a:p>
      </dgm:t>
    </dgm:pt>
    <dgm:pt modelId="{22C5E2C6-DF54-4969-9607-EDF651DEEEA7}" type="sibTrans" cxnId="{8857640D-47C4-42FE-8C16-C2593F6D3EFE}">
      <dgm:prSet/>
      <dgm:spPr/>
      <dgm:t>
        <a:bodyPr/>
        <a:lstStyle/>
        <a:p>
          <a:endParaRPr lang="en-US" sz="2000"/>
        </a:p>
      </dgm:t>
    </dgm:pt>
    <dgm:pt modelId="{58B79E69-CD1B-4AD6-B7FC-4E99BB029049}">
      <dgm:prSet custT="1"/>
      <dgm:spPr/>
      <dgm:t>
        <a:bodyPr/>
        <a:lstStyle/>
        <a:p>
          <a:pPr>
            <a:lnSpc>
              <a:spcPct val="100000"/>
            </a:lnSpc>
            <a:buFont typeface="Arial" panose="020B0604020202020204" pitchFamily="34" charset="0"/>
            <a:buNone/>
          </a:pPr>
          <a:r>
            <a:rPr lang="en-US" sz="1600" b="1" i="0" dirty="0"/>
            <a:t>6. Change in mental status, Verbalization, Unconsciousness </a:t>
          </a:r>
          <a:endParaRPr lang="en-US" sz="1600" b="1" dirty="0"/>
        </a:p>
      </dgm:t>
    </dgm:pt>
    <dgm:pt modelId="{4D702DB4-F467-4AC3-8EDB-057F33B7A1F3}" type="parTrans" cxnId="{746DF048-81A6-4755-A852-D85504524446}">
      <dgm:prSet/>
      <dgm:spPr/>
      <dgm:t>
        <a:bodyPr/>
        <a:lstStyle/>
        <a:p>
          <a:endParaRPr lang="en-US" sz="2000"/>
        </a:p>
      </dgm:t>
    </dgm:pt>
    <dgm:pt modelId="{31C2A8E4-28C3-41E1-83BA-7D732CC267A4}" type="sibTrans" cxnId="{746DF048-81A6-4755-A852-D85504524446}">
      <dgm:prSet/>
      <dgm:spPr/>
      <dgm:t>
        <a:bodyPr/>
        <a:lstStyle/>
        <a:p>
          <a:endParaRPr lang="en-US" sz="2000"/>
        </a:p>
      </dgm:t>
    </dgm:pt>
    <dgm:pt modelId="{6D2BB0A4-B4C7-441E-AC4F-D0288131302C}" type="pres">
      <dgm:prSet presAssocID="{3C2D336D-B25E-4AD0-B008-6DBCF2158B98}" presName="root" presStyleCnt="0">
        <dgm:presLayoutVars>
          <dgm:dir/>
          <dgm:resizeHandles val="exact"/>
        </dgm:presLayoutVars>
      </dgm:prSet>
      <dgm:spPr/>
      <dgm:t>
        <a:bodyPr/>
        <a:lstStyle/>
        <a:p>
          <a:endParaRPr lang="en-US"/>
        </a:p>
      </dgm:t>
    </dgm:pt>
    <dgm:pt modelId="{A0E24EA0-0923-4ADB-990A-6D905413661D}" type="pres">
      <dgm:prSet presAssocID="{F71F1EBB-2D3B-4EEC-BDE5-9FF37E2466AF}" presName="compNode" presStyleCnt="0"/>
      <dgm:spPr/>
    </dgm:pt>
    <dgm:pt modelId="{C207FF9E-E504-4CA1-BCE0-53EFD096FDF8}" type="pres">
      <dgm:prSet presAssocID="{F71F1EBB-2D3B-4EEC-BDE5-9FF37E2466A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Eye"/>
        </a:ext>
      </dgm:extLst>
    </dgm:pt>
    <dgm:pt modelId="{19C9E91D-288D-480B-B98D-927BA9B97C72}" type="pres">
      <dgm:prSet presAssocID="{F71F1EBB-2D3B-4EEC-BDE5-9FF37E2466AF}" presName="iconSpace" presStyleCnt="0"/>
      <dgm:spPr/>
    </dgm:pt>
    <dgm:pt modelId="{8FBD0376-3D9E-4F0B-89C1-5D878FF5F014}" type="pres">
      <dgm:prSet presAssocID="{F71F1EBB-2D3B-4EEC-BDE5-9FF37E2466AF}" presName="parTx" presStyleLbl="revTx" presStyleIdx="0" presStyleCnt="6">
        <dgm:presLayoutVars>
          <dgm:chMax val="0"/>
          <dgm:chPref val="0"/>
        </dgm:presLayoutVars>
      </dgm:prSet>
      <dgm:spPr/>
      <dgm:t>
        <a:bodyPr/>
        <a:lstStyle/>
        <a:p>
          <a:endParaRPr lang="en-US"/>
        </a:p>
      </dgm:t>
    </dgm:pt>
    <dgm:pt modelId="{FF8BA23D-C920-4581-A1AF-DB27FF1CE950}" type="pres">
      <dgm:prSet presAssocID="{F71F1EBB-2D3B-4EEC-BDE5-9FF37E2466AF}" presName="txSpace" presStyleCnt="0"/>
      <dgm:spPr/>
    </dgm:pt>
    <dgm:pt modelId="{6373EFF4-2043-40BA-B29E-555057331A1C}" type="pres">
      <dgm:prSet presAssocID="{F71F1EBB-2D3B-4EEC-BDE5-9FF37E2466AF}" presName="desTx" presStyleLbl="revTx" presStyleIdx="1" presStyleCnt="6">
        <dgm:presLayoutVars/>
      </dgm:prSet>
      <dgm:spPr/>
    </dgm:pt>
    <dgm:pt modelId="{D5F15089-C850-4B5D-8253-F215707068E4}" type="pres">
      <dgm:prSet presAssocID="{9069BCDE-278C-4A72-9821-A8D0F0D83107}" presName="sibTrans" presStyleCnt="0"/>
      <dgm:spPr/>
    </dgm:pt>
    <dgm:pt modelId="{79DAA863-1F51-4AA6-A4C5-03376C876591}" type="pres">
      <dgm:prSet presAssocID="{1A9D32A1-BE34-4949-8EE0-78EA42AB7584}" presName="compNode" presStyleCnt="0"/>
      <dgm:spPr/>
    </dgm:pt>
    <dgm:pt modelId="{9B9BA22A-C006-446A-A10A-0BA43D252978}" type="pres">
      <dgm:prSet presAssocID="{1A9D32A1-BE34-4949-8EE0-78EA42AB758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Brain in head"/>
        </a:ext>
      </dgm:extLst>
    </dgm:pt>
    <dgm:pt modelId="{ED37BCF2-B7D3-4DF3-AB23-53916608B896}" type="pres">
      <dgm:prSet presAssocID="{1A9D32A1-BE34-4949-8EE0-78EA42AB7584}" presName="iconSpace" presStyleCnt="0"/>
      <dgm:spPr/>
    </dgm:pt>
    <dgm:pt modelId="{3E758A9F-05B4-46B5-9FCC-9E05840F212A}" type="pres">
      <dgm:prSet presAssocID="{1A9D32A1-BE34-4949-8EE0-78EA42AB7584}" presName="parTx" presStyleLbl="revTx" presStyleIdx="2" presStyleCnt="6">
        <dgm:presLayoutVars>
          <dgm:chMax val="0"/>
          <dgm:chPref val="0"/>
        </dgm:presLayoutVars>
      </dgm:prSet>
      <dgm:spPr/>
      <dgm:t>
        <a:bodyPr/>
        <a:lstStyle/>
        <a:p>
          <a:endParaRPr lang="en-US"/>
        </a:p>
      </dgm:t>
    </dgm:pt>
    <dgm:pt modelId="{0BE6648E-8AE4-409E-832C-14160B907DBE}" type="pres">
      <dgm:prSet presAssocID="{1A9D32A1-BE34-4949-8EE0-78EA42AB7584}" presName="txSpace" presStyleCnt="0"/>
      <dgm:spPr/>
    </dgm:pt>
    <dgm:pt modelId="{00035C0C-49A5-40AD-A907-343A9CFE2548}" type="pres">
      <dgm:prSet presAssocID="{1A9D32A1-BE34-4949-8EE0-78EA42AB7584}" presName="desTx" presStyleLbl="revTx" presStyleIdx="3" presStyleCnt="6">
        <dgm:presLayoutVars/>
      </dgm:prSet>
      <dgm:spPr/>
    </dgm:pt>
    <dgm:pt modelId="{FBE9D9D2-6A68-4BB3-8985-A3B8347C1A42}" type="pres">
      <dgm:prSet presAssocID="{81DA89B8-85C8-45CF-985B-94714F135031}" presName="sibTrans" presStyleCnt="0"/>
      <dgm:spPr/>
    </dgm:pt>
    <dgm:pt modelId="{DA239EE1-556B-4023-ACF6-A6CEECC9F25C}" type="pres">
      <dgm:prSet presAssocID="{7A32A496-6A06-4D49-972E-C90CF6BE5F39}" presName="compNode" presStyleCnt="0"/>
      <dgm:spPr/>
    </dgm:pt>
    <dgm:pt modelId="{0479E314-953B-41A1-98CB-84C186675BDA}" type="pres">
      <dgm:prSet presAssocID="{7A32A496-6A06-4D49-972E-C90CF6BE5F3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id="0" name="" descr="Stethoscope"/>
        </a:ext>
      </dgm:extLst>
    </dgm:pt>
    <dgm:pt modelId="{C4F21543-08ED-499E-917D-B95E5B9AF889}" type="pres">
      <dgm:prSet presAssocID="{7A32A496-6A06-4D49-972E-C90CF6BE5F39}" presName="iconSpace" presStyleCnt="0"/>
      <dgm:spPr/>
    </dgm:pt>
    <dgm:pt modelId="{AD5BEAC2-D76F-4FDC-88D8-CB5F1FBACFD2}" type="pres">
      <dgm:prSet presAssocID="{7A32A496-6A06-4D49-972E-C90CF6BE5F39}" presName="parTx" presStyleLbl="revTx" presStyleIdx="4" presStyleCnt="6">
        <dgm:presLayoutVars>
          <dgm:chMax val="0"/>
          <dgm:chPref val="0"/>
        </dgm:presLayoutVars>
      </dgm:prSet>
      <dgm:spPr/>
      <dgm:t>
        <a:bodyPr/>
        <a:lstStyle/>
        <a:p>
          <a:endParaRPr lang="en-US"/>
        </a:p>
      </dgm:t>
    </dgm:pt>
    <dgm:pt modelId="{B570A54B-152F-47AE-A3C5-328ABEF5ECBE}" type="pres">
      <dgm:prSet presAssocID="{7A32A496-6A06-4D49-972E-C90CF6BE5F39}" presName="txSpace" presStyleCnt="0"/>
      <dgm:spPr/>
    </dgm:pt>
    <dgm:pt modelId="{7696D613-2E42-4260-AD60-F84CF2DDDAF4}" type="pres">
      <dgm:prSet presAssocID="{7A32A496-6A06-4D49-972E-C90CF6BE5F39}" presName="desTx" presStyleLbl="revTx" presStyleIdx="5" presStyleCnt="6">
        <dgm:presLayoutVars/>
      </dgm:prSet>
      <dgm:spPr/>
      <dgm:t>
        <a:bodyPr/>
        <a:lstStyle/>
        <a:p>
          <a:endParaRPr lang="en-US"/>
        </a:p>
      </dgm:t>
    </dgm:pt>
  </dgm:ptLst>
  <dgm:cxnLst>
    <dgm:cxn modelId="{746DF048-81A6-4755-A852-D85504524446}" srcId="{7A32A496-6A06-4D49-972E-C90CF6BE5F39}" destId="{58B79E69-CD1B-4AD6-B7FC-4E99BB029049}" srcOrd="5" destOrd="0" parTransId="{4D702DB4-F467-4AC3-8EDB-057F33B7A1F3}" sibTransId="{31C2A8E4-28C3-41E1-83BA-7D732CC267A4}"/>
    <dgm:cxn modelId="{71DA9BAD-5FD9-4605-8AAB-CE97E513948E}" type="presOf" srcId="{58B79E69-CD1B-4AD6-B7FC-4E99BB029049}" destId="{7696D613-2E42-4260-AD60-F84CF2DDDAF4}" srcOrd="0" destOrd="5" presId="urn:microsoft.com/office/officeart/2018/2/layout/IconLabelDescriptionList"/>
    <dgm:cxn modelId="{D7DE4068-B7B6-4774-AF46-9BF8C9AF709E}" type="presOf" srcId="{3C2D336D-B25E-4AD0-B008-6DBCF2158B98}" destId="{6D2BB0A4-B4C7-441E-AC4F-D0288131302C}" srcOrd="0" destOrd="0" presId="urn:microsoft.com/office/officeart/2018/2/layout/IconLabelDescriptionList"/>
    <dgm:cxn modelId="{B538AA17-E875-40A2-ABE2-4E1BCB7A9571}" srcId="{7A32A496-6A06-4D49-972E-C90CF6BE5F39}" destId="{A8E3C9DC-7FEB-489B-B43C-B3B51558CB96}" srcOrd="0" destOrd="0" parTransId="{F7635535-4996-4203-A351-21ED687583F4}" sibTransId="{08CC0A05-A45D-4DFD-95CC-7880AD09FEF2}"/>
    <dgm:cxn modelId="{022F5F70-9DA4-457F-BFC8-A1D904761FC8}" srcId="{3C2D336D-B25E-4AD0-B008-6DBCF2158B98}" destId="{F71F1EBB-2D3B-4EEC-BDE5-9FF37E2466AF}" srcOrd="0" destOrd="0" parTransId="{7DB1A86E-7786-4F87-B577-074705F5B3B1}" sibTransId="{9069BCDE-278C-4A72-9821-A8D0F0D83107}"/>
    <dgm:cxn modelId="{486FA3D0-9DF4-4A92-A66E-0817B2EFEE37}" srcId="{3C2D336D-B25E-4AD0-B008-6DBCF2158B98}" destId="{1A9D32A1-BE34-4949-8EE0-78EA42AB7584}" srcOrd="1" destOrd="0" parTransId="{FE6A933D-953E-4898-A98B-C92738796BF4}" sibTransId="{81DA89B8-85C8-45CF-985B-94714F135031}"/>
    <dgm:cxn modelId="{82492564-ED9F-499F-AB92-47DDB3F90FF5}" type="presOf" srcId="{522B1917-2D6C-4780-B678-1AC5477C2D03}" destId="{7696D613-2E42-4260-AD60-F84CF2DDDAF4}" srcOrd="0" destOrd="1" presId="urn:microsoft.com/office/officeart/2018/2/layout/IconLabelDescriptionList"/>
    <dgm:cxn modelId="{564D04E2-9EA7-46EC-BFDD-8108E72D82B0}" type="presOf" srcId="{A8E3C9DC-7FEB-489B-B43C-B3B51558CB96}" destId="{7696D613-2E42-4260-AD60-F84CF2DDDAF4}" srcOrd="0" destOrd="0" presId="urn:microsoft.com/office/officeart/2018/2/layout/IconLabelDescriptionList"/>
    <dgm:cxn modelId="{CE684A94-4EBF-4F3E-8518-1B2425723630}" srcId="{3C2D336D-B25E-4AD0-B008-6DBCF2158B98}" destId="{7A32A496-6A06-4D49-972E-C90CF6BE5F39}" srcOrd="2" destOrd="0" parTransId="{9110DD9B-53EA-4001-9672-73FE61BAD455}" sibTransId="{77A9D3AE-5506-4C4D-9D9A-D3E7B5E111FD}"/>
    <dgm:cxn modelId="{04115496-872A-476C-891D-894B232AB316}" type="presOf" srcId="{17E5AB1D-C775-4650-8BEA-AB734D6E0513}" destId="{7696D613-2E42-4260-AD60-F84CF2DDDAF4}" srcOrd="0" destOrd="3" presId="urn:microsoft.com/office/officeart/2018/2/layout/IconLabelDescriptionList"/>
    <dgm:cxn modelId="{8857640D-47C4-42FE-8C16-C2593F6D3EFE}" srcId="{7A32A496-6A06-4D49-972E-C90CF6BE5F39}" destId="{6FE9FA67-975C-4A62-94AB-3435E303F5E0}" srcOrd="4" destOrd="0" parTransId="{3EDFF1C2-6BEE-4C48-9D1D-8BB133E3F7BE}" sibTransId="{22C5E2C6-DF54-4969-9607-EDF651DEEEA7}"/>
    <dgm:cxn modelId="{00354929-590F-4A04-AF36-1F6AA25AED16}" srcId="{7A32A496-6A06-4D49-972E-C90CF6BE5F39}" destId="{522B1917-2D6C-4780-B678-1AC5477C2D03}" srcOrd="1" destOrd="0" parTransId="{D7631955-F862-42B0-9267-A1A9A1B796BF}" sibTransId="{90265BCE-3877-41B9-A620-9905A76267AB}"/>
    <dgm:cxn modelId="{857C81A0-97D2-4407-8DF2-DBAE94A4ADB3}" srcId="{7A32A496-6A06-4D49-972E-C90CF6BE5F39}" destId="{44E14331-2153-443E-A04F-167E4E5E82E5}" srcOrd="2" destOrd="0" parTransId="{A7E687A9-E20E-4E12-8EE1-5EAEA9A7A092}" sibTransId="{9D61AAF1-18BF-421E-A3D5-91D9A9FA23E0}"/>
    <dgm:cxn modelId="{3467D9CB-D300-4A91-B3EC-04A0086CF514}" srcId="{7A32A496-6A06-4D49-972E-C90CF6BE5F39}" destId="{17E5AB1D-C775-4650-8BEA-AB734D6E0513}" srcOrd="3" destOrd="0" parTransId="{A55822FF-63DC-4C13-9DA3-1970864730E2}" sibTransId="{104FA9BF-FA24-4AF6-99D3-12DB5B375C5C}"/>
    <dgm:cxn modelId="{4F953E96-3E47-4501-9457-51C570F3A06F}" type="presOf" srcId="{1A9D32A1-BE34-4949-8EE0-78EA42AB7584}" destId="{3E758A9F-05B4-46B5-9FCC-9E05840F212A}" srcOrd="0" destOrd="0" presId="urn:microsoft.com/office/officeart/2018/2/layout/IconLabelDescriptionList"/>
    <dgm:cxn modelId="{87F2CFD7-4523-4A28-ABC2-C7E590C5036B}" type="presOf" srcId="{44E14331-2153-443E-A04F-167E4E5E82E5}" destId="{7696D613-2E42-4260-AD60-F84CF2DDDAF4}" srcOrd="0" destOrd="2" presId="urn:microsoft.com/office/officeart/2018/2/layout/IconLabelDescriptionList"/>
    <dgm:cxn modelId="{B4ABF44B-4AD5-44B5-A73C-37EB1BD88C01}" type="presOf" srcId="{7A32A496-6A06-4D49-972E-C90CF6BE5F39}" destId="{AD5BEAC2-D76F-4FDC-88D8-CB5F1FBACFD2}" srcOrd="0" destOrd="0" presId="urn:microsoft.com/office/officeart/2018/2/layout/IconLabelDescriptionList"/>
    <dgm:cxn modelId="{AFB24F1A-CC81-4BD9-933E-88DCBFBDAB67}" type="presOf" srcId="{6FE9FA67-975C-4A62-94AB-3435E303F5E0}" destId="{7696D613-2E42-4260-AD60-F84CF2DDDAF4}" srcOrd="0" destOrd="4" presId="urn:microsoft.com/office/officeart/2018/2/layout/IconLabelDescriptionList"/>
    <dgm:cxn modelId="{0264C90F-500A-4613-90E1-8F9353C0B98D}" type="presOf" srcId="{F71F1EBB-2D3B-4EEC-BDE5-9FF37E2466AF}" destId="{8FBD0376-3D9E-4F0B-89C1-5D878FF5F014}" srcOrd="0" destOrd="0" presId="urn:microsoft.com/office/officeart/2018/2/layout/IconLabelDescriptionList"/>
    <dgm:cxn modelId="{106F6747-B2D4-44E5-82C5-EFC737BC8A70}" type="presParOf" srcId="{6D2BB0A4-B4C7-441E-AC4F-D0288131302C}" destId="{A0E24EA0-0923-4ADB-990A-6D905413661D}" srcOrd="0" destOrd="0" presId="urn:microsoft.com/office/officeart/2018/2/layout/IconLabelDescriptionList"/>
    <dgm:cxn modelId="{C6A3489A-AFC8-45A4-B344-B2C81774CDA0}" type="presParOf" srcId="{A0E24EA0-0923-4ADB-990A-6D905413661D}" destId="{C207FF9E-E504-4CA1-BCE0-53EFD096FDF8}" srcOrd="0" destOrd="0" presId="urn:microsoft.com/office/officeart/2018/2/layout/IconLabelDescriptionList"/>
    <dgm:cxn modelId="{9FB140ED-4105-46C5-99E0-DD101F54C308}" type="presParOf" srcId="{A0E24EA0-0923-4ADB-990A-6D905413661D}" destId="{19C9E91D-288D-480B-B98D-927BA9B97C72}" srcOrd="1" destOrd="0" presId="urn:microsoft.com/office/officeart/2018/2/layout/IconLabelDescriptionList"/>
    <dgm:cxn modelId="{33B0823F-88FA-472B-AF8A-57A84FA60B8B}" type="presParOf" srcId="{A0E24EA0-0923-4ADB-990A-6D905413661D}" destId="{8FBD0376-3D9E-4F0B-89C1-5D878FF5F014}" srcOrd="2" destOrd="0" presId="urn:microsoft.com/office/officeart/2018/2/layout/IconLabelDescriptionList"/>
    <dgm:cxn modelId="{19F3A5B4-35AE-49A7-B40B-80D9BCCFB3EC}" type="presParOf" srcId="{A0E24EA0-0923-4ADB-990A-6D905413661D}" destId="{FF8BA23D-C920-4581-A1AF-DB27FF1CE950}" srcOrd="3" destOrd="0" presId="urn:microsoft.com/office/officeart/2018/2/layout/IconLabelDescriptionList"/>
    <dgm:cxn modelId="{508D0E6B-43DF-4FDB-8E44-0ED4A7998127}" type="presParOf" srcId="{A0E24EA0-0923-4ADB-990A-6D905413661D}" destId="{6373EFF4-2043-40BA-B29E-555057331A1C}" srcOrd="4" destOrd="0" presId="urn:microsoft.com/office/officeart/2018/2/layout/IconLabelDescriptionList"/>
    <dgm:cxn modelId="{B02A72FD-AB2E-458E-8A56-016F0630FE31}" type="presParOf" srcId="{6D2BB0A4-B4C7-441E-AC4F-D0288131302C}" destId="{D5F15089-C850-4B5D-8253-F215707068E4}" srcOrd="1" destOrd="0" presId="urn:microsoft.com/office/officeart/2018/2/layout/IconLabelDescriptionList"/>
    <dgm:cxn modelId="{41A8630F-DC64-429F-94D5-0E09EBD58793}" type="presParOf" srcId="{6D2BB0A4-B4C7-441E-AC4F-D0288131302C}" destId="{79DAA863-1F51-4AA6-A4C5-03376C876591}" srcOrd="2" destOrd="0" presId="urn:microsoft.com/office/officeart/2018/2/layout/IconLabelDescriptionList"/>
    <dgm:cxn modelId="{216302D7-2CCD-41B9-AAD9-FFDB885778D7}" type="presParOf" srcId="{79DAA863-1F51-4AA6-A4C5-03376C876591}" destId="{9B9BA22A-C006-446A-A10A-0BA43D252978}" srcOrd="0" destOrd="0" presId="urn:microsoft.com/office/officeart/2018/2/layout/IconLabelDescriptionList"/>
    <dgm:cxn modelId="{0247C733-3271-4E19-AB7A-53D11AA1E67D}" type="presParOf" srcId="{79DAA863-1F51-4AA6-A4C5-03376C876591}" destId="{ED37BCF2-B7D3-4DF3-AB23-53916608B896}" srcOrd="1" destOrd="0" presId="urn:microsoft.com/office/officeart/2018/2/layout/IconLabelDescriptionList"/>
    <dgm:cxn modelId="{2D591A93-E22A-4B92-AC4C-0AD6E3007E0F}" type="presParOf" srcId="{79DAA863-1F51-4AA6-A4C5-03376C876591}" destId="{3E758A9F-05B4-46B5-9FCC-9E05840F212A}" srcOrd="2" destOrd="0" presId="urn:microsoft.com/office/officeart/2018/2/layout/IconLabelDescriptionList"/>
    <dgm:cxn modelId="{CC8697A0-E071-46C1-B256-387DD26BC80D}" type="presParOf" srcId="{79DAA863-1F51-4AA6-A4C5-03376C876591}" destId="{0BE6648E-8AE4-409E-832C-14160B907DBE}" srcOrd="3" destOrd="0" presId="urn:microsoft.com/office/officeart/2018/2/layout/IconLabelDescriptionList"/>
    <dgm:cxn modelId="{B7D369B2-9F6E-4D71-8157-B72CF14388AB}" type="presParOf" srcId="{79DAA863-1F51-4AA6-A4C5-03376C876591}" destId="{00035C0C-49A5-40AD-A907-343A9CFE2548}" srcOrd="4" destOrd="0" presId="urn:microsoft.com/office/officeart/2018/2/layout/IconLabelDescriptionList"/>
    <dgm:cxn modelId="{4BF1C3B3-FC33-4ED3-B992-E9853E9B0002}" type="presParOf" srcId="{6D2BB0A4-B4C7-441E-AC4F-D0288131302C}" destId="{FBE9D9D2-6A68-4BB3-8985-A3B8347C1A42}" srcOrd="3" destOrd="0" presId="urn:microsoft.com/office/officeart/2018/2/layout/IconLabelDescriptionList"/>
    <dgm:cxn modelId="{D4C815C1-0CC1-4A8C-8169-C7FE7774144D}" type="presParOf" srcId="{6D2BB0A4-B4C7-441E-AC4F-D0288131302C}" destId="{DA239EE1-556B-4023-ACF6-A6CEECC9F25C}" srcOrd="4" destOrd="0" presId="urn:microsoft.com/office/officeart/2018/2/layout/IconLabelDescriptionList"/>
    <dgm:cxn modelId="{8203404A-EF9E-4192-B4C4-E19FADB5AAB5}" type="presParOf" srcId="{DA239EE1-556B-4023-ACF6-A6CEECC9F25C}" destId="{0479E314-953B-41A1-98CB-84C186675BDA}" srcOrd="0" destOrd="0" presId="urn:microsoft.com/office/officeart/2018/2/layout/IconLabelDescriptionList"/>
    <dgm:cxn modelId="{06CD61EF-7FC2-492D-AC34-36D5F8AE9843}" type="presParOf" srcId="{DA239EE1-556B-4023-ACF6-A6CEECC9F25C}" destId="{C4F21543-08ED-499E-917D-B95E5B9AF889}" srcOrd="1" destOrd="0" presId="urn:microsoft.com/office/officeart/2018/2/layout/IconLabelDescriptionList"/>
    <dgm:cxn modelId="{D33FADF2-A6E5-4515-A993-35AB52AE33D4}" type="presParOf" srcId="{DA239EE1-556B-4023-ACF6-A6CEECC9F25C}" destId="{AD5BEAC2-D76F-4FDC-88D8-CB5F1FBACFD2}" srcOrd="2" destOrd="0" presId="urn:microsoft.com/office/officeart/2018/2/layout/IconLabelDescriptionList"/>
    <dgm:cxn modelId="{FD5262B7-568C-4E5C-9FA4-7CC6D5B0FBD7}" type="presParOf" srcId="{DA239EE1-556B-4023-ACF6-A6CEECC9F25C}" destId="{B570A54B-152F-47AE-A3C5-328ABEF5ECBE}" srcOrd="3" destOrd="0" presId="urn:microsoft.com/office/officeart/2018/2/layout/IconLabelDescriptionList"/>
    <dgm:cxn modelId="{002E27D0-8A31-4AD0-A450-8CE8CA22C842}" type="presParOf" srcId="{DA239EE1-556B-4023-ACF6-A6CEECC9F25C}" destId="{7696D613-2E42-4260-AD60-F84CF2DDDAF4}" srcOrd="4" destOrd="0" presId="urn:microsoft.com/office/officeart/2018/2/layout/IconLabelDescription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2.xml><?xml version="1.0" encoding="utf-8"?>
<dgm:dataModel xmlns:dgm="http://schemas.openxmlformats.org/drawingml/2006/diagram" xmlns:a="http://schemas.openxmlformats.org/drawingml/2006/main">
  <dgm:ptLst>
    <dgm:pt modelId="{16E8BE5C-3FA3-4F55-9367-42BC292B45F0}"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1E5251DC-99F0-4C26-B029-22ADE77AF17B}">
      <dgm:prSet/>
      <dgm:spPr/>
      <dgm:t>
        <a:bodyPr/>
        <a:lstStyle/>
        <a:p>
          <a:r>
            <a:rPr lang="en-IN" b="1" dirty="0"/>
            <a:t>Role of Private sector in disease prevention, outbreak alert generation and response</a:t>
          </a:r>
          <a:endParaRPr lang="en-IN" dirty="0"/>
        </a:p>
      </dgm:t>
    </dgm:pt>
    <dgm:pt modelId="{43395694-CC67-4456-8B72-5F713D24A261}" type="parTrans" cxnId="{A9D81E96-F2E1-459C-870B-6C0835B5FF68}">
      <dgm:prSet/>
      <dgm:spPr/>
      <dgm:t>
        <a:bodyPr/>
        <a:lstStyle/>
        <a:p>
          <a:endParaRPr lang="en-IN"/>
        </a:p>
      </dgm:t>
    </dgm:pt>
    <dgm:pt modelId="{7032C588-95D4-4CDD-AEBF-A705590EB8EC}" type="sibTrans" cxnId="{A9D81E96-F2E1-459C-870B-6C0835B5FF68}">
      <dgm:prSet/>
      <dgm:spPr/>
      <dgm:t>
        <a:bodyPr/>
        <a:lstStyle/>
        <a:p>
          <a:endParaRPr lang="en-IN"/>
        </a:p>
      </dgm:t>
    </dgm:pt>
    <dgm:pt modelId="{0C24BF2D-DFF8-4A89-942B-C44CC6E2F1C9}" type="pres">
      <dgm:prSet presAssocID="{16E8BE5C-3FA3-4F55-9367-42BC292B45F0}" presName="linear" presStyleCnt="0">
        <dgm:presLayoutVars>
          <dgm:animLvl val="lvl"/>
          <dgm:resizeHandles val="exact"/>
        </dgm:presLayoutVars>
      </dgm:prSet>
      <dgm:spPr/>
      <dgm:t>
        <a:bodyPr/>
        <a:lstStyle/>
        <a:p>
          <a:endParaRPr lang="en-US"/>
        </a:p>
      </dgm:t>
    </dgm:pt>
    <dgm:pt modelId="{041EC4FE-3EC9-4EAD-BB35-8D0753354D2A}" type="pres">
      <dgm:prSet presAssocID="{1E5251DC-99F0-4C26-B029-22ADE77AF17B}" presName="parentText" presStyleLbl="node1" presStyleIdx="0" presStyleCnt="1">
        <dgm:presLayoutVars>
          <dgm:chMax val="0"/>
          <dgm:bulletEnabled val="1"/>
        </dgm:presLayoutVars>
      </dgm:prSet>
      <dgm:spPr/>
      <dgm:t>
        <a:bodyPr/>
        <a:lstStyle/>
        <a:p>
          <a:endParaRPr lang="en-US"/>
        </a:p>
      </dgm:t>
    </dgm:pt>
  </dgm:ptLst>
  <dgm:cxnLst>
    <dgm:cxn modelId="{A9D81E96-F2E1-459C-870B-6C0835B5FF68}" srcId="{16E8BE5C-3FA3-4F55-9367-42BC292B45F0}" destId="{1E5251DC-99F0-4C26-B029-22ADE77AF17B}" srcOrd="0" destOrd="0" parTransId="{43395694-CC67-4456-8B72-5F713D24A261}" sibTransId="{7032C588-95D4-4CDD-AEBF-A705590EB8EC}"/>
    <dgm:cxn modelId="{0FF07508-DE02-46B2-9B3F-16B147809B25}" type="presOf" srcId="{1E5251DC-99F0-4C26-B029-22ADE77AF17B}" destId="{041EC4FE-3EC9-4EAD-BB35-8D0753354D2A}" srcOrd="0" destOrd="0" presId="urn:microsoft.com/office/officeart/2005/8/layout/vList2"/>
    <dgm:cxn modelId="{CCB80BAE-7788-4BB2-8B75-1996EA08818C}" type="presOf" srcId="{16E8BE5C-3FA3-4F55-9367-42BC292B45F0}" destId="{0C24BF2D-DFF8-4A89-942B-C44CC6E2F1C9}" srcOrd="0" destOrd="0" presId="urn:microsoft.com/office/officeart/2005/8/layout/vList2"/>
    <dgm:cxn modelId="{A183AF81-83DF-47E2-B2B5-ACF5ABB7A512}" type="presParOf" srcId="{0C24BF2D-DFF8-4A89-942B-C44CC6E2F1C9}" destId="{041EC4FE-3EC9-4EAD-BB35-8D0753354D2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3.xml><?xml version="1.0" encoding="utf-8"?>
<dgm:dataModel xmlns:dgm="http://schemas.openxmlformats.org/drawingml/2006/diagram" xmlns:a="http://schemas.openxmlformats.org/drawingml/2006/main">
  <dgm:ptLst>
    <dgm:pt modelId="{C7BE330D-A419-4ED9-B43F-B0ECD4694806}"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IN"/>
        </a:p>
      </dgm:t>
    </dgm:pt>
    <dgm:pt modelId="{3511812E-5A01-4275-800D-CA55C40DF898}">
      <dgm:prSet/>
      <dgm:spPr/>
      <dgm:t>
        <a:bodyPr/>
        <a:lstStyle/>
        <a:p>
          <a:pPr algn="ctr"/>
          <a:r>
            <a:rPr lang="en-US" b="1" i="0" dirty="0"/>
            <a:t>Healthcare Services and Facilities</a:t>
          </a:r>
          <a:endParaRPr lang="en-IN" dirty="0"/>
        </a:p>
      </dgm:t>
    </dgm:pt>
    <dgm:pt modelId="{31910D29-E89A-4FF4-8EA1-89E45F568A8D}" type="parTrans" cxnId="{7BB339AC-E6BB-4AA4-A6BD-9C1341F97C57}">
      <dgm:prSet/>
      <dgm:spPr/>
      <dgm:t>
        <a:bodyPr/>
        <a:lstStyle/>
        <a:p>
          <a:endParaRPr lang="en-IN"/>
        </a:p>
      </dgm:t>
    </dgm:pt>
    <dgm:pt modelId="{61D5655E-3822-4C86-BA00-B531D12830CB}" type="sibTrans" cxnId="{7BB339AC-E6BB-4AA4-A6BD-9C1341F97C57}">
      <dgm:prSet/>
      <dgm:spPr/>
      <dgm:t>
        <a:bodyPr/>
        <a:lstStyle/>
        <a:p>
          <a:endParaRPr lang="en-IN"/>
        </a:p>
      </dgm:t>
    </dgm:pt>
    <dgm:pt modelId="{0BB61671-B922-4A42-90EB-BCF58D953FD0}" type="pres">
      <dgm:prSet presAssocID="{C7BE330D-A419-4ED9-B43F-B0ECD4694806}" presName="linear" presStyleCnt="0">
        <dgm:presLayoutVars>
          <dgm:animLvl val="lvl"/>
          <dgm:resizeHandles val="exact"/>
        </dgm:presLayoutVars>
      </dgm:prSet>
      <dgm:spPr/>
      <dgm:t>
        <a:bodyPr/>
        <a:lstStyle/>
        <a:p>
          <a:endParaRPr lang="en-US"/>
        </a:p>
      </dgm:t>
    </dgm:pt>
    <dgm:pt modelId="{2C5830DE-AA9F-4C40-B19F-40229D6C44F2}" type="pres">
      <dgm:prSet presAssocID="{3511812E-5A01-4275-800D-CA55C40DF898}" presName="parentText" presStyleLbl="node1" presStyleIdx="0" presStyleCnt="1">
        <dgm:presLayoutVars>
          <dgm:chMax val="0"/>
          <dgm:bulletEnabled val="1"/>
        </dgm:presLayoutVars>
      </dgm:prSet>
      <dgm:spPr/>
      <dgm:t>
        <a:bodyPr/>
        <a:lstStyle/>
        <a:p>
          <a:endParaRPr lang="en-US"/>
        </a:p>
      </dgm:t>
    </dgm:pt>
  </dgm:ptLst>
  <dgm:cxnLst>
    <dgm:cxn modelId="{32B42B77-8C00-408C-9BEF-E03A35C5382C}" type="presOf" srcId="{3511812E-5A01-4275-800D-CA55C40DF898}" destId="{2C5830DE-AA9F-4C40-B19F-40229D6C44F2}" srcOrd="0" destOrd="0" presId="urn:microsoft.com/office/officeart/2005/8/layout/vList2"/>
    <dgm:cxn modelId="{D246831F-BD35-4A5F-AEF4-D350526D3A30}" type="presOf" srcId="{C7BE330D-A419-4ED9-B43F-B0ECD4694806}" destId="{0BB61671-B922-4A42-90EB-BCF58D953FD0}" srcOrd="0" destOrd="0" presId="urn:microsoft.com/office/officeart/2005/8/layout/vList2"/>
    <dgm:cxn modelId="{7BB339AC-E6BB-4AA4-A6BD-9C1341F97C57}" srcId="{C7BE330D-A419-4ED9-B43F-B0ECD4694806}" destId="{3511812E-5A01-4275-800D-CA55C40DF898}" srcOrd="0" destOrd="0" parTransId="{31910D29-E89A-4FF4-8EA1-89E45F568A8D}" sibTransId="{61D5655E-3822-4C86-BA00-B531D12830CB}"/>
    <dgm:cxn modelId="{C0AFE64B-D7CE-436E-B678-9C11D64C1DCC}" type="presParOf" srcId="{0BB61671-B922-4A42-90EB-BCF58D953FD0}" destId="{2C5830DE-AA9F-4C40-B19F-40229D6C44F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4.xml><?xml version="1.0" encoding="utf-8"?>
<dgm:dataModel xmlns:dgm="http://schemas.openxmlformats.org/drawingml/2006/diagram" xmlns:a="http://schemas.openxmlformats.org/drawingml/2006/main">
  <dgm:ptLst>
    <dgm:pt modelId="{C83B31E7-87F6-4926-A695-68769AF4BCC9}" type="doc">
      <dgm:prSet loTypeId="urn:microsoft.com/office/officeart/2005/8/layout/vList2" loCatId="list" qsTypeId="urn:microsoft.com/office/officeart/2005/8/quickstyle/simple1" qsCatId="simple" csTypeId="urn:microsoft.com/office/officeart/2005/8/colors/accent3_5" csCatId="accent3"/>
      <dgm:spPr/>
      <dgm:t>
        <a:bodyPr/>
        <a:lstStyle/>
        <a:p>
          <a:endParaRPr lang="en-IN"/>
        </a:p>
      </dgm:t>
    </dgm:pt>
    <dgm:pt modelId="{E8148441-10BA-4354-8DD7-FBD5C98A591B}">
      <dgm:prSet custT="1"/>
      <dgm:spPr/>
      <dgm:t>
        <a:bodyPr/>
        <a:lstStyle/>
        <a:p>
          <a:r>
            <a:rPr lang="en-US" sz="2000" b="0" i="0"/>
            <a:t>Private hospitals, clinics, diagnostic laboratories, and healthcare providers contribute to disease prevention by offering medical services, screenings, vaccinations, and treatments. </a:t>
          </a:r>
          <a:endParaRPr lang="en-IN" sz="2000"/>
        </a:p>
      </dgm:t>
    </dgm:pt>
    <dgm:pt modelId="{659BD8F9-D099-4ED7-ABB1-F58F2F269199}" type="parTrans" cxnId="{171DECD9-C882-43BC-AFDF-736D7960CCFD}">
      <dgm:prSet/>
      <dgm:spPr/>
      <dgm:t>
        <a:bodyPr/>
        <a:lstStyle/>
        <a:p>
          <a:endParaRPr lang="en-IN" sz="1600"/>
        </a:p>
      </dgm:t>
    </dgm:pt>
    <dgm:pt modelId="{4A50CFE9-3F80-4C43-BAAA-4F4F2FCBFE60}" type="sibTrans" cxnId="{171DECD9-C882-43BC-AFDF-736D7960CCFD}">
      <dgm:prSet/>
      <dgm:spPr/>
      <dgm:t>
        <a:bodyPr/>
        <a:lstStyle/>
        <a:p>
          <a:endParaRPr lang="en-IN" sz="1600"/>
        </a:p>
      </dgm:t>
    </dgm:pt>
    <dgm:pt modelId="{6EF6C012-7463-44AB-BB29-8783328D113F}">
      <dgm:prSet custT="1"/>
      <dgm:spPr/>
      <dgm:t>
        <a:bodyPr/>
        <a:lstStyle/>
        <a:p>
          <a:r>
            <a:rPr lang="en-US" sz="2000" b="0" i="0"/>
            <a:t>Due to the sheer numbers </a:t>
          </a:r>
          <a:r>
            <a:rPr lang="en-US" sz="2000"/>
            <a:t>being catered to by the private sector health facilities, </a:t>
          </a:r>
          <a:r>
            <a:rPr lang="en-US" sz="2000" b="0" i="0"/>
            <a:t>they play a crucial role in early detection and management of communicable diseases, as well as providing healthcare infrastructure during outbreaks.</a:t>
          </a:r>
          <a:endParaRPr lang="en-IN" sz="2000"/>
        </a:p>
      </dgm:t>
    </dgm:pt>
    <dgm:pt modelId="{362CDA06-CD2E-40A6-AA88-9845C7EA74DE}" type="parTrans" cxnId="{3FE26B35-18AD-401C-B4E4-BA81391735F8}">
      <dgm:prSet/>
      <dgm:spPr/>
      <dgm:t>
        <a:bodyPr/>
        <a:lstStyle/>
        <a:p>
          <a:endParaRPr lang="en-IN" sz="1600"/>
        </a:p>
      </dgm:t>
    </dgm:pt>
    <dgm:pt modelId="{287E5012-33EB-432A-A76E-7DC9AC669637}" type="sibTrans" cxnId="{3FE26B35-18AD-401C-B4E4-BA81391735F8}">
      <dgm:prSet/>
      <dgm:spPr/>
      <dgm:t>
        <a:bodyPr/>
        <a:lstStyle/>
        <a:p>
          <a:endParaRPr lang="en-IN" sz="1600"/>
        </a:p>
      </dgm:t>
    </dgm:pt>
    <dgm:pt modelId="{5DB1AD75-60E1-46AE-9160-504F8C0AFC5F}" type="pres">
      <dgm:prSet presAssocID="{C83B31E7-87F6-4926-A695-68769AF4BCC9}" presName="linear" presStyleCnt="0">
        <dgm:presLayoutVars>
          <dgm:animLvl val="lvl"/>
          <dgm:resizeHandles val="exact"/>
        </dgm:presLayoutVars>
      </dgm:prSet>
      <dgm:spPr/>
      <dgm:t>
        <a:bodyPr/>
        <a:lstStyle/>
        <a:p>
          <a:endParaRPr lang="en-US"/>
        </a:p>
      </dgm:t>
    </dgm:pt>
    <dgm:pt modelId="{7E1B9FF3-0AD1-448A-9E1F-3C9BF965F5AE}" type="pres">
      <dgm:prSet presAssocID="{E8148441-10BA-4354-8DD7-FBD5C98A591B}" presName="parentText" presStyleLbl="node1" presStyleIdx="0" presStyleCnt="2">
        <dgm:presLayoutVars>
          <dgm:chMax val="0"/>
          <dgm:bulletEnabled val="1"/>
        </dgm:presLayoutVars>
      </dgm:prSet>
      <dgm:spPr/>
      <dgm:t>
        <a:bodyPr/>
        <a:lstStyle/>
        <a:p>
          <a:endParaRPr lang="en-US"/>
        </a:p>
      </dgm:t>
    </dgm:pt>
    <dgm:pt modelId="{0171F779-5F63-4729-8D42-17EE8B7C68CB}" type="pres">
      <dgm:prSet presAssocID="{4A50CFE9-3F80-4C43-BAAA-4F4F2FCBFE60}" presName="spacer" presStyleCnt="0"/>
      <dgm:spPr/>
      <dgm:t>
        <a:bodyPr/>
        <a:lstStyle/>
        <a:p>
          <a:endParaRPr lang="en-US"/>
        </a:p>
      </dgm:t>
    </dgm:pt>
    <dgm:pt modelId="{DDB9CFC7-8EFC-4B38-9044-7F8A7F57DF5E}" type="pres">
      <dgm:prSet presAssocID="{6EF6C012-7463-44AB-BB29-8783328D113F}" presName="parentText" presStyleLbl="node1" presStyleIdx="1" presStyleCnt="2">
        <dgm:presLayoutVars>
          <dgm:chMax val="0"/>
          <dgm:bulletEnabled val="1"/>
        </dgm:presLayoutVars>
      </dgm:prSet>
      <dgm:spPr/>
      <dgm:t>
        <a:bodyPr/>
        <a:lstStyle/>
        <a:p>
          <a:endParaRPr lang="en-US"/>
        </a:p>
      </dgm:t>
    </dgm:pt>
  </dgm:ptLst>
  <dgm:cxnLst>
    <dgm:cxn modelId="{94A276E9-7B56-416A-A593-ECC03CBB756D}" type="presOf" srcId="{6EF6C012-7463-44AB-BB29-8783328D113F}" destId="{DDB9CFC7-8EFC-4B38-9044-7F8A7F57DF5E}" srcOrd="0" destOrd="0" presId="urn:microsoft.com/office/officeart/2005/8/layout/vList2"/>
    <dgm:cxn modelId="{3FE26B35-18AD-401C-B4E4-BA81391735F8}" srcId="{C83B31E7-87F6-4926-A695-68769AF4BCC9}" destId="{6EF6C012-7463-44AB-BB29-8783328D113F}" srcOrd="1" destOrd="0" parTransId="{362CDA06-CD2E-40A6-AA88-9845C7EA74DE}" sibTransId="{287E5012-33EB-432A-A76E-7DC9AC669637}"/>
    <dgm:cxn modelId="{171DECD9-C882-43BC-AFDF-736D7960CCFD}" srcId="{C83B31E7-87F6-4926-A695-68769AF4BCC9}" destId="{E8148441-10BA-4354-8DD7-FBD5C98A591B}" srcOrd="0" destOrd="0" parTransId="{659BD8F9-D099-4ED7-ABB1-F58F2F269199}" sibTransId="{4A50CFE9-3F80-4C43-BAAA-4F4F2FCBFE60}"/>
    <dgm:cxn modelId="{A77BBC1D-9645-4A5E-929B-9ABFF981A0C6}" type="presOf" srcId="{C83B31E7-87F6-4926-A695-68769AF4BCC9}" destId="{5DB1AD75-60E1-46AE-9160-504F8C0AFC5F}" srcOrd="0" destOrd="0" presId="urn:microsoft.com/office/officeart/2005/8/layout/vList2"/>
    <dgm:cxn modelId="{8F8C8B9F-FBC6-48BC-870C-5E74D83997ED}" type="presOf" srcId="{E8148441-10BA-4354-8DD7-FBD5C98A591B}" destId="{7E1B9FF3-0AD1-448A-9E1F-3C9BF965F5AE}" srcOrd="0" destOrd="0" presId="urn:microsoft.com/office/officeart/2005/8/layout/vList2"/>
    <dgm:cxn modelId="{8D3BF4DF-1BFB-428F-B2A7-9C356C1194C7}" type="presParOf" srcId="{5DB1AD75-60E1-46AE-9160-504F8C0AFC5F}" destId="{7E1B9FF3-0AD1-448A-9E1F-3C9BF965F5AE}" srcOrd="0" destOrd="0" presId="urn:microsoft.com/office/officeart/2005/8/layout/vList2"/>
    <dgm:cxn modelId="{A358852F-B6FB-43A4-805A-A37FD1EE5830}" type="presParOf" srcId="{5DB1AD75-60E1-46AE-9160-504F8C0AFC5F}" destId="{0171F779-5F63-4729-8D42-17EE8B7C68CB}" srcOrd="1" destOrd="0" presId="urn:microsoft.com/office/officeart/2005/8/layout/vList2"/>
    <dgm:cxn modelId="{3247879B-C3E5-4209-B5E2-3C987C7CAD91}" type="presParOf" srcId="{5DB1AD75-60E1-46AE-9160-504F8C0AFC5F}" destId="{DDB9CFC7-8EFC-4B38-9044-7F8A7F57DF5E}"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5.xml><?xml version="1.0" encoding="utf-8"?>
<dgm:dataModel xmlns:dgm="http://schemas.openxmlformats.org/drawingml/2006/diagram" xmlns:a="http://schemas.openxmlformats.org/drawingml/2006/main">
  <dgm:ptLst>
    <dgm:pt modelId="{49AA543C-2EED-45B5-A793-B42AA6A5ABE6}"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377AD8AF-D7AD-41E3-90D2-A1B274928201}">
      <dgm:prSet custT="1"/>
      <dgm:spPr/>
      <dgm:t>
        <a:bodyPr/>
        <a:lstStyle/>
        <a:p>
          <a:pPr algn="ctr"/>
          <a:r>
            <a:rPr lang="en-US" sz="3600" b="1" i="0" dirty="0"/>
            <a:t>Surveillance and Data Collection</a:t>
          </a:r>
          <a:endParaRPr lang="en-IN" sz="3600" dirty="0"/>
        </a:p>
      </dgm:t>
    </dgm:pt>
    <dgm:pt modelId="{4163093F-9A38-4345-BA21-2102DDFBD07E}" type="parTrans" cxnId="{A9F6735E-ECDA-4901-B42F-47304B3B21C1}">
      <dgm:prSet/>
      <dgm:spPr/>
      <dgm:t>
        <a:bodyPr/>
        <a:lstStyle/>
        <a:p>
          <a:endParaRPr lang="en-IN"/>
        </a:p>
      </dgm:t>
    </dgm:pt>
    <dgm:pt modelId="{1947312E-75D3-4EBE-90DE-52C1630277EB}" type="sibTrans" cxnId="{A9F6735E-ECDA-4901-B42F-47304B3B21C1}">
      <dgm:prSet/>
      <dgm:spPr/>
      <dgm:t>
        <a:bodyPr/>
        <a:lstStyle/>
        <a:p>
          <a:endParaRPr lang="en-IN"/>
        </a:p>
      </dgm:t>
    </dgm:pt>
    <dgm:pt modelId="{2F4ACDF1-82DC-4DB2-B072-905789C2EDA9}" type="pres">
      <dgm:prSet presAssocID="{49AA543C-2EED-45B5-A793-B42AA6A5ABE6}" presName="linear" presStyleCnt="0">
        <dgm:presLayoutVars>
          <dgm:animLvl val="lvl"/>
          <dgm:resizeHandles val="exact"/>
        </dgm:presLayoutVars>
      </dgm:prSet>
      <dgm:spPr/>
      <dgm:t>
        <a:bodyPr/>
        <a:lstStyle/>
        <a:p>
          <a:endParaRPr lang="en-US"/>
        </a:p>
      </dgm:t>
    </dgm:pt>
    <dgm:pt modelId="{F8043DAA-518D-438C-8617-6C7B4E7CAC58}" type="pres">
      <dgm:prSet presAssocID="{377AD8AF-D7AD-41E3-90D2-A1B274928201}" presName="parentText" presStyleLbl="node1" presStyleIdx="0" presStyleCnt="1" custLinFactNeighborX="11647" custLinFactNeighborY="18445">
        <dgm:presLayoutVars>
          <dgm:chMax val="0"/>
          <dgm:bulletEnabled val="1"/>
        </dgm:presLayoutVars>
      </dgm:prSet>
      <dgm:spPr/>
      <dgm:t>
        <a:bodyPr/>
        <a:lstStyle/>
        <a:p>
          <a:endParaRPr lang="en-US"/>
        </a:p>
      </dgm:t>
    </dgm:pt>
  </dgm:ptLst>
  <dgm:cxnLst>
    <dgm:cxn modelId="{C3D8BF11-0140-42D9-A75B-E42E2DBCA83D}" type="presOf" srcId="{49AA543C-2EED-45B5-A793-B42AA6A5ABE6}" destId="{2F4ACDF1-82DC-4DB2-B072-905789C2EDA9}" srcOrd="0" destOrd="0" presId="urn:microsoft.com/office/officeart/2005/8/layout/vList2"/>
    <dgm:cxn modelId="{A9F6735E-ECDA-4901-B42F-47304B3B21C1}" srcId="{49AA543C-2EED-45B5-A793-B42AA6A5ABE6}" destId="{377AD8AF-D7AD-41E3-90D2-A1B274928201}" srcOrd="0" destOrd="0" parTransId="{4163093F-9A38-4345-BA21-2102DDFBD07E}" sibTransId="{1947312E-75D3-4EBE-90DE-52C1630277EB}"/>
    <dgm:cxn modelId="{96C3C228-1432-4390-8965-28883B834287}" type="presOf" srcId="{377AD8AF-D7AD-41E3-90D2-A1B274928201}" destId="{F8043DAA-518D-438C-8617-6C7B4E7CAC58}" srcOrd="0" destOrd="0" presId="urn:microsoft.com/office/officeart/2005/8/layout/vList2"/>
    <dgm:cxn modelId="{8A908BCE-45C4-4089-9C7F-2A092D7FB7F4}" type="presParOf" srcId="{2F4ACDF1-82DC-4DB2-B072-905789C2EDA9}" destId="{F8043DAA-518D-438C-8617-6C7B4E7CAC5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6.xml><?xml version="1.0" encoding="utf-8"?>
<dgm:dataModel xmlns:dgm="http://schemas.openxmlformats.org/drawingml/2006/diagram" xmlns:a="http://schemas.openxmlformats.org/drawingml/2006/main">
  <dgm:ptLst>
    <dgm:pt modelId="{4303BF09-CFB1-45A7-945B-F3F27A99DBD0}" type="doc">
      <dgm:prSet loTypeId="urn:microsoft.com/office/officeart/2005/8/layout/vList2" loCatId="list" qsTypeId="urn:microsoft.com/office/officeart/2005/8/quickstyle/simple1" qsCatId="simple" csTypeId="urn:microsoft.com/office/officeart/2005/8/colors/accent4_3" csCatId="accent4" phldr="1"/>
      <dgm:spPr/>
      <dgm:t>
        <a:bodyPr/>
        <a:lstStyle/>
        <a:p>
          <a:endParaRPr lang="en-US"/>
        </a:p>
      </dgm:t>
    </dgm:pt>
    <dgm:pt modelId="{184BADDC-2068-4F7A-AEE8-FB2A98295403}">
      <dgm:prSet custT="1"/>
      <dgm:spPr/>
      <dgm:t>
        <a:bodyPr/>
        <a:lstStyle/>
        <a:p>
          <a:pPr>
            <a:lnSpc>
              <a:spcPct val="100000"/>
            </a:lnSpc>
          </a:pPr>
          <a:r>
            <a:rPr lang="en-IN" sz="1800" b="1" dirty="0"/>
            <a:t>More than 70% of patients are treated at Private sector health facilities. </a:t>
          </a:r>
          <a:endParaRPr lang="en-US" sz="1800" b="1" dirty="0"/>
        </a:p>
      </dgm:t>
    </dgm:pt>
    <dgm:pt modelId="{EDC42B7F-1303-4C1C-A66C-E40B0FCE506D}" type="parTrans" cxnId="{BF9D7ABD-C761-4A38-A005-F7DCF0D994F8}">
      <dgm:prSet/>
      <dgm:spPr/>
      <dgm:t>
        <a:bodyPr/>
        <a:lstStyle/>
        <a:p>
          <a:endParaRPr lang="en-US" sz="1600" b="1"/>
        </a:p>
      </dgm:t>
    </dgm:pt>
    <dgm:pt modelId="{91B3CE6D-D835-4D3E-91C2-CD4490818EB7}" type="sibTrans" cxnId="{BF9D7ABD-C761-4A38-A005-F7DCF0D994F8}">
      <dgm:prSet/>
      <dgm:spPr/>
      <dgm:t>
        <a:bodyPr/>
        <a:lstStyle/>
        <a:p>
          <a:endParaRPr lang="en-US" sz="1600" b="1"/>
        </a:p>
      </dgm:t>
    </dgm:pt>
    <dgm:pt modelId="{F947B695-246E-48AD-83A3-D524177CCC1F}">
      <dgm:prSet custT="1"/>
      <dgm:spPr/>
      <dgm:t>
        <a:bodyPr/>
        <a:lstStyle/>
        <a:p>
          <a:pPr>
            <a:lnSpc>
              <a:spcPct val="100000"/>
            </a:lnSpc>
          </a:pPr>
          <a:r>
            <a:rPr lang="en-IN" sz="1800" b="1" dirty="0"/>
            <a:t>Therefore, Private sector is pivotal to health care delivery mechanism in our country and state. </a:t>
          </a:r>
          <a:endParaRPr lang="en-US" sz="1800" b="1" dirty="0"/>
        </a:p>
      </dgm:t>
    </dgm:pt>
    <dgm:pt modelId="{A90C88B7-6AB3-4329-93B2-1DDBE0B952E9}" type="parTrans" cxnId="{9F866F18-646C-4F51-AF35-CB709DFA8CEC}">
      <dgm:prSet/>
      <dgm:spPr/>
      <dgm:t>
        <a:bodyPr/>
        <a:lstStyle/>
        <a:p>
          <a:endParaRPr lang="en-US" sz="1600" b="1"/>
        </a:p>
      </dgm:t>
    </dgm:pt>
    <dgm:pt modelId="{CA4CD356-0A61-4E2D-BBF8-C7360B74A3C5}" type="sibTrans" cxnId="{9F866F18-646C-4F51-AF35-CB709DFA8CEC}">
      <dgm:prSet/>
      <dgm:spPr/>
      <dgm:t>
        <a:bodyPr/>
        <a:lstStyle/>
        <a:p>
          <a:endParaRPr lang="en-US" sz="1600" b="1"/>
        </a:p>
      </dgm:t>
    </dgm:pt>
    <dgm:pt modelId="{975C7A1A-7572-4CF9-95AA-D66953B24940}">
      <dgm:prSet custT="1"/>
      <dgm:spPr/>
      <dgm:t>
        <a:bodyPr/>
        <a:lstStyle/>
        <a:p>
          <a:pPr>
            <a:lnSpc>
              <a:spcPct val="100000"/>
            </a:lnSpc>
          </a:pPr>
          <a:r>
            <a:rPr lang="en-US" sz="1800" b="1" i="0" dirty="0"/>
            <a:t>Private healthcare facilities and laboratories collect a very large dataset on various disease conditions.  </a:t>
          </a:r>
          <a:endParaRPr lang="en-US" sz="1800" b="1" dirty="0"/>
        </a:p>
      </dgm:t>
    </dgm:pt>
    <dgm:pt modelId="{13B06346-9702-4697-A6A5-453AB09F7F21}" type="parTrans" cxnId="{633E0A4A-734E-4D41-BF4E-C5356CBECC78}">
      <dgm:prSet/>
      <dgm:spPr/>
      <dgm:t>
        <a:bodyPr/>
        <a:lstStyle/>
        <a:p>
          <a:endParaRPr lang="en-US" sz="1600" b="1"/>
        </a:p>
      </dgm:t>
    </dgm:pt>
    <dgm:pt modelId="{8F182739-04C6-4BBC-B375-613B2523E3E9}" type="sibTrans" cxnId="{633E0A4A-734E-4D41-BF4E-C5356CBECC78}">
      <dgm:prSet/>
      <dgm:spPr/>
      <dgm:t>
        <a:bodyPr/>
        <a:lstStyle/>
        <a:p>
          <a:endParaRPr lang="en-US" sz="1600" b="1"/>
        </a:p>
      </dgm:t>
    </dgm:pt>
    <dgm:pt modelId="{6F4060AB-1F59-49BE-8E75-DB60808F7648}">
      <dgm:prSet custT="1"/>
      <dgm:spPr/>
      <dgm:t>
        <a:bodyPr/>
        <a:lstStyle/>
        <a:p>
          <a:pPr>
            <a:lnSpc>
              <a:spcPct val="100000"/>
            </a:lnSpc>
          </a:pPr>
          <a:r>
            <a:rPr lang="en-US" sz="1800" b="1" i="0" dirty="0"/>
            <a:t>Simple reports like individual OPD records and Lab reports when made available from individual  private facilities to District surveillance unit, create  a huge data pool which can be used to </a:t>
          </a:r>
          <a:endParaRPr lang="en-US" sz="1800" b="1" dirty="0"/>
        </a:p>
      </dgm:t>
    </dgm:pt>
    <dgm:pt modelId="{A559AC35-2C43-4B79-8CC1-F46553A8E697}" type="parTrans" cxnId="{62F4D01E-DA95-41E9-BBAA-DBD6094E1CA0}">
      <dgm:prSet/>
      <dgm:spPr/>
      <dgm:t>
        <a:bodyPr/>
        <a:lstStyle/>
        <a:p>
          <a:endParaRPr lang="en-US" sz="1600" b="1"/>
        </a:p>
      </dgm:t>
    </dgm:pt>
    <dgm:pt modelId="{555EA7E2-A643-4861-B9BD-37C77F8443C9}" type="sibTrans" cxnId="{62F4D01E-DA95-41E9-BBAA-DBD6094E1CA0}">
      <dgm:prSet/>
      <dgm:spPr/>
      <dgm:t>
        <a:bodyPr/>
        <a:lstStyle/>
        <a:p>
          <a:endParaRPr lang="en-US" sz="1600" b="1"/>
        </a:p>
      </dgm:t>
    </dgm:pt>
    <dgm:pt modelId="{BBC6A1EE-5045-4F02-BF90-9CD82B11119C}">
      <dgm:prSet custT="1"/>
      <dgm:spPr/>
      <dgm:t>
        <a:bodyPr/>
        <a:lstStyle/>
        <a:p>
          <a:pPr>
            <a:lnSpc>
              <a:spcPct val="100000"/>
            </a:lnSpc>
          </a:pPr>
          <a:r>
            <a:rPr lang="en-US" sz="1800" b="1" i="0" dirty="0"/>
            <a:t>Assess disease trends</a:t>
          </a:r>
          <a:endParaRPr lang="en-US" sz="1800" b="1" dirty="0"/>
        </a:p>
      </dgm:t>
    </dgm:pt>
    <dgm:pt modelId="{A45DB26C-328D-4ABF-81A9-EA7FE54C1E81}" type="parTrans" cxnId="{608F37A0-966F-4060-8B6E-CC348DEF0832}">
      <dgm:prSet/>
      <dgm:spPr/>
      <dgm:t>
        <a:bodyPr/>
        <a:lstStyle/>
        <a:p>
          <a:endParaRPr lang="en-US" sz="1600" b="1"/>
        </a:p>
      </dgm:t>
    </dgm:pt>
    <dgm:pt modelId="{A062867C-DCBF-4E23-9E9D-A414547BB25C}" type="sibTrans" cxnId="{608F37A0-966F-4060-8B6E-CC348DEF0832}">
      <dgm:prSet/>
      <dgm:spPr/>
      <dgm:t>
        <a:bodyPr/>
        <a:lstStyle/>
        <a:p>
          <a:endParaRPr lang="en-US" sz="1600" b="1"/>
        </a:p>
      </dgm:t>
    </dgm:pt>
    <dgm:pt modelId="{B92541C6-7FC6-47AC-8246-957B86E5690F}">
      <dgm:prSet custT="1"/>
      <dgm:spPr/>
      <dgm:t>
        <a:bodyPr/>
        <a:lstStyle/>
        <a:p>
          <a:pPr>
            <a:lnSpc>
              <a:spcPct val="100000"/>
            </a:lnSpc>
          </a:pPr>
          <a:r>
            <a:rPr lang="en-US" sz="1800" b="1" i="0" dirty="0"/>
            <a:t>Monitor rising trends</a:t>
          </a:r>
          <a:endParaRPr lang="en-US" sz="1800" b="1" dirty="0"/>
        </a:p>
      </dgm:t>
    </dgm:pt>
    <dgm:pt modelId="{8A598A44-857C-4C77-89FC-3282B26AFE15}" type="parTrans" cxnId="{8D09FAF5-8AAB-4518-AF7C-E9C17B04E338}">
      <dgm:prSet/>
      <dgm:spPr/>
      <dgm:t>
        <a:bodyPr/>
        <a:lstStyle/>
        <a:p>
          <a:endParaRPr lang="en-US" sz="1600" b="1"/>
        </a:p>
      </dgm:t>
    </dgm:pt>
    <dgm:pt modelId="{1CC442B7-A945-4402-BE99-C6BCE685BF10}" type="sibTrans" cxnId="{8D09FAF5-8AAB-4518-AF7C-E9C17B04E338}">
      <dgm:prSet/>
      <dgm:spPr/>
      <dgm:t>
        <a:bodyPr/>
        <a:lstStyle/>
        <a:p>
          <a:endParaRPr lang="en-US" sz="1600" b="1"/>
        </a:p>
      </dgm:t>
    </dgm:pt>
    <dgm:pt modelId="{4D2C2473-40D0-4695-9436-0BA7D43BCE11}">
      <dgm:prSet custT="1"/>
      <dgm:spPr/>
      <dgm:t>
        <a:bodyPr/>
        <a:lstStyle/>
        <a:p>
          <a:pPr>
            <a:lnSpc>
              <a:spcPct val="100000"/>
            </a:lnSpc>
          </a:pPr>
          <a:r>
            <a:rPr lang="en-US" sz="1800" b="1" i="0" dirty="0"/>
            <a:t>Prevent </a:t>
          </a:r>
          <a:r>
            <a:rPr lang="en-US" sz="1800" b="1" dirty="0"/>
            <a:t>and manage outbreaks.  </a:t>
          </a:r>
        </a:p>
      </dgm:t>
    </dgm:pt>
    <dgm:pt modelId="{5C4D4F81-8A1D-4571-B43D-428EF7DED739}" type="parTrans" cxnId="{0725C935-346F-479D-AE74-8A854F3F6F9B}">
      <dgm:prSet/>
      <dgm:spPr/>
      <dgm:t>
        <a:bodyPr/>
        <a:lstStyle/>
        <a:p>
          <a:endParaRPr lang="en-US" sz="1600" b="1"/>
        </a:p>
      </dgm:t>
    </dgm:pt>
    <dgm:pt modelId="{C8FE1394-7809-4BBD-A63D-80E876307F2E}" type="sibTrans" cxnId="{0725C935-346F-479D-AE74-8A854F3F6F9B}">
      <dgm:prSet/>
      <dgm:spPr/>
      <dgm:t>
        <a:bodyPr/>
        <a:lstStyle/>
        <a:p>
          <a:endParaRPr lang="en-US" sz="1600" b="1"/>
        </a:p>
      </dgm:t>
    </dgm:pt>
    <dgm:pt modelId="{F68D602E-5D3B-486C-9832-531EB22CC6C3}" type="pres">
      <dgm:prSet presAssocID="{4303BF09-CFB1-45A7-945B-F3F27A99DBD0}" presName="linear" presStyleCnt="0">
        <dgm:presLayoutVars>
          <dgm:animLvl val="lvl"/>
          <dgm:resizeHandles val="exact"/>
        </dgm:presLayoutVars>
      </dgm:prSet>
      <dgm:spPr/>
      <dgm:t>
        <a:bodyPr/>
        <a:lstStyle/>
        <a:p>
          <a:endParaRPr lang="en-US"/>
        </a:p>
      </dgm:t>
    </dgm:pt>
    <dgm:pt modelId="{507D2D9A-A072-4D61-92FA-BA17DA0E8CD6}" type="pres">
      <dgm:prSet presAssocID="{184BADDC-2068-4F7A-AEE8-FB2A98295403}" presName="parentText" presStyleLbl="node1" presStyleIdx="0" presStyleCnt="4" custLinFactY="-43581" custLinFactNeighborX="-1503" custLinFactNeighborY="-100000">
        <dgm:presLayoutVars>
          <dgm:chMax val="0"/>
          <dgm:bulletEnabled val="1"/>
        </dgm:presLayoutVars>
      </dgm:prSet>
      <dgm:spPr/>
      <dgm:t>
        <a:bodyPr/>
        <a:lstStyle/>
        <a:p>
          <a:endParaRPr lang="en-US"/>
        </a:p>
      </dgm:t>
    </dgm:pt>
    <dgm:pt modelId="{1AFC67C9-CA7C-4ED9-82EB-8B151E41BF9F}" type="pres">
      <dgm:prSet presAssocID="{91B3CE6D-D835-4D3E-91C2-CD4490818EB7}" presName="spacer" presStyleCnt="0"/>
      <dgm:spPr/>
      <dgm:t>
        <a:bodyPr/>
        <a:lstStyle/>
        <a:p>
          <a:endParaRPr lang="en-US"/>
        </a:p>
      </dgm:t>
    </dgm:pt>
    <dgm:pt modelId="{D926DA71-38B0-4F02-9842-E9CF8080FA91}" type="pres">
      <dgm:prSet presAssocID="{F947B695-246E-48AD-83A3-D524177CCC1F}" presName="parentText" presStyleLbl="node1" presStyleIdx="1" presStyleCnt="4">
        <dgm:presLayoutVars>
          <dgm:chMax val="0"/>
          <dgm:bulletEnabled val="1"/>
        </dgm:presLayoutVars>
      </dgm:prSet>
      <dgm:spPr/>
      <dgm:t>
        <a:bodyPr/>
        <a:lstStyle/>
        <a:p>
          <a:endParaRPr lang="en-US"/>
        </a:p>
      </dgm:t>
    </dgm:pt>
    <dgm:pt modelId="{1972E661-DB68-45E3-8D4C-0D71EDB9929C}" type="pres">
      <dgm:prSet presAssocID="{CA4CD356-0A61-4E2D-BBF8-C7360B74A3C5}" presName="spacer" presStyleCnt="0"/>
      <dgm:spPr/>
      <dgm:t>
        <a:bodyPr/>
        <a:lstStyle/>
        <a:p>
          <a:endParaRPr lang="en-US"/>
        </a:p>
      </dgm:t>
    </dgm:pt>
    <dgm:pt modelId="{9F838066-E556-4481-A566-9ADDBFA56F00}" type="pres">
      <dgm:prSet presAssocID="{975C7A1A-7572-4CF9-95AA-D66953B24940}" presName="parentText" presStyleLbl="node1" presStyleIdx="2" presStyleCnt="4">
        <dgm:presLayoutVars>
          <dgm:chMax val="0"/>
          <dgm:bulletEnabled val="1"/>
        </dgm:presLayoutVars>
      </dgm:prSet>
      <dgm:spPr/>
      <dgm:t>
        <a:bodyPr/>
        <a:lstStyle/>
        <a:p>
          <a:endParaRPr lang="en-US"/>
        </a:p>
      </dgm:t>
    </dgm:pt>
    <dgm:pt modelId="{ED99BE1D-A5D0-4439-A6C7-018AE0D6278D}" type="pres">
      <dgm:prSet presAssocID="{8F182739-04C6-4BBC-B375-613B2523E3E9}" presName="spacer" presStyleCnt="0"/>
      <dgm:spPr/>
      <dgm:t>
        <a:bodyPr/>
        <a:lstStyle/>
        <a:p>
          <a:endParaRPr lang="en-US"/>
        </a:p>
      </dgm:t>
    </dgm:pt>
    <dgm:pt modelId="{CF205153-EEC1-4891-8F6F-01FA093977BA}" type="pres">
      <dgm:prSet presAssocID="{6F4060AB-1F59-49BE-8E75-DB60808F7648}" presName="parentText" presStyleLbl="node1" presStyleIdx="3" presStyleCnt="4">
        <dgm:presLayoutVars>
          <dgm:chMax val="0"/>
          <dgm:bulletEnabled val="1"/>
        </dgm:presLayoutVars>
      </dgm:prSet>
      <dgm:spPr/>
      <dgm:t>
        <a:bodyPr/>
        <a:lstStyle/>
        <a:p>
          <a:endParaRPr lang="en-US"/>
        </a:p>
      </dgm:t>
    </dgm:pt>
    <dgm:pt modelId="{681F6271-0712-41D7-BB3B-0DDEC4B45C2A}" type="pres">
      <dgm:prSet presAssocID="{6F4060AB-1F59-49BE-8E75-DB60808F7648}" presName="childText" presStyleLbl="revTx" presStyleIdx="0" presStyleCnt="1">
        <dgm:presLayoutVars>
          <dgm:bulletEnabled val="1"/>
        </dgm:presLayoutVars>
      </dgm:prSet>
      <dgm:spPr/>
      <dgm:t>
        <a:bodyPr/>
        <a:lstStyle/>
        <a:p>
          <a:endParaRPr lang="en-US"/>
        </a:p>
      </dgm:t>
    </dgm:pt>
  </dgm:ptLst>
  <dgm:cxnLst>
    <dgm:cxn modelId="{C50B307C-9A5D-447B-BBB3-09D7BCE00EAC}" type="presOf" srcId="{975C7A1A-7572-4CF9-95AA-D66953B24940}" destId="{9F838066-E556-4481-A566-9ADDBFA56F00}" srcOrd="0" destOrd="0" presId="urn:microsoft.com/office/officeart/2005/8/layout/vList2"/>
    <dgm:cxn modelId="{0725C935-346F-479D-AE74-8A854F3F6F9B}" srcId="{6F4060AB-1F59-49BE-8E75-DB60808F7648}" destId="{4D2C2473-40D0-4695-9436-0BA7D43BCE11}" srcOrd="2" destOrd="0" parTransId="{5C4D4F81-8A1D-4571-B43D-428EF7DED739}" sibTransId="{C8FE1394-7809-4BBD-A63D-80E876307F2E}"/>
    <dgm:cxn modelId="{B59C6833-E1DE-4A75-9DF6-658447D2838B}" type="presOf" srcId="{B92541C6-7FC6-47AC-8246-957B86E5690F}" destId="{681F6271-0712-41D7-BB3B-0DDEC4B45C2A}" srcOrd="0" destOrd="1" presId="urn:microsoft.com/office/officeart/2005/8/layout/vList2"/>
    <dgm:cxn modelId="{9F866F18-646C-4F51-AF35-CB709DFA8CEC}" srcId="{4303BF09-CFB1-45A7-945B-F3F27A99DBD0}" destId="{F947B695-246E-48AD-83A3-D524177CCC1F}" srcOrd="1" destOrd="0" parTransId="{A90C88B7-6AB3-4329-93B2-1DDBE0B952E9}" sibTransId="{CA4CD356-0A61-4E2D-BBF8-C7360B74A3C5}"/>
    <dgm:cxn modelId="{21C95927-E1E7-45DE-A797-430654DBB737}" type="presOf" srcId="{F947B695-246E-48AD-83A3-D524177CCC1F}" destId="{D926DA71-38B0-4F02-9842-E9CF8080FA91}" srcOrd="0" destOrd="0" presId="urn:microsoft.com/office/officeart/2005/8/layout/vList2"/>
    <dgm:cxn modelId="{62F4D01E-DA95-41E9-BBAA-DBD6094E1CA0}" srcId="{4303BF09-CFB1-45A7-945B-F3F27A99DBD0}" destId="{6F4060AB-1F59-49BE-8E75-DB60808F7648}" srcOrd="3" destOrd="0" parTransId="{A559AC35-2C43-4B79-8CC1-F46553A8E697}" sibTransId="{555EA7E2-A643-4861-B9BD-37C77F8443C9}"/>
    <dgm:cxn modelId="{608F37A0-966F-4060-8B6E-CC348DEF0832}" srcId="{6F4060AB-1F59-49BE-8E75-DB60808F7648}" destId="{BBC6A1EE-5045-4F02-BF90-9CD82B11119C}" srcOrd="0" destOrd="0" parTransId="{A45DB26C-328D-4ABF-81A9-EA7FE54C1E81}" sibTransId="{A062867C-DCBF-4E23-9E9D-A414547BB25C}"/>
    <dgm:cxn modelId="{633E0A4A-734E-4D41-BF4E-C5356CBECC78}" srcId="{4303BF09-CFB1-45A7-945B-F3F27A99DBD0}" destId="{975C7A1A-7572-4CF9-95AA-D66953B24940}" srcOrd="2" destOrd="0" parTransId="{13B06346-9702-4697-A6A5-453AB09F7F21}" sibTransId="{8F182739-04C6-4BBC-B375-613B2523E3E9}"/>
    <dgm:cxn modelId="{8D09FAF5-8AAB-4518-AF7C-E9C17B04E338}" srcId="{6F4060AB-1F59-49BE-8E75-DB60808F7648}" destId="{B92541C6-7FC6-47AC-8246-957B86E5690F}" srcOrd="1" destOrd="0" parTransId="{8A598A44-857C-4C77-89FC-3282B26AFE15}" sibTransId="{1CC442B7-A945-4402-BE99-C6BCE685BF10}"/>
    <dgm:cxn modelId="{BF9D7ABD-C761-4A38-A005-F7DCF0D994F8}" srcId="{4303BF09-CFB1-45A7-945B-F3F27A99DBD0}" destId="{184BADDC-2068-4F7A-AEE8-FB2A98295403}" srcOrd="0" destOrd="0" parTransId="{EDC42B7F-1303-4C1C-A66C-E40B0FCE506D}" sibTransId="{91B3CE6D-D835-4D3E-91C2-CD4490818EB7}"/>
    <dgm:cxn modelId="{5692C614-8B97-4625-94BA-DEA52C16869A}" type="presOf" srcId="{4303BF09-CFB1-45A7-945B-F3F27A99DBD0}" destId="{F68D602E-5D3B-486C-9832-531EB22CC6C3}" srcOrd="0" destOrd="0" presId="urn:microsoft.com/office/officeart/2005/8/layout/vList2"/>
    <dgm:cxn modelId="{34C7468E-AFD4-431E-9E3A-544074CE256F}" type="presOf" srcId="{184BADDC-2068-4F7A-AEE8-FB2A98295403}" destId="{507D2D9A-A072-4D61-92FA-BA17DA0E8CD6}" srcOrd="0" destOrd="0" presId="urn:microsoft.com/office/officeart/2005/8/layout/vList2"/>
    <dgm:cxn modelId="{C12B54A0-5815-4B2E-A444-CC1352EFBCB0}" type="presOf" srcId="{6F4060AB-1F59-49BE-8E75-DB60808F7648}" destId="{CF205153-EEC1-4891-8F6F-01FA093977BA}" srcOrd="0" destOrd="0" presId="urn:microsoft.com/office/officeart/2005/8/layout/vList2"/>
    <dgm:cxn modelId="{724FFABE-4559-42C3-9646-226AEF5D7095}" type="presOf" srcId="{4D2C2473-40D0-4695-9436-0BA7D43BCE11}" destId="{681F6271-0712-41D7-BB3B-0DDEC4B45C2A}" srcOrd="0" destOrd="2" presId="urn:microsoft.com/office/officeart/2005/8/layout/vList2"/>
    <dgm:cxn modelId="{62646EAC-3DE1-4166-8A69-91B26414E485}" type="presOf" srcId="{BBC6A1EE-5045-4F02-BF90-9CD82B11119C}" destId="{681F6271-0712-41D7-BB3B-0DDEC4B45C2A}" srcOrd="0" destOrd="0" presId="urn:microsoft.com/office/officeart/2005/8/layout/vList2"/>
    <dgm:cxn modelId="{CED468DC-902F-425D-B5E3-4384BA96BE9B}" type="presParOf" srcId="{F68D602E-5D3B-486C-9832-531EB22CC6C3}" destId="{507D2D9A-A072-4D61-92FA-BA17DA0E8CD6}" srcOrd="0" destOrd="0" presId="urn:microsoft.com/office/officeart/2005/8/layout/vList2"/>
    <dgm:cxn modelId="{1EBFEA4E-55C7-497A-956B-37BFA744CB2F}" type="presParOf" srcId="{F68D602E-5D3B-486C-9832-531EB22CC6C3}" destId="{1AFC67C9-CA7C-4ED9-82EB-8B151E41BF9F}" srcOrd="1" destOrd="0" presId="urn:microsoft.com/office/officeart/2005/8/layout/vList2"/>
    <dgm:cxn modelId="{F99F0C75-9D26-4FA8-B613-B3888D257052}" type="presParOf" srcId="{F68D602E-5D3B-486C-9832-531EB22CC6C3}" destId="{D926DA71-38B0-4F02-9842-E9CF8080FA91}" srcOrd="2" destOrd="0" presId="urn:microsoft.com/office/officeart/2005/8/layout/vList2"/>
    <dgm:cxn modelId="{6F33219F-08AA-4C5E-B32A-ACFCA1586D21}" type="presParOf" srcId="{F68D602E-5D3B-486C-9832-531EB22CC6C3}" destId="{1972E661-DB68-45E3-8D4C-0D71EDB9929C}" srcOrd="3" destOrd="0" presId="urn:microsoft.com/office/officeart/2005/8/layout/vList2"/>
    <dgm:cxn modelId="{B8C848CD-CAA1-494F-A916-68D485B0D476}" type="presParOf" srcId="{F68D602E-5D3B-486C-9832-531EB22CC6C3}" destId="{9F838066-E556-4481-A566-9ADDBFA56F00}" srcOrd="4" destOrd="0" presId="urn:microsoft.com/office/officeart/2005/8/layout/vList2"/>
    <dgm:cxn modelId="{42B815CD-6AF7-4924-850A-B4F2F2C40D20}" type="presParOf" srcId="{F68D602E-5D3B-486C-9832-531EB22CC6C3}" destId="{ED99BE1D-A5D0-4439-A6C7-018AE0D6278D}" srcOrd="5" destOrd="0" presId="urn:microsoft.com/office/officeart/2005/8/layout/vList2"/>
    <dgm:cxn modelId="{AAE25B26-4841-4587-9D3E-06EDC8F10F94}" type="presParOf" srcId="{F68D602E-5D3B-486C-9832-531EB22CC6C3}" destId="{CF205153-EEC1-4891-8F6F-01FA093977BA}" srcOrd="6" destOrd="0" presId="urn:microsoft.com/office/officeart/2005/8/layout/vList2"/>
    <dgm:cxn modelId="{8FCCFCE5-3BAA-4EE2-9357-244A6B79EED3}" type="presParOf" srcId="{F68D602E-5D3B-486C-9832-531EB22CC6C3}" destId="{681F6271-0712-41D7-BB3B-0DDEC4B45C2A}" srcOrd="7"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7.xml><?xml version="1.0" encoding="utf-8"?>
<dgm:dataModel xmlns:dgm="http://schemas.openxmlformats.org/drawingml/2006/diagram" xmlns:a="http://schemas.openxmlformats.org/drawingml/2006/main">
  <dgm:ptLst>
    <dgm:pt modelId="{1F63AAE5-EA89-4068-AC4A-B6234477004D}"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61BD1D3F-8432-4C30-AF6E-A18D085F205E}">
      <dgm:prSet custT="1"/>
      <dgm:spPr/>
      <dgm:t>
        <a:bodyPr/>
        <a:lstStyle/>
        <a:p>
          <a:r>
            <a:rPr lang="en-IN" sz="4000" b="1" dirty="0"/>
            <a:t>UDSP URLs</a:t>
          </a:r>
        </a:p>
      </dgm:t>
    </dgm:pt>
    <dgm:pt modelId="{8B979B50-FB74-4634-9A13-3BA0B1BED96D}" type="parTrans" cxnId="{C911BCE6-ADAB-401E-9546-599DF4D5AEC2}">
      <dgm:prSet/>
      <dgm:spPr/>
      <dgm:t>
        <a:bodyPr/>
        <a:lstStyle/>
        <a:p>
          <a:endParaRPr lang="en-IN" sz="3600" b="1"/>
        </a:p>
      </dgm:t>
    </dgm:pt>
    <dgm:pt modelId="{8F56BA9F-BCB2-4D08-909F-B200E2BFE6D6}" type="sibTrans" cxnId="{C911BCE6-ADAB-401E-9546-599DF4D5AEC2}">
      <dgm:prSet/>
      <dgm:spPr/>
      <dgm:t>
        <a:bodyPr/>
        <a:lstStyle/>
        <a:p>
          <a:endParaRPr lang="en-IN" sz="3600" b="1"/>
        </a:p>
      </dgm:t>
    </dgm:pt>
    <dgm:pt modelId="{DD85E4B4-26A5-45B3-85FB-5BE0B4A21064}" type="pres">
      <dgm:prSet presAssocID="{1F63AAE5-EA89-4068-AC4A-B6234477004D}" presName="linear" presStyleCnt="0">
        <dgm:presLayoutVars>
          <dgm:animLvl val="lvl"/>
          <dgm:resizeHandles val="exact"/>
        </dgm:presLayoutVars>
      </dgm:prSet>
      <dgm:spPr/>
      <dgm:t>
        <a:bodyPr/>
        <a:lstStyle/>
        <a:p>
          <a:endParaRPr lang="en-US"/>
        </a:p>
      </dgm:t>
    </dgm:pt>
    <dgm:pt modelId="{D6ADF7A9-6912-41B5-80E6-B59D5ECE47E9}" type="pres">
      <dgm:prSet presAssocID="{61BD1D3F-8432-4C30-AF6E-A18D085F205E}" presName="parentText" presStyleLbl="node1" presStyleIdx="0" presStyleCnt="1" custLinFactNeighborX="11893" custLinFactNeighborY="19266">
        <dgm:presLayoutVars>
          <dgm:chMax val="0"/>
          <dgm:bulletEnabled val="1"/>
        </dgm:presLayoutVars>
      </dgm:prSet>
      <dgm:spPr/>
      <dgm:t>
        <a:bodyPr/>
        <a:lstStyle/>
        <a:p>
          <a:endParaRPr lang="en-US"/>
        </a:p>
      </dgm:t>
    </dgm:pt>
  </dgm:ptLst>
  <dgm:cxnLst>
    <dgm:cxn modelId="{CECB6B28-99B3-46BB-BA03-267C8583970C}" type="presOf" srcId="{1F63AAE5-EA89-4068-AC4A-B6234477004D}" destId="{DD85E4B4-26A5-45B3-85FB-5BE0B4A21064}" srcOrd="0" destOrd="0" presId="urn:microsoft.com/office/officeart/2005/8/layout/vList2"/>
    <dgm:cxn modelId="{BB060A7C-0E30-46DA-A9A5-2C1EC7F62240}" type="presOf" srcId="{61BD1D3F-8432-4C30-AF6E-A18D085F205E}" destId="{D6ADF7A9-6912-41B5-80E6-B59D5ECE47E9}" srcOrd="0" destOrd="0" presId="urn:microsoft.com/office/officeart/2005/8/layout/vList2"/>
    <dgm:cxn modelId="{C911BCE6-ADAB-401E-9546-599DF4D5AEC2}" srcId="{1F63AAE5-EA89-4068-AC4A-B6234477004D}" destId="{61BD1D3F-8432-4C30-AF6E-A18D085F205E}" srcOrd="0" destOrd="0" parTransId="{8B979B50-FB74-4634-9A13-3BA0B1BED96D}" sibTransId="{8F56BA9F-BCB2-4D08-909F-B200E2BFE6D6}"/>
    <dgm:cxn modelId="{7436D1C8-9F57-4B73-92A5-BD7A15DEEB4A}" type="presParOf" srcId="{DD85E4B4-26A5-45B3-85FB-5BE0B4A21064}" destId="{D6ADF7A9-6912-41B5-80E6-B59D5ECE47E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8.xml><?xml version="1.0" encoding="utf-8"?>
<dgm:dataModel xmlns:dgm="http://schemas.openxmlformats.org/drawingml/2006/diagram" xmlns:a="http://schemas.openxmlformats.org/drawingml/2006/main">
  <dgm:ptLst>
    <dgm:pt modelId="{716A2BFE-2E44-4BA6-BAAC-ACA5E1BDADC9}" type="doc">
      <dgm:prSet loTypeId="urn:microsoft.com/office/officeart/2005/8/layout/vList2" loCatId="list" qsTypeId="urn:microsoft.com/office/officeart/2005/8/quickstyle/simple1" qsCatId="simple" csTypeId="urn:microsoft.com/office/officeart/2005/8/colors/accent3_4" csCatId="accent3" phldr="1"/>
      <dgm:spPr/>
      <dgm:t>
        <a:bodyPr/>
        <a:lstStyle/>
        <a:p>
          <a:endParaRPr lang="en-IN"/>
        </a:p>
      </dgm:t>
    </dgm:pt>
    <dgm:pt modelId="{E89894CD-1BF0-432C-A15F-62F0CC9EE582}">
      <dgm:prSet custT="1"/>
      <dgm:spPr/>
      <dgm:t>
        <a:bodyPr/>
        <a:lstStyle/>
        <a:p>
          <a:r>
            <a:rPr lang="en-US" sz="2000" dirty="0"/>
            <a:t>No paper based/Email reporting for these 12 Notifiable Diseases.</a:t>
          </a:r>
          <a:endParaRPr lang="en-IN" sz="2000" dirty="0"/>
        </a:p>
      </dgm:t>
    </dgm:pt>
    <dgm:pt modelId="{1356312E-0311-4445-9509-E0D0BAECFDBA}" type="parTrans" cxnId="{4904DF69-BD3A-490A-8164-C5B5AC0163C1}">
      <dgm:prSet/>
      <dgm:spPr/>
      <dgm:t>
        <a:bodyPr/>
        <a:lstStyle/>
        <a:p>
          <a:endParaRPr lang="en-IN" sz="1800"/>
        </a:p>
      </dgm:t>
    </dgm:pt>
    <dgm:pt modelId="{1B12E641-3D18-4ED6-BE0B-3348BD48DE01}" type="sibTrans" cxnId="{4904DF69-BD3A-490A-8164-C5B5AC0163C1}">
      <dgm:prSet/>
      <dgm:spPr/>
      <dgm:t>
        <a:bodyPr/>
        <a:lstStyle/>
        <a:p>
          <a:endParaRPr lang="en-IN" sz="1800"/>
        </a:p>
      </dgm:t>
    </dgm:pt>
    <dgm:pt modelId="{1F93586C-1EF6-4182-A50A-D42606A88C1E}">
      <dgm:prSet custT="1"/>
      <dgm:spPr/>
      <dgm:t>
        <a:bodyPr/>
        <a:lstStyle/>
        <a:p>
          <a:r>
            <a:rPr lang="en-US" sz="2000" dirty="0"/>
            <a:t>Ease to Citizens for accessing their individual online availability of QR based lab report/s.</a:t>
          </a:r>
          <a:endParaRPr lang="en-IN" sz="2000" dirty="0"/>
        </a:p>
      </dgm:t>
    </dgm:pt>
    <dgm:pt modelId="{E7C8ABA4-72F2-402D-BECF-F4468B6525AD}" type="parTrans" cxnId="{7289FF67-FB08-4486-A6D9-D9AFB8D559F8}">
      <dgm:prSet/>
      <dgm:spPr/>
      <dgm:t>
        <a:bodyPr/>
        <a:lstStyle/>
        <a:p>
          <a:endParaRPr lang="en-IN" sz="1800"/>
        </a:p>
      </dgm:t>
    </dgm:pt>
    <dgm:pt modelId="{2FA1282D-0E63-498E-8FEA-CD25967E73C4}" type="sibTrans" cxnId="{7289FF67-FB08-4486-A6D9-D9AFB8D559F8}">
      <dgm:prSet/>
      <dgm:spPr/>
      <dgm:t>
        <a:bodyPr/>
        <a:lstStyle/>
        <a:p>
          <a:endParaRPr lang="en-IN" sz="1800"/>
        </a:p>
      </dgm:t>
    </dgm:pt>
    <dgm:pt modelId="{F8F4ADDF-F30E-4F26-AB5E-CDA7163A4732}">
      <dgm:prSet custT="1"/>
      <dgm:spPr/>
      <dgm:t>
        <a:bodyPr/>
        <a:lstStyle/>
        <a:p>
          <a:r>
            <a:rPr lang="en-US" sz="2000" dirty="0"/>
            <a:t>Better Outbreak alert and response mechanism in the state : Faster Response in Health care services.</a:t>
          </a:r>
          <a:endParaRPr lang="en-IN" sz="2000" dirty="0"/>
        </a:p>
      </dgm:t>
    </dgm:pt>
    <dgm:pt modelId="{1B13726A-D038-4A02-875C-0B06A92FBB0A}" type="parTrans" cxnId="{E376F46E-9A94-4DB7-A438-42DEE8CCAF4C}">
      <dgm:prSet/>
      <dgm:spPr/>
      <dgm:t>
        <a:bodyPr/>
        <a:lstStyle/>
        <a:p>
          <a:endParaRPr lang="en-IN" sz="1800"/>
        </a:p>
      </dgm:t>
    </dgm:pt>
    <dgm:pt modelId="{58056E7D-FD82-4750-81D4-DDDA58BF3C1D}" type="sibTrans" cxnId="{E376F46E-9A94-4DB7-A438-42DEE8CCAF4C}">
      <dgm:prSet/>
      <dgm:spPr/>
      <dgm:t>
        <a:bodyPr/>
        <a:lstStyle/>
        <a:p>
          <a:endParaRPr lang="en-IN" sz="1800"/>
        </a:p>
      </dgm:t>
    </dgm:pt>
    <dgm:pt modelId="{ACCD387A-3A84-4B4E-81FF-221E27A8CFF4}">
      <dgm:prSet custT="1"/>
      <dgm:spPr/>
      <dgm:t>
        <a:bodyPr/>
        <a:lstStyle/>
        <a:p>
          <a:r>
            <a:rPr lang="en-US" sz="2000"/>
            <a:t>Access to Patients  longitudinal Health Records.</a:t>
          </a:r>
          <a:endParaRPr lang="en-IN" sz="2000"/>
        </a:p>
      </dgm:t>
    </dgm:pt>
    <dgm:pt modelId="{FB54B587-FE61-4823-BAE1-7769570FE579}" type="parTrans" cxnId="{4AB814A5-CA24-4E54-AD9D-E611C533488B}">
      <dgm:prSet/>
      <dgm:spPr/>
      <dgm:t>
        <a:bodyPr/>
        <a:lstStyle/>
        <a:p>
          <a:endParaRPr lang="en-IN" sz="1800"/>
        </a:p>
      </dgm:t>
    </dgm:pt>
    <dgm:pt modelId="{A7933C3E-B267-42CE-ADD7-CD6940307C86}" type="sibTrans" cxnId="{4AB814A5-CA24-4E54-AD9D-E611C533488B}">
      <dgm:prSet/>
      <dgm:spPr/>
      <dgm:t>
        <a:bodyPr/>
        <a:lstStyle/>
        <a:p>
          <a:endParaRPr lang="en-IN" sz="1800"/>
        </a:p>
      </dgm:t>
    </dgm:pt>
    <dgm:pt modelId="{EA173E6B-F59F-4292-864C-B30384C812DF}">
      <dgm:prSet custT="1"/>
      <dgm:spPr/>
      <dgm:t>
        <a:bodyPr/>
        <a:lstStyle/>
        <a:p>
          <a:r>
            <a:rPr lang="en-US" sz="2000"/>
            <a:t>Improved Quality of Health Care Delivery.</a:t>
          </a:r>
          <a:endParaRPr lang="en-IN" sz="2000"/>
        </a:p>
      </dgm:t>
    </dgm:pt>
    <dgm:pt modelId="{40D6BB8D-FB93-4DB1-A482-39D79B6B407A}" type="parTrans" cxnId="{9D157F98-F271-4EF8-8ADC-5D2F91C20C52}">
      <dgm:prSet/>
      <dgm:spPr/>
      <dgm:t>
        <a:bodyPr/>
        <a:lstStyle/>
        <a:p>
          <a:endParaRPr lang="en-IN" sz="1800"/>
        </a:p>
      </dgm:t>
    </dgm:pt>
    <dgm:pt modelId="{430EBCE1-4D87-46B0-AF68-B0529AB54F00}" type="sibTrans" cxnId="{9D157F98-F271-4EF8-8ADC-5D2F91C20C52}">
      <dgm:prSet/>
      <dgm:spPr/>
      <dgm:t>
        <a:bodyPr/>
        <a:lstStyle/>
        <a:p>
          <a:endParaRPr lang="en-IN" sz="1800"/>
        </a:p>
      </dgm:t>
    </dgm:pt>
    <dgm:pt modelId="{1D1D6973-3FCF-453E-B0D7-849DEF921783}">
      <dgm:prSet custT="1"/>
      <dgm:spPr/>
      <dgm:t>
        <a:bodyPr/>
        <a:lstStyle/>
        <a:p>
          <a:r>
            <a:rPr lang="en-US" sz="2000"/>
            <a:t>Incentive based on EHR generation by Health Facilities &amp; Labs.</a:t>
          </a:r>
          <a:endParaRPr lang="en-IN" sz="2000" dirty="0"/>
        </a:p>
      </dgm:t>
    </dgm:pt>
    <dgm:pt modelId="{A2AB2451-2095-421B-A467-C186357961A2}" type="parTrans" cxnId="{A3A78CB2-5EF4-45EE-BF52-6A1EC55CBDD0}">
      <dgm:prSet/>
      <dgm:spPr/>
      <dgm:t>
        <a:bodyPr/>
        <a:lstStyle/>
        <a:p>
          <a:endParaRPr lang="en-IN" sz="1800"/>
        </a:p>
      </dgm:t>
    </dgm:pt>
    <dgm:pt modelId="{50E848EC-EDCE-4441-BEC4-1A63E5000A93}" type="sibTrans" cxnId="{A3A78CB2-5EF4-45EE-BF52-6A1EC55CBDD0}">
      <dgm:prSet/>
      <dgm:spPr/>
      <dgm:t>
        <a:bodyPr/>
        <a:lstStyle/>
        <a:p>
          <a:endParaRPr lang="en-IN" sz="1800"/>
        </a:p>
      </dgm:t>
    </dgm:pt>
    <dgm:pt modelId="{B9A87BA8-AD9E-41AD-B8DB-8732F62982BB}" type="pres">
      <dgm:prSet presAssocID="{716A2BFE-2E44-4BA6-BAAC-ACA5E1BDADC9}" presName="linear" presStyleCnt="0">
        <dgm:presLayoutVars>
          <dgm:animLvl val="lvl"/>
          <dgm:resizeHandles val="exact"/>
        </dgm:presLayoutVars>
      </dgm:prSet>
      <dgm:spPr/>
      <dgm:t>
        <a:bodyPr/>
        <a:lstStyle/>
        <a:p>
          <a:endParaRPr lang="en-US"/>
        </a:p>
      </dgm:t>
    </dgm:pt>
    <dgm:pt modelId="{AC09D1C9-D317-4536-93BB-3DC0CB3A7D9D}" type="pres">
      <dgm:prSet presAssocID="{E89894CD-1BF0-432C-A15F-62F0CC9EE582}" presName="parentText" presStyleLbl="node1" presStyleIdx="0" presStyleCnt="6">
        <dgm:presLayoutVars>
          <dgm:chMax val="0"/>
          <dgm:bulletEnabled val="1"/>
        </dgm:presLayoutVars>
      </dgm:prSet>
      <dgm:spPr/>
      <dgm:t>
        <a:bodyPr/>
        <a:lstStyle/>
        <a:p>
          <a:endParaRPr lang="en-US"/>
        </a:p>
      </dgm:t>
    </dgm:pt>
    <dgm:pt modelId="{86B347C7-4B74-4CCE-95A0-E35B07A538C5}" type="pres">
      <dgm:prSet presAssocID="{1B12E641-3D18-4ED6-BE0B-3348BD48DE01}" presName="spacer" presStyleCnt="0"/>
      <dgm:spPr/>
      <dgm:t>
        <a:bodyPr/>
        <a:lstStyle/>
        <a:p>
          <a:endParaRPr lang="en-US"/>
        </a:p>
      </dgm:t>
    </dgm:pt>
    <dgm:pt modelId="{6456A7F9-4FA8-4AA3-BA24-C2540EAB48F7}" type="pres">
      <dgm:prSet presAssocID="{1D1D6973-3FCF-453E-B0D7-849DEF921783}" presName="parentText" presStyleLbl="node1" presStyleIdx="1" presStyleCnt="6">
        <dgm:presLayoutVars>
          <dgm:chMax val="0"/>
          <dgm:bulletEnabled val="1"/>
        </dgm:presLayoutVars>
      </dgm:prSet>
      <dgm:spPr/>
      <dgm:t>
        <a:bodyPr/>
        <a:lstStyle/>
        <a:p>
          <a:endParaRPr lang="en-US"/>
        </a:p>
      </dgm:t>
    </dgm:pt>
    <dgm:pt modelId="{61C3763D-53C3-403A-B8BC-1ED9A4285629}" type="pres">
      <dgm:prSet presAssocID="{50E848EC-EDCE-4441-BEC4-1A63E5000A93}" presName="spacer" presStyleCnt="0"/>
      <dgm:spPr/>
      <dgm:t>
        <a:bodyPr/>
        <a:lstStyle/>
        <a:p>
          <a:endParaRPr lang="en-US"/>
        </a:p>
      </dgm:t>
    </dgm:pt>
    <dgm:pt modelId="{0687FFC4-3BC7-4265-95C1-F7E3FDAF4084}" type="pres">
      <dgm:prSet presAssocID="{1F93586C-1EF6-4182-A50A-D42606A88C1E}" presName="parentText" presStyleLbl="node1" presStyleIdx="2" presStyleCnt="6">
        <dgm:presLayoutVars>
          <dgm:chMax val="0"/>
          <dgm:bulletEnabled val="1"/>
        </dgm:presLayoutVars>
      </dgm:prSet>
      <dgm:spPr/>
      <dgm:t>
        <a:bodyPr/>
        <a:lstStyle/>
        <a:p>
          <a:endParaRPr lang="en-US"/>
        </a:p>
      </dgm:t>
    </dgm:pt>
    <dgm:pt modelId="{8201C7C7-142D-4345-AFAC-EF7D599DC1DB}" type="pres">
      <dgm:prSet presAssocID="{2FA1282D-0E63-498E-8FEA-CD25967E73C4}" presName="spacer" presStyleCnt="0"/>
      <dgm:spPr/>
      <dgm:t>
        <a:bodyPr/>
        <a:lstStyle/>
        <a:p>
          <a:endParaRPr lang="en-US"/>
        </a:p>
      </dgm:t>
    </dgm:pt>
    <dgm:pt modelId="{26060887-A14B-4246-9262-3ACD2748C353}" type="pres">
      <dgm:prSet presAssocID="{F8F4ADDF-F30E-4F26-AB5E-CDA7163A4732}" presName="parentText" presStyleLbl="node1" presStyleIdx="3" presStyleCnt="6">
        <dgm:presLayoutVars>
          <dgm:chMax val="0"/>
          <dgm:bulletEnabled val="1"/>
        </dgm:presLayoutVars>
      </dgm:prSet>
      <dgm:spPr/>
      <dgm:t>
        <a:bodyPr/>
        <a:lstStyle/>
        <a:p>
          <a:endParaRPr lang="en-US"/>
        </a:p>
      </dgm:t>
    </dgm:pt>
    <dgm:pt modelId="{04649A2B-62E0-439C-AF7E-ECD1B111BAF5}" type="pres">
      <dgm:prSet presAssocID="{58056E7D-FD82-4750-81D4-DDDA58BF3C1D}" presName="spacer" presStyleCnt="0"/>
      <dgm:spPr/>
      <dgm:t>
        <a:bodyPr/>
        <a:lstStyle/>
        <a:p>
          <a:endParaRPr lang="en-US"/>
        </a:p>
      </dgm:t>
    </dgm:pt>
    <dgm:pt modelId="{F2C95ECF-710C-41C4-BDA2-8CD72C157971}" type="pres">
      <dgm:prSet presAssocID="{ACCD387A-3A84-4B4E-81FF-221E27A8CFF4}" presName="parentText" presStyleLbl="node1" presStyleIdx="4" presStyleCnt="6">
        <dgm:presLayoutVars>
          <dgm:chMax val="0"/>
          <dgm:bulletEnabled val="1"/>
        </dgm:presLayoutVars>
      </dgm:prSet>
      <dgm:spPr/>
      <dgm:t>
        <a:bodyPr/>
        <a:lstStyle/>
        <a:p>
          <a:endParaRPr lang="en-US"/>
        </a:p>
      </dgm:t>
    </dgm:pt>
    <dgm:pt modelId="{1CBF1C0F-2E2F-4063-8E5C-63831865BB25}" type="pres">
      <dgm:prSet presAssocID="{A7933C3E-B267-42CE-ADD7-CD6940307C86}" presName="spacer" presStyleCnt="0"/>
      <dgm:spPr/>
      <dgm:t>
        <a:bodyPr/>
        <a:lstStyle/>
        <a:p>
          <a:endParaRPr lang="en-US"/>
        </a:p>
      </dgm:t>
    </dgm:pt>
    <dgm:pt modelId="{FCADCF89-394A-458F-B7D0-5C8E71451CEF}" type="pres">
      <dgm:prSet presAssocID="{EA173E6B-F59F-4292-864C-B30384C812DF}" presName="parentText" presStyleLbl="node1" presStyleIdx="5" presStyleCnt="6">
        <dgm:presLayoutVars>
          <dgm:chMax val="0"/>
          <dgm:bulletEnabled val="1"/>
        </dgm:presLayoutVars>
      </dgm:prSet>
      <dgm:spPr/>
      <dgm:t>
        <a:bodyPr/>
        <a:lstStyle/>
        <a:p>
          <a:endParaRPr lang="en-US"/>
        </a:p>
      </dgm:t>
    </dgm:pt>
  </dgm:ptLst>
  <dgm:cxnLst>
    <dgm:cxn modelId="{4AB814A5-CA24-4E54-AD9D-E611C533488B}" srcId="{716A2BFE-2E44-4BA6-BAAC-ACA5E1BDADC9}" destId="{ACCD387A-3A84-4B4E-81FF-221E27A8CFF4}" srcOrd="4" destOrd="0" parTransId="{FB54B587-FE61-4823-BAE1-7769570FE579}" sibTransId="{A7933C3E-B267-42CE-ADD7-CD6940307C86}"/>
    <dgm:cxn modelId="{4BB420D6-4973-4E95-934B-62A7CAF309B8}" type="presOf" srcId="{716A2BFE-2E44-4BA6-BAAC-ACA5E1BDADC9}" destId="{B9A87BA8-AD9E-41AD-B8DB-8732F62982BB}" srcOrd="0" destOrd="0" presId="urn:microsoft.com/office/officeart/2005/8/layout/vList2"/>
    <dgm:cxn modelId="{4904DF69-BD3A-490A-8164-C5B5AC0163C1}" srcId="{716A2BFE-2E44-4BA6-BAAC-ACA5E1BDADC9}" destId="{E89894CD-1BF0-432C-A15F-62F0CC9EE582}" srcOrd="0" destOrd="0" parTransId="{1356312E-0311-4445-9509-E0D0BAECFDBA}" sibTransId="{1B12E641-3D18-4ED6-BE0B-3348BD48DE01}"/>
    <dgm:cxn modelId="{9F8D5BDB-F26D-4492-880B-40787D16F3F3}" type="presOf" srcId="{1D1D6973-3FCF-453E-B0D7-849DEF921783}" destId="{6456A7F9-4FA8-4AA3-BA24-C2540EAB48F7}" srcOrd="0" destOrd="0" presId="urn:microsoft.com/office/officeart/2005/8/layout/vList2"/>
    <dgm:cxn modelId="{6190E020-2451-462E-9A89-391EF2FC1877}" type="presOf" srcId="{E89894CD-1BF0-432C-A15F-62F0CC9EE582}" destId="{AC09D1C9-D317-4536-93BB-3DC0CB3A7D9D}" srcOrd="0" destOrd="0" presId="urn:microsoft.com/office/officeart/2005/8/layout/vList2"/>
    <dgm:cxn modelId="{8E8F4529-AC15-48CC-8A51-9AAE15BE889F}" type="presOf" srcId="{ACCD387A-3A84-4B4E-81FF-221E27A8CFF4}" destId="{F2C95ECF-710C-41C4-BDA2-8CD72C157971}" srcOrd="0" destOrd="0" presId="urn:microsoft.com/office/officeart/2005/8/layout/vList2"/>
    <dgm:cxn modelId="{872A8EE5-87E6-4008-94CF-3B5F8A4A79A7}" type="presOf" srcId="{F8F4ADDF-F30E-4F26-AB5E-CDA7163A4732}" destId="{26060887-A14B-4246-9262-3ACD2748C353}" srcOrd="0" destOrd="0" presId="urn:microsoft.com/office/officeart/2005/8/layout/vList2"/>
    <dgm:cxn modelId="{E376F46E-9A94-4DB7-A438-42DEE8CCAF4C}" srcId="{716A2BFE-2E44-4BA6-BAAC-ACA5E1BDADC9}" destId="{F8F4ADDF-F30E-4F26-AB5E-CDA7163A4732}" srcOrd="3" destOrd="0" parTransId="{1B13726A-D038-4A02-875C-0B06A92FBB0A}" sibTransId="{58056E7D-FD82-4750-81D4-DDDA58BF3C1D}"/>
    <dgm:cxn modelId="{A3A78CB2-5EF4-45EE-BF52-6A1EC55CBDD0}" srcId="{716A2BFE-2E44-4BA6-BAAC-ACA5E1BDADC9}" destId="{1D1D6973-3FCF-453E-B0D7-849DEF921783}" srcOrd="1" destOrd="0" parTransId="{A2AB2451-2095-421B-A467-C186357961A2}" sibTransId="{50E848EC-EDCE-4441-BEC4-1A63E5000A93}"/>
    <dgm:cxn modelId="{1F85CD92-08BA-42AF-8618-0ED8498E9FA6}" type="presOf" srcId="{EA173E6B-F59F-4292-864C-B30384C812DF}" destId="{FCADCF89-394A-458F-B7D0-5C8E71451CEF}" srcOrd="0" destOrd="0" presId="urn:microsoft.com/office/officeart/2005/8/layout/vList2"/>
    <dgm:cxn modelId="{F9DD3FFC-041C-48EC-A097-42DDBF0F8B59}" type="presOf" srcId="{1F93586C-1EF6-4182-A50A-D42606A88C1E}" destId="{0687FFC4-3BC7-4265-95C1-F7E3FDAF4084}" srcOrd="0" destOrd="0" presId="urn:microsoft.com/office/officeart/2005/8/layout/vList2"/>
    <dgm:cxn modelId="{9D157F98-F271-4EF8-8ADC-5D2F91C20C52}" srcId="{716A2BFE-2E44-4BA6-BAAC-ACA5E1BDADC9}" destId="{EA173E6B-F59F-4292-864C-B30384C812DF}" srcOrd="5" destOrd="0" parTransId="{40D6BB8D-FB93-4DB1-A482-39D79B6B407A}" sibTransId="{430EBCE1-4D87-46B0-AF68-B0529AB54F00}"/>
    <dgm:cxn modelId="{7289FF67-FB08-4486-A6D9-D9AFB8D559F8}" srcId="{716A2BFE-2E44-4BA6-BAAC-ACA5E1BDADC9}" destId="{1F93586C-1EF6-4182-A50A-D42606A88C1E}" srcOrd="2" destOrd="0" parTransId="{E7C8ABA4-72F2-402D-BECF-F4468B6525AD}" sibTransId="{2FA1282D-0E63-498E-8FEA-CD25967E73C4}"/>
    <dgm:cxn modelId="{3101AA5C-09E6-4F42-8F6D-12BECCA10C5C}" type="presParOf" srcId="{B9A87BA8-AD9E-41AD-B8DB-8732F62982BB}" destId="{AC09D1C9-D317-4536-93BB-3DC0CB3A7D9D}" srcOrd="0" destOrd="0" presId="urn:microsoft.com/office/officeart/2005/8/layout/vList2"/>
    <dgm:cxn modelId="{9E923A80-DFFA-4DBC-B111-47D4B8B4CD94}" type="presParOf" srcId="{B9A87BA8-AD9E-41AD-B8DB-8732F62982BB}" destId="{86B347C7-4B74-4CCE-95A0-E35B07A538C5}" srcOrd="1" destOrd="0" presId="urn:microsoft.com/office/officeart/2005/8/layout/vList2"/>
    <dgm:cxn modelId="{1956689F-4DC3-4BB6-86BD-69F511432909}" type="presParOf" srcId="{B9A87BA8-AD9E-41AD-B8DB-8732F62982BB}" destId="{6456A7F9-4FA8-4AA3-BA24-C2540EAB48F7}" srcOrd="2" destOrd="0" presId="urn:microsoft.com/office/officeart/2005/8/layout/vList2"/>
    <dgm:cxn modelId="{C3B13D46-CA65-4448-9273-0FEF3BDFA377}" type="presParOf" srcId="{B9A87BA8-AD9E-41AD-B8DB-8732F62982BB}" destId="{61C3763D-53C3-403A-B8BC-1ED9A4285629}" srcOrd="3" destOrd="0" presId="urn:microsoft.com/office/officeart/2005/8/layout/vList2"/>
    <dgm:cxn modelId="{BFC8D594-A4E0-4B62-A395-FA0073374A8B}" type="presParOf" srcId="{B9A87BA8-AD9E-41AD-B8DB-8732F62982BB}" destId="{0687FFC4-3BC7-4265-95C1-F7E3FDAF4084}" srcOrd="4" destOrd="0" presId="urn:microsoft.com/office/officeart/2005/8/layout/vList2"/>
    <dgm:cxn modelId="{DA348EEC-1EDC-4BDE-9721-E75E43E4A5F3}" type="presParOf" srcId="{B9A87BA8-AD9E-41AD-B8DB-8732F62982BB}" destId="{8201C7C7-142D-4345-AFAC-EF7D599DC1DB}" srcOrd="5" destOrd="0" presId="urn:microsoft.com/office/officeart/2005/8/layout/vList2"/>
    <dgm:cxn modelId="{D718BF8B-B4AE-4D7B-87BA-2AAEA8A39A3F}" type="presParOf" srcId="{B9A87BA8-AD9E-41AD-B8DB-8732F62982BB}" destId="{26060887-A14B-4246-9262-3ACD2748C353}" srcOrd="6" destOrd="0" presId="urn:microsoft.com/office/officeart/2005/8/layout/vList2"/>
    <dgm:cxn modelId="{BB8D1CD1-534C-4597-997B-69836492DCDF}" type="presParOf" srcId="{B9A87BA8-AD9E-41AD-B8DB-8732F62982BB}" destId="{04649A2B-62E0-439C-AF7E-ECD1B111BAF5}" srcOrd="7" destOrd="0" presId="urn:microsoft.com/office/officeart/2005/8/layout/vList2"/>
    <dgm:cxn modelId="{5299D1C5-860A-495E-BFF7-057AC4AB569E}" type="presParOf" srcId="{B9A87BA8-AD9E-41AD-B8DB-8732F62982BB}" destId="{F2C95ECF-710C-41C4-BDA2-8CD72C157971}" srcOrd="8" destOrd="0" presId="urn:microsoft.com/office/officeart/2005/8/layout/vList2"/>
    <dgm:cxn modelId="{590012FC-C15A-4BDE-8504-26181D3B1ADC}" type="presParOf" srcId="{B9A87BA8-AD9E-41AD-B8DB-8732F62982BB}" destId="{1CBF1C0F-2E2F-4063-8E5C-63831865BB25}" srcOrd="9" destOrd="0" presId="urn:microsoft.com/office/officeart/2005/8/layout/vList2"/>
    <dgm:cxn modelId="{DD4D4A34-60A9-4D7F-A538-942AD0EAEE82}" type="presParOf" srcId="{B9A87BA8-AD9E-41AD-B8DB-8732F62982BB}" destId="{FCADCF89-394A-458F-B7D0-5C8E71451CEF}"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9.xml><?xml version="1.0" encoding="utf-8"?>
<dgm:dataModel xmlns:dgm="http://schemas.openxmlformats.org/drawingml/2006/diagram" xmlns:a="http://schemas.openxmlformats.org/drawingml/2006/main">
  <dgm:ptLst>
    <dgm:pt modelId="{77A2A69D-BB93-40BB-97A0-53607941976A}"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4C9CF70F-563B-4AA1-9A34-1CC5D52EE9DD}">
      <dgm:prSet custT="1"/>
      <dgm:spPr/>
      <dgm:t>
        <a:bodyPr/>
        <a:lstStyle/>
        <a:p>
          <a:pPr algn="ctr"/>
          <a:r>
            <a:rPr lang="en-US" sz="3600" b="1" dirty="0"/>
            <a:t>DHIS Incentive Structure</a:t>
          </a:r>
          <a:endParaRPr lang="en-IN" sz="3600" b="1" dirty="0"/>
        </a:p>
      </dgm:t>
    </dgm:pt>
    <dgm:pt modelId="{97243B11-A76E-4506-BBE5-73A8A5615262}" type="parTrans" cxnId="{F44EDD5C-1D69-4484-861D-990FDFE070E4}">
      <dgm:prSet/>
      <dgm:spPr/>
      <dgm:t>
        <a:bodyPr/>
        <a:lstStyle/>
        <a:p>
          <a:endParaRPr lang="en-IN"/>
        </a:p>
      </dgm:t>
    </dgm:pt>
    <dgm:pt modelId="{BBE41CD8-2349-4E2E-8E6A-8DC4991CE9A5}" type="sibTrans" cxnId="{F44EDD5C-1D69-4484-861D-990FDFE070E4}">
      <dgm:prSet/>
      <dgm:spPr/>
      <dgm:t>
        <a:bodyPr/>
        <a:lstStyle/>
        <a:p>
          <a:endParaRPr lang="en-IN"/>
        </a:p>
      </dgm:t>
    </dgm:pt>
    <dgm:pt modelId="{C02CEBFE-039A-4A29-A204-16684D6CB3AD}" type="pres">
      <dgm:prSet presAssocID="{77A2A69D-BB93-40BB-97A0-53607941976A}" presName="linear" presStyleCnt="0">
        <dgm:presLayoutVars>
          <dgm:animLvl val="lvl"/>
          <dgm:resizeHandles val="exact"/>
        </dgm:presLayoutVars>
      </dgm:prSet>
      <dgm:spPr/>
      <dgm:t>
        <a:bodyPr/>
        <a:lstStyle/>
        <a:p>
          <a:endParaRPr lang="en-US"/>
        </a:p>
      </dgm:t>
    </dgm:pt>
    <dgm:pt modelId="{937ABF87-DABA-4901-A07B-630FBE739744}" type="pres">
      <dgm:prSet presAssocID="{4C9CF70F-563B-4AA1-9A34-1CC5D52EE9DD}" presName="parentText" presStyleLbl="node1" presStyleIdx="0" presStyleCnt="1" custLinFactNeighborX="24705" custLinFactNeighborY="31549">
        <dgm:presLayoutVars>
          <dgm:chMax val="0"/>
          <dgm:bulletEnabled val="1"/>
        </dgm:presLayoutVars>
      </dgm:prSet>
      <dgm:spPr/>
      <dgm:t>
        <a:bodyPr/>
        <a:lstStyle/>
        <a:p>
          <a:endParaRPr lang="en-US"/>
        </a:p>
      </dgm:t>
    </dgm:pt>
  </dgm:ptLst>
  <dgm:cxnLst>
    <dgm:cxn modelId="{62D67BF9-090A-497C-80A0-D934D09A686A}" type="presOf" srcId="{4C9CF70F-563B-4AA1-9A34-1CC5D52EE9DD}" destId="{937ABF87-DABA-4901-A07B-630FBE739744}" srcOrd="0" destOrd="0" presId="urn:microsoft.com/office/officeart/2005/8/layout/vList2"/>
    <dgm:cxn modelId="{F44EDD5C-1D69-4484-861D-990FDFE070E4}" srcId="{77A2A69D-BB93-40BB-97A0-53607941976A}" destId="{4C9CF70F-563B-4AA1-9A34-1CC5D52EE9DD}" srcOrd="0" destOrd="0" parTransId="{97243B11-A76E-4506-BBE5-73A8A5615262}" sibTransId="{BBE41CD8-2349-4E2E-8E6A-8DC4991CE9A5}"/>
    <dgm:cxn modelId="{3354458D-24D4-475F-A1DD-2FDDFA2CB450}" type="presOf" srcId="{77A2A69D-BB93-40BB-97A0-53607941976A}" destId="{C02CEBFE-039A-4A29-A204-16684D6CB3AD}" srcOrd="0" destOrd="0" presId="urn:microsoft.com/office/officeart/2005/8/layout/vList2"/>
    <dgm:cxn modelId="{7693062A-9AD9-4758-AB51-A95B051F3101}" type="presParOf" srcId="{C02CEBFE-039A-4A29-A204-16684D6CB3AD}" destId="{937ABF87-DABA-4901-A07B-630FBE73974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FF53BE6-83CF-4CF1-9A10-DA89437FB10B}"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BBC56D62-FD9B-4399-A786-1B544310B433}">
      <dgm:prSet custT="1"/>
      <dgm:spPr/>
      <dgm:t>
        <a:bodyPr/>
        <a:lstStyle/>
        <a:p>
          <a:pPr>
            <a:lnSpc>
              <a:spcPct val="100000"/>
            </a:lnSpc>
            <a:defRPr b="1"/>
          </a:pPr>
          <a:r>
            <a:rPr lang="en-IN" sz="1800" b="1" dirty="0"/>
            <a:t>Aedes :</a:t>
          </a:r>
          <a:r>
            <a:rPr lang="en-IN" sz="1800" dirty="0"/>
            <a:t> </a:t>
          </a:r>
          <a:r>
            <a:rPr lang="en-IN" sz="1800" i="0" dirty="0"/>
            <a:t>Dengue, Chikungunya, Zika</a:t>
          </a:r>
          <a:endParaRPr lang="en-US" sz="1800" dirty="0"/>
        </a:p>
      </dgm:t>
    </dgm:pt>
    <dgm:pt modelId="{99C59FBF-A460-4EBD-8154-B4F5C7C7ABFB}" type="parTrans" cxnId="{A54F3F6D-3710-402B-951D-ACE25A37A421}">
      <dgm:prSet/>
      <dgm:spPr/>
      <dgm:t>
        <a:bodyPr/>
        <a:lstStyle/>
        <a:p>
          <a:endParaRPr lang="en-US" sz="2000"/>
        </a:p>
      </dgm:t>
    </dgm:pt>
    <dgm:pt modelId="{BF6AD3D1-70C1-4864-9FD2-0322A618532B}" type="sibTrans" cxnId="{A54F3F6D-3710-402B-951D-ACE25A37A421}">
      <dgm:prSet/>
      <dgm:spPr/>
      <dgm:t>
        <a:bodyPr/>
        <a:lstStyle/>
        <a:p>
          <a:endParaRPr lang="en-US" sz="2000"/>
        </a:p>
      </dgm:t>
    </dgm:pt>
    <dgm:pt modelId="{EF894897-BAD1-4E03-BC56-B1CC86E69060}">
      <dgm:prSet custT="1"/>
      <dgm:spPr/>
      <dgm:t>
        <a:bodyPr/>
        <a:lstStyle/>
        <a:p>
          <a:pPr>
            <a:lnSpc>
              <a:spcPct val="100000"/>
            </a:lnSpc>
          </a:pPr>
          <a:r>
            <a:rPr lang="en-US" sz="1600" b="1" i="0" dirty="0"/>
            <a:t>Aedes aegypti :</a:t>
          </a:r>
          <a:r>
            <a:rPr lang="en-US" sz="1600" b="0" i="0" dirty="0"/>
            <a:t> </a:t>
          </a:r>
          <a:endParaRPr lang="en-US" sz="1600" dirty="0"/>
        </a:p>
      </dgm:t>
    </dgm:pt>
    <dgm:pt modelId="{4E0A6EE6-DDA8-43F4-AD32-2EF0B422D4E6}" type="parTrans" cxnId="{DBCC4D2B-3C9E-49C2-BA38-29A094F8CB7A}">
      <dgm:prSet/>
      <dgm:spPr/>
      <dgm:t>
        <a:bodyPr/>
        <a:lstStyle/>
        <a:p>
          <a:endParaRPr lang="en-US" sz="2000"/>
        </a:p>
      </dgm:t>
    </dgm:pt>
    <dgm:pt modelId="{2590985F-3CD2-4080-B322-E2BE3EA5D4F3}" type="sibTrans" cxnId="{DBCC4D2B-3C9E-49C2-BA38-29A094F8CB7A}">
      <dgm:prSet/>
      <dgm:spPr/>
      <dgm:t>
        <a:bodyPr/>
        <a:lstStyle/>
        <a:p>
          <a:endParaRPr lang="en-US" sz="2000"/>
        </a:p>
      </dgm:t>
    </dgm:pt>
    <dgm:pt modelId="{BE5E36BA-4024-4CFA-8C5C-643CDF7DBE13}">
      <dgm:prSet custT="1"/>
      <dgm:spPr/>
      <dgm:t>
        <a:bodyPr/>
        <a:lstStyle/>
        <a:p>
          <a:r>
            <a:rPr lang="en-US" sz="1600" b="0" i="0" dirty="0"/>
            <a:t>A domestic mosquito species, thrives in urban areas and breeds in stagnant water sources commonly found in and around human habitation </a:t>
          </a:r>
          <a:endParaRPr lang="en-US" sz="1600" dirty="0"/>
        </a:p>
      </dgm:t>
    </dgm:pt>
    <dgm:pt modelId="{AAC15E0A-7233-4B9E-AF41-B0F1DD929BC0}" type="parTrans" cxnId="{A518181E-44F9-4983-BE8F-39677E24CC6D}">
      <dgm:prSet/>
      <dgm:spPr/>
      <dgm:t>
        <a:bodyPr/>
        <a:lstStyle/>
        <a:p>
          <a:endParaRPr lang="en-US" sz="2000"/>
        </a:p>
      </dgm:t>
    </dgm:pt>
    <dgm:pt modelId="{8070F5F6-5976-4E58-A461-39447460D4AB}" type="sibTrans" cxnId="{A518181E-44F9-4983-BE8F-39677E24CC6D}">
      <dgm:prSet/>
      <dgm:spPr/>
      <dgm:t>
        <a:bodyPr/>
        <a:lstStyle/>
        <a:p>
          <a:endParaRPr lang="en-US" sz="2000"/>
        </a:p>
      </dgm:t>
    </dgm:pt>
    <dgm:pt modelId="{A552DDAD-389F-46F4-9C71-B4A4C58D0EDC}">
      <dgm:prSet custT="1"/>
      <dgm:spPr/>
      <dgm:t>
        <a:bodyPr/>
        <a:lstStyle/>
        <a:p>
          <a:r>
            <a:rPr lang="en-US" sz="1600" b="0" i="0" dirty="0"/>
            <a:t>active during the day, with peak biting periods in the early morning and late afternoon.</a:t>
          </a:r>
          <a:endParaRPr lang="en-US" sz="1600" dirty="0"/>
        </a:p>
      </dgm:t>
    </dgm:pt>
    <dgm:pt modelId="{20AEE5B9-AB7E-4026-A490-AA4F81001679}" type="parTrans" cxnId="{9971B634-DB09-4D2A-908D-F68D3423C529}">
      <dgm:prSet/>
      <dgm:spPr/>
      <dgm:t>
        <a:bodyPr/>
        <a:lstStyle/>
        <a:p>
          <a:endParaRPr lang="en-US" sz="2000"/>
        </a:p>
      </dgm:t>
    </dgm:pt>
    <dgm:pt modelId="{7A7F1352-4F28-4909-876F-B4B9052511A5}" type="sibTrans" cxnId="{9971B634-DB09-4D2A-908D-F68D3423C529}">
      <dgm:prSet/>
      <dgm:spPr/>
      <dgm:t>
        <a:bodyPr/>
        <a:lstStyle/>
        <a:p>
          <a:endParaRPr lang="en-US" sz="2000"/>
        </a:p>
      </dgm:t>
    </dgm:pt>
    <dgm:pt modelId="{45B939D5-C990-4CAA-B5FA-4242E09EA92B}">
      <dgm:prSet custT="1"/>
      <dgm:spPr/>
      <dgm:t>
        <a:bodyPr/>
        <a:lstStyle/>
        <a:p>
          <a:pPr>
            <a:lnSpc>
              <a:spcPct val="100000"/>
            </a:lnSpc>
          </a:pPr>
          <a:r>
            <a:rPr lang="en-US" sz="1600" b="1" i="0" dirty="0"/>
            <a:t>Aedes albopictus</a:t>
          </a:r>
          <a:r>
            <a:rPr lang="en-US" sz="1600" dirty="0"/>
            <a:t> :</a:t>
          </a:r>
          <a:r>
            <a:rPr lang="en-US" sz="1600" b="0" i="0" dirty="0"/>
            <a:t> </a:t>
          </a:r>
          <a:endParaRPr lang="en-US" sz="1600" dirty="0"/>
        </a:p>
      </dgm:t>
    </dgm:pt>
    <dgm:pt modelId="{E9340ABF-F21A-4A73-B232-A99E709310E1}" type="parTrans" cxnId="{7CEE6531-3424-443E-ACBC-CCCBFE80502F}">
      <dgm:prSet/>
      <dgm:spPr/>
      <dgm:t>
        <a:bodyPr/>
        <a:lstStyle/>
        <a:p>
          <a:endParaRPr lang="en-US" sz="2000"/>
        </a:p>
      </dgm:t>
    </dgm:pt>
    <dgm:pt modelId="{05D8224E-868E-4825-92CB-C923EC479300}" type="sibTrans" cxnId="{7CEE6531-3424-443E-ACBC-CCCBFE80502F}">
      <dgm:prSet/>
      <dgm:spPr/>
      <dgm:t>
        <a:bodyPr/>
        <a:lstStyle/>
        <a:p>
          <a:endParaRPr lang="en-US" sz="2000"/>
        </a:p>
      </dgm:t>
    </dgm:pt>
    <dgm:pt modelId="{F13FF080-53BD-417D-A17D-FA180B28588E}">
      <dgm:prSet custT="1"/>
      <dgm:spPr/>
      <dgm:t>
        <a:bodyPr/>
        <a:lstStyle/>
        <a:p>
          <a:r>
            <a:rPr lang="en-US" sz="1600" b="0" i="0" dirty="0"/>
            <a:t>Also known as the Asian tiger mosquito, more commonly found in rural and suburban areas.</a:t>
          </a:r>
          <a:endParaRPr lang="en-US" sz="1600" dirty="0"/>
        </a:p>
      </dgm:t>
    </dgm:pt>
    <dgm:pt modelId="{8E96837B-F444-4E7B-87CF-FA052B572438}" type="parTrans" cxnId="{C4178F25-7A8A-45C0-B7FA-6465D56EA755}">
      <dgm:prSet/>
      <dgm:spPr/>
      <dgm:t>
        <a:bodyPr/>
        <a:lstStyle/>
        <a:p>
          <a:endParaRPr lang="en-US" sz="2000"/>
        </a:p>
      </dgm:t>
    </dgm:pt>
    <dgm:pt modelId="{58BEF832-DEFA-48DE-88C4-C822CC59970A}" type="sibTrans" cxnId="{C4178F25-7A8A-45C0-B7FA-6465D56EA755}">
      <dgm:prSet/>
      <dgm:spPr/>
      <dgm:t>
        <a:bodyPr/>
        <a:lstStyle/>
        <a:p>
          <a:endParaRPr lang="en-US" sz="2000"/>
        </a:p>
      </dgm:t>
    </dgm:pt>
    <dgm:pt modelId="{EB15EB27-8892-45D9-8C43-BBBA67E4195A}">
      <dgm:prSet custT="1"/>
      <dgm:spPr/>
      <dgm:t>
        <a:bodyPr/>
        <a:lstStyle/>
        <a:p>
          <a:pPr>
            <a:lnSpc>
              <a:spcPct val="100000"/>
            </a:lnSpc>
            <a:defRPr b="1"/>
          </a:pPr>
          <a:r>
            <a:rPr lang="en-IN" sz="1800" b="1" dirty="0"/>
            <a:t>Anopheles :</a:t>
          </a:r>
          <a:r>
            <a:rPr lang="en-IN" sz="1800" dirty="0"/>
            <a:t> </a:t>
          </a:r>
          <a:r>
            <a:rPr lang="en-IN" sz="1800" i="0" dirty="0"/>
            <a:t>Malaria</a:t>
          </a:r>
          <a:endParaRPr lang="en-US" sz="1800" dirty="0"/>
        </a:p>
      </dgm:t>
    </dgm:pt>
    <dgm:pt modelId="{000AD788-7BF3-4733-BDAF-AD1793DB302F}" type="parTrans" cxnId="{0F5B2BB2-5202-4E72-9676-90D37D2D2354}">
      <dgm:prSet/>
      <dgm:spPr/>
      <dgm:t>
        <a:bodyPr/>
        <a:lstStyle/>
        <a:p>
          <a:endParaRPr lang="en-US" sz="2000"/>
        </a:p>
      </dgm:t>
    </dgm:pt>
    <dgm:pt modelId="{085AFFBA-2213-4F24-92F6-ADF9682469E8}" type="sibTrans" cxnId="{0F5B2BB2-5202-4E72-9676-90D37D2D2354}">
      <dgm:prSet/>
      <dgm:spPr/>
      <dgm:t>
        <a:bodyPr/>
        <a:lstStyle/>
        <a:p>
          <a:endParaRPr lang="en-US" sz="2000"/>
        </a:p>
      </dgm:t>
    </dgm:pt>
    <dgm:pt modelId="{DCC681A0-C6B1-4C6C-976F-01D878F01392}">
      <dgm:prSet custT="1"/>
      <dgm:spPr/>
      <dgm:t>
        <a:bodyPr/>
        <a:lstStyle/>
        <a:p>
          <a:pPr>
            <a:lnSpc>
              <a:spcPct val="100000"/>
            </a:lnSpc>
          </a:pPr>
          <a:r>
            <a:rPr lang="en-US" sz="1800" b="1" i="0" dirty="0"/>
            <a:t>Anopheles </a:t>
          </a:r>
          <a:r>
            <a:rPr lang="en-US" sz="1800" b="1" i="0" dirty="0" err="1"/>
            <a:t>stephensi</a:t>
          </a:r>
          <a:r>
            <a:rPr lang="en-US" sz="1800" b="0" i="0" dirty="0"/>
            <a:t> and </a:t>
          </a:r>
          <a:r>
            <a:rPr lang="en-US" sz="1800" b="1" i="0" dirty="0"/>
            <a:t>Anopheles </a:t>
          </a:r>
          <a:r>
            <a:rPr lang="en-US" sz="1800" b="1" i="0" dirty="0" err="1"/>
            <a:t>culicifacies</a:t>
          </a:r>
          <a:r>
            <a:rPr lang="en-US" sz="1800" b="0" i="0" dirty="0"/>
            <a:t> are the most significant vectors of malaria</a:t>
          </a:r>
          <a:endParaRPr lang="en-US" sz="1800" dirty="0"/>
        </a:p>
      </dgm:t>
    </dgm:pt>
    <dgm:pt modelId="{7925B916-77D4-4632-8EA3-AED3FE059EFB}" type="parTrans" cxnId="{2B642BDC-E3E8-49A5-8A35-04B85EF8AEA6}">
      <dgm:prSet/>
      <dgm:spPr/>
      <dgm:t>
        <a:bodyPr/>
        <a:lstStyle/>
        <a:p>
          <a:endParaRPr lang="en-US" sz="2000"/>
        </a:p>
      </dgm:t>
    </dgm:pt>
    <dgm:pt modelId="{211DD7EB-E747-4AA5-9523-B6082319255B}" type="sibTrans" cxnId="{2B642BDC-E3E8-49A5-8A35-04B85EF8AEA6}">
      <dgm:prSet/>
      <dgm:spPr/>
      <dgm:t>
        <a:bodyPr/>
        <a:lstStyle/>
        <a:p>
          <a:endParaRPr lang="en-US" sz="2000"/>
        </a:p>
      </dgm:t>
    </dgm:pt>
    <dgm:pt modelId="{E3AFA8B1-1737-45F6-8F22-165A050FEDD1}">
      <dgm:prSet custT="1"/>
      <dgm:spPr/>
      <dgm:t>
        <a:bodyPr/>
        <a:lstStyle/>
        <a:p>
          <a:pPr>
            <a:lnSpc>
              <a:spcPct val="100000"/>
            </a:lnSpc>
            <a:defRPr b="1"/>
          </a:pPr>
          <a:r>
            <a:rPr lang="en-IN" sz="1600" b="1" dirty="0"/>
            <a:t>Culex : </a:t>
          </a:r>
          <a:r>
            <a:rPr lang="en-IN" sz="1600" i="0" dirty="0"/>
            <a:t>Japanese Encephalitis (JE), lymphatic filariasis, West Nile Virus</a:t>
          </a:r>
          <a:endParaRPr lang="en-US" sz="1600" dirty="0"/>
        </a:p>
      </dgm:t>
    </dgm:pt>
    <dgm:pt modelId="{FC9FC5E6-AEBF-4098-A6ED-6EDA22231CEC}" type="parTrans" cxnId="{7351A85F-2518-4EB9-A043-6149030A8045}">
      <dgm:prSet/>
      <dgm:spPr/>
      <dgm:t>
        <a:bodyPr/>
        <a:lstStyle/>
        <a:p>
          <a:endParaRPr lang="en-US" sz="2000"/>
        </a:p>
      </dgm:t>
    </dgm:pt>
    <dgm:pt modelId="{5E55AF54-44BD-4A58-991B-17A7BD899B00}" type="sibTrans" cxnId="{7351A85F-2518-4EB9-A043-6149030A8045}">
      <dgm:prSet/>
      <dgm:spPr/>
      <dgm:t>
        <a:bodyPr/>
        <a:lstStyle/>
        <a:p>
          <a:endParaRPr lang="en-US" sz="2000"/>
        </a:p>
      </dgm:t>
    </dgm:pt>
    <dgm:pt modelId="{066779A3-4D8F-4DE4-8E8C-18A6C550D1A2}">
      <dgm:prSet custT="1"/>
      <dgm:spPr/>
      <dgm:t>
        <a:bodyPr/>
        <a:lstStyle/>
        <a:p>
          <a:pPr>
            <a:lnSpc>
              <a:spcPct val="100000"/>
            </a:lnSpc>
          </a:pPr>
          <a:r>
            <a:rPr lang="en-IN" sz="1800" b="1" i="0" dirty="0"/>
            <a:t>Culex </a:t>
          </a:r>
          <a:r>
            <a:rPr lang="en-IN" sz="1800" b="1" i="0" dirty="0" err="1"/>
            <a:t>quinquefasciatus</a:t>
          </a:r>
          <a:r>
            <a:rPr lang="en-IN" sz="1800" b="1" dirty="0"/>
            <a:t> : </a:t>
          </a:r>
          <a:endParaRPr lang="en-US" sz="1800" dirty="0"/>
        </a:p>
      </dgm:t>
    </dgm:pt>
    <dgm:pt modelId="{73A85009-1646-4DA1-B2EC-69F287192A28}" type="parTrans" cxnId="{B95CA458-A295-48F8-B13A-00C3B23570FF}">
      <dgm:prSet/>
      <dgm:spPr/>
      <dgm:t>
        <a:bodyPr/>
        <a:lstStyle/>
        <a:p>
          <a:endParaRPr lang="en-US" sz="2000"/>
        </a:p>
      </dgm:t>
    </dgm:pt>
    <dgm:pt modelId="{1378CFB3-9D8E-4F2B-9336-157509334AC7}" type="sibTrans" cxnId="{B95CA458-A295-48F8-B13A-00C3B23570FF}">
      <dgm:prSet/>
      <dgm:spPr/>
      <dgm:t>
        <a:bodyPr/>
        <a:lstStyle/>
        <a:p>
          <a:endParaRPr lang="en-US" sz="2000"/>
        </a:p>
      </dgm:t>
    </dgm:pt>
    <dgm:pt modelId="{759AFE26-2058-4AC5-8FB8-CBDEA39F885B}">
      <dgm:prSet custT="1"/>
      <dgm:spPr/>
      <dgm:t>
        <a:bodyPr/>
        <a:lstStyle/>
        <a:p>
          <a:r>
            <a:rPr lang="en-US" sz="1800" dirty="0"/>
            <a:t>C</a:t>
          </a:r>
          <a:r>
            <a:rPr lang="en-US" sz="1800" b="0" i="0" dirty="0"/>
            <a:t>ommonly found in urban and rural areas throughout India </a:t>
          </a:r>
          <a:endParaRPr lang="en-US" sz="1800" dirty="0"/>
        </a:p>
      </dgm:t>
    </dgm:pt>
    <dgm:pt modelId="{E9468DDE-60DC-4C25-A5C5-15114CD31963}" type="parTrans" cxnId="{BBBBE5CC-58E1-48FF-8D52-994A4D784BBD}">
      <dgm:prSet/>
      <dgm:spPr/>
      <dgm:t>
        <a:bodyPr/>
        <a:lstStyle/>
        <a:p>
          <a:endParaRPr lang="en-US" sz="2000"/>
        </a:p>
      </dgm:t>
    </dgm:pt>
    <dgm:pt modelId="{228F156C-474B-47B2-9B7A-3B325609FC99}" type="sibTrans" cxnId="{BBBBE5CC-58E1-48FF-8D52-994A4D784BBD}">
      <dgm:prSet/>
      <dgm:spPr/>
      <dgm:t>
        <a:bodyPr/>
        <a:lstStyle/>
        <a:p>
          <a:endParaRPr lang="en-US" sz="2000"/>
        </a:p>
      </dgm:t>
    </dgm:pt>
    <dgm:pt modelId="{121AD7AA-4381-46DC-9D99-C13C40049410}">
      <dgm:prSet custT="1"/>
      <dgm:spPr/>
      <dgm:t>
        <a:bodyPr/>
        <a:lstStyle/>
        <a:p>
          <a:r>
            <a:rPr lang="en-US" sz="1800" b="0" i="0" dirty="0"/>
            <a:t>Known to transmit the filarial parasites</a:t>
          </a:r>
          <a:endParaRPr lang="en-US" sz="1800" dirty="0"/>
        </a:p>
      </dgm:t>
    </dgm:pt>
    <dgm:pt modelId="{CFA8959C-E16C-42CB-A3A7-D63E837527EA}" type="parTrans" cxnId="{7D6917A8-E87A-43EA-A7AB-C7C766A34E83}">
      <dgm:prSet/>
      <dgm:spPr/>
      <dgm:t>
        <a:bodyPr/>
        <a:lstStyle/>
        <a:p>
          <a:endParaRPr lang="en-US" sz="2000"/>
        </a:p>
      </dgm:t>
    </dgm:pt>
    <dgm:pt modelId="{72139548-47F4-4236-AAD5-EAD1495DE86B}" type="sibTrans" cxnId="{7D6917A8-E87A-43EA-A7AB-C7C766A34E83}">
      <dgm:prSet/>
      <dgm:spPr/>
      <dgm:t>
        <a:bodyPr/>
        <a:lstStyle/>
        <a:p>
          <a:endParaRPr lang="en-US" sz="2000"/>
        </a:p>
      </dgm:t>
    </dgm:pt>
    <dgm:pt modelId="{FC4566E5-58A6-4710-89AD-B8CC953116D0}" type="pres">
      <dgm:prSet presAssocID="{6FF53BE6-83CF-4CF1-9A10-DA89437FB10B}" presName="root" presStyleCnt="0">
        <dgm:presLayoutVars>
          <dgm:dir/>
          <dgm:resizeHandles val="exact"/>
        </dgm:presLayoutVars>
      </dgm:prSet>
      <dgm:spPr/>
      <dgm:t>
        <a:bodyPr/>
        <a:lstStyle/>
        <a:p>
          <a:endParaRPr lang="en-US"/>
        </a:p>
      </dgm:t>
    </dgm:pt>
    <dgm:pt modelId="{24074DED-5A1E-419D-80C5-FBE044F56880}" type="pres">
      <dgm:prSet presAssocID="{BBC56D62-FD9B-4399-A786-1B544310B433}" presName="compNode" presStyleCnt="0"/>
      <dgm:spPr/>
    </dgm:pt>
    <dgm:pt modelId="{7AD7496D-DF5D-48CA-926F-B5F98B5B8CCF}" type="pres">
      <dgm:prSet presAssocID="{BBC56D62-FD9B-4399-A786-1B544310B433}" presName="iconRect" presStyleLbl="node1" presStyleIdx="0" presStyleCnt="3" custScaleX="142082" custScaleY="153633" custLinFactNeighborX="44976" custLinFactNeighborY="-66974"/>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dgm:spPr>
      <dgm:extLst>
        <a:ext uri="{E40237B7-FDA0-4F09-8148-C483321AD2D9}">
          <dgm14:cNvPr xmlns:dgm14="http://schemas.microsoft.com/office/drawing/2010/diagram" id="0" name="" descr="Lady bug"/>
        </a:ext>
      </dgm:extLst>
    </dgm:pt>
    <dgm:pt modelId="{1B546FE7-2EE5-4A09-834B-05B7D28D8AB0}" type="pres">
      <dgm:prSet presAssocID="{BBC56D62-FD9B-4399-A786-1B544310B433}" presName="iconSpace" presStyleCnt="0"/>
      <dgm:spPr/>
    </dgm:pt>
    <dgm:pt modelId="{35A1417A-7268-4DE4-B5D6-231846C97045}" type="pres">
      <dgm:prSet presAssocID="{BBC56D62-FD9B-4399-A786-1B544310B433}" presName="parTx" presStyleLbl="revTx" presStyleIdx="0" presStyleCnt="6" custLinFactNeighborX="-5805" custLinFactNeighborY="-68357">
        <dgm:presLayoutVars>
          <dgm:chMax val="0"/>
          <dgm:chPref val="0"/>
        </dgm:presLayoutVars>
      </dgm:prSet>
      <dgm:spPr/>
      <dgm:t>
        <a:bodyPr/>
        <a:lstStyle/>
        <a:p>
          <a:endParaRPr lang="en-US"/>
        </a:p>
      </dgm:t>
    </dgm:pt>
    <dgm:pt modelId="{2553C809-A4B3-4287-B865-25C8447DB53F}" type="pres">
      <dgm:prSet presAssocID="{BBC56D62-FD9B-4399-A786-1B544310B433}" presName="txSpace" presStyleCnt="0"/>
      <dgm:spPr/>
    </dgm:pt>
    <dgm:pt modelId="{6F2E588C-8A44-4526-B28A-9312E11F7FE0}" type="pres">
      <dgm:prSet presAssocID="{BBC56D62-FD9B-4399-A786-1B544310B433}" presName="desTx" presStyleLbl="revTx" presStyleIdx="1" presStyleCnt="6" custScaleX="143126" custScaleY="341243" custLinFactNeighborX="15981" custLinFactNeighborY="38443">
        <dgm:presLayoutVars/>
      </dgm:prSet>
      <dgm:spPr/>
      <dgm:t>
        <a:bodyPr/>
        <a:lstStyle/>
        <a:p>
          <a:endParaRPr lang="en-US"/>
        </a:p>
      </dgm:t>
    </dgm:pt>
    <dgm:pt modelId="{4A52A89C-04E3-4332-9417-820E83580159}" type="pres">
      <dgm:prSet presAssocID="{BF6AD3D1-70C1-4864-9FD2-0322A618532B}" presName="sibTrans" presStyleCnt="0"/>
      <dgm:spPr/>
    </dgm:pt>
    <dgm:pt modelId="{6CCA9829-0C91-4607-9626-1E19EA7E5E13}" type="pres">
      <dgm:prSet presAssocID="{EB15EB27-8892-45D9-8C43-BBBA67E4195A}" presName="compNode" presStyleCnt="0"/>
      <dgm:spPr/>
    </dgm:pt>
    <dgm:pt modelId="{881BA7DE-7AF8-4A79-91B7-9CCA48585BD2}" type="pres">
      <dgm:prSet presAssocID="{EB15EB27-8892-45D9-8C43-BBBA67E4195A}" presName="iconRect" presStyleLbl="node1" presStyleIdx="1" presStyleCnt="3" custScaleX="154157" custScaleY="150121" custLinFactNeighborX="37122" custLinFactNeighborY="-80056"/>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dgm:spPr>
      <dgm:extLst>
        <a:ext uri="{E40237B7-FDA0-4F09-8148-C483321AD2D9}">
          <dgm14:cNvPr xmlns:dgm14="http://schemas.microsoft.com/office/drawing/2010/diagram" id="0" name="" descr="Bug"/>
        </a:ext>
      </dgm:extLst>
    </dgm:pt>
    <dgm:pt modelId="{B75EE578-473E-4EF2-B827-96C54C67605D}" type="pres">
      <dgm:prSet presAssocID="{EB15EB27-8892-45D9-8C43-BBBA67E4195A}" presName="iconSpace" presStyleCnt="0"/>
      <dgm:spPr/>
    </dgm:pt>
    <dgm:pt modelId="{19E708E4-CECF-4E3A-9CA5-0C99C194C922}" type="pres">
      <dgm:prSet presAssocID="{EB15EB27-8892-45D9-8C43-BBBA67E4195A}" presName="parTx" presStyleLbl="revTx" presStyleIdx="2" presStyleCnt="6" custLinFactNeighborX="-2287" custLinFactNeighborY="-80745">
        <dgm:presLayoutVars>
          <dgm:chMax val="0"/>
          <dgm:chPref val="0"/>
        </dgm:presLayoutVars>
      </dgm:prSet>
      <dgm:spPr/>
      <dgm:t>
        <a:bodyPr/>
        <a:lstStyle/>
        <a:p>
          <a:endParaRPr lang="en-US"/>
        </a:p>
      </dgm:t>
    </dgm:pt>
    <dgm:pt modelId="{D0010DBD-EC3F-4B15-8E37-044D2583FE2F}" type="pres">
      <dgm:prSet presAssocID="{EB15EB27-8892-45D9-8C43-BBBA67E4195A}" presName="txSpace" presStyleCnt="0"/>
      <dgm:spPr/>
    </dgm:pt>
    <dgm:pt modelId="{A5D276B2-B696-44D4-B498-85C3D2EA389C}" type="pres">
      <dgm:prSet presAssocID="{EB15EB27-8892-45D9-8C43-BBBA67E4195A}" presName="desTx" presStyleLbl="revTx" presStyleIdx="3" presStyleCnt="6" custScaleX="91579" custScaleY="293446" custLinFactNeighborX="-6789" custLinFactNeighborY="25386">
        <dgm:presLayoutVars/>
      </dgm:prSet>
      <dgm:spPr/>
      <dgm:t>
        <a:bodyPr/>
        <a:lstStyle/>
        <a:p>
          <a:endParaRPr lang="en-US"/>
        </a:p>
      </dgm:t>
    </dgm:pt>
    <dgm:pt modelId="{74B95814-CC17-4777-8C0A-11D588A8A755}" type="pres">
      <dgm:prSet presAssocID="{085AFFBA-2213-4F24-92F6-ADF9682469E8}" presName="sibTrans" presStyleCnt="0"/>
      <dgm:spPr/>
    </dgm:pt>
    <dgm:pt modelId="{8EA1ECE9-373C-4477-9ABA-D8511DBA8BEF}" type="pres">
      <dgm:prSet presAssocID="{E3AFA8B1-1737-45F6-8F22-165A050FEDD1}" presName="compNode" presStyleCnt="0"/>
      <dgm:spPr/>
    </dgm:pt>
    <dgm:pt modelId="{FF42F030-2CA2-4879-8243-CA2D4D6DC172}" type="pres">
      <dgm:prSet presAssocID="{E3AFA8B1-1737-45F6-8F22-165A050FEDD1}" presName="iconRect" presStyleLbl="node1" presStyleIdx="2" presStyleCnt="3" custScaleX="135176" custScaleY="135936" custLinFactNeighborX="2907" custLinFactNeighborY="-87450"/>
      <dgm:spPr>
        <a:blipFill rotWithShape="1">
          <a:blip xmlns:r="http://schemas.openxmlformats.org/officeDocument/2006/relationships" r:embed="rId3"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l="-39000" r="-39000"/>
          </a:stretch>
        </a:blipFill>
        <a:ln w="19050"/>
      </dgm:spPr>
      <dgm:extLst>
        <a:ext uri="{E40237B7-FDA0-4F09-8148-C483321AD2D9}">
          <dgm14:cNvPr xmlns:dgm14="http://schemas.microsoft.com/office/drawing/2010/diagram" id="0" name="" descr="Skull"/>
        </a:ext>
      </dgm:extLst>
    </dgm:pt>
    <dgm:pt modelId="{EF911E26-C57B-43BC-8570-E3659FAEBBE4}" type="pres">
      <dgm:prSet presAssocID="{E3AFA8B1-1737-45F6-8F22-165A050FEDD1}" presName="iconSpace" presStyleCnt="0"/>
      <dgm:spPr/>
    </dgm:pt>
    <dgm:pt modelId="{4713E4D6-AC05-40E5-A1EB-C87E3C500DC6}" type="pres">
      <dgm:prSet presAssocID="{E3AFA8B1-1737-45F6-8F22-165A050FEDD1}" presName="parTx" presStyleLbl="revTx" presStyleIdx="4" presStyleCnt="6" custLinFactNeighborX="-22764" custLinFactNeighborY="-91370">
        <dgm:presLayoutVars>
          <dgm:chMax val="0"/>
          <dgm:chPref val="0"/>
        </dgm:presLayoutVars>
      </dgm:prSet>
      <dgm:spPr/>
      <dgm:t>
        <a:bodyPr/>
        <a:lstStyle/>
        <a:p>
          <a:endParaRPr lang="en-US"/>
        </a:p>
      </dgm:t>
    </dgm:pt>
    <dgm:pt modelId="{4AC24B0C-BD40-495E-B7C2-58A8D90DF6DA}" type="pres">
      <dgm:prSet presAssocID="{E3AFA8B1-1737-45F6-8F22-165A050FEDD1}" presName="txSpace" presStyleCnt="0"/>
      <dgm:spPr/>
    </dgm:pt>
    <dgm:pt modelId="{A7AAF1F6-A63C-4E30-A3D2-350C3F592B16}" type="pres">
      <dgm:prSet presAssocID="{E3AFA8B1-1737-45F6-8F22-165A050FEDD1}" presName="desTx" presStyleLbl="revTx" presStyleIdx="5" presStyleCnt="6" custScaleX="108668" custScaleY="268238" custLinFactNeighborX="-17863" custLinFactNeighborY="1415">
        <dgm:presLayoutVars/>
      </dgm:prSet>
      <dgm:spPr/>
      <dgm:t>
        <a:bodyPr/>
        <a:lstStyle/>
        <a:p>
          <a:endParaRPr lang="en-US"/>
        </a:p>
      </dgm:t>
    </dgm:pt>
  </dgm:ptLst>
  <dgm:cxnLst>
    <dgm:cxn modelId="{82B66C80-FCA7-4FCB-8D56-B4ADE818886D}" type="presOf" srcId="{F13FF080-53BD-417D-A17D-FA180B28588E}" destId="{6F2E588C-8A44-4526-B28A-9312E11F7FE0}" srcOrd="0" destOrd="4" presId="urn:microsoft.com/office/officeart/2018/2/layout/IconLabelDescriptionList"/>
    <dgm:cxn modelId="{08E1E5F2-1B2E-447C-8F72-B7EA08AB93F2}" type="presOf" srcId="{759AFE26-2058-4AC5-8FB8-CBDEA39F885B}" destId="{A7AAF1F6-A63C-4E30-A3D2-350C3F592B16}" srcOrd="0" destOrd="1" presId="urn:microsoft.com/office/officeart/2018/2/layout/IconLabelDescriptionList"/>
    <dgm:cxn modelId="{7CEE6531-3424-443E-ACBC-CCCBFE80502F}" srcId="{BBC56D62-FD9B-4399-A786-1B544310B433}" destId="{45B939D5-C990-4CAA-B5FA-4242E09EA92B}" srcOrd="1" destOrd="0" parTransId="{E9340ABF-F21A-4A73-B232-A99E709310E1}" sibTransId="{05D8224E-868E-4825-92CB-C923EC479300}"/>
    <dgm:cxn modelId="{C4178F25-7A8A-45C0-B7FA-6465D56EA755}" srcId="{45B939D5-C990-4CAA-B5FA-4242E09EA92B}" destId="{F13FF080-53BD-417D-A17D-FA180B28588E}" srcOrd="0" destOrd="0" parTransId="{8E96837B-F444-4E7B-87CF-FA052B572438}" sibTransId="{58BEF832-DEFA-48DE-88C4-C822CC59970A}"/>
    <dgm:cxn modelId="{BBBBE5CC-58E1-48FF-8D52-994A4D784BBD}" srcId="{066779A3-4D8F-4DE4-8E8C-18A6C550D1A2}" destId="{759AFE26-2058-4AC5-8FB8-CBDEA39F885B}" srcOrd="0" destOrd="0" parTransId="{E9468DDE-60DC-4C25-A5C5-15114CD31963}" sibTransId="{228F156C-474B-47B2-9B7A-3B325609FC99}"/>
    <dgm:cxn modelId="{EBC491A3-49D8-4AB7-8D11-AB212608692C}" type="presOf" srcId="{DCC681A0-C6B1-4C6C-976F-01D878F01392}" destId="{A5D276B2-B696-44D4-B498-85C3D2EA389C}" srcOrd="0" destOrd="0" presId="urn:microsoft.com/office/officeart/2018/2/layout/IconLabelDescriptionList"/>
    <dgm:cxn modelId="{7351A85F-2518-4EB9-A043-6149030A8045}" srcId="{6FF53BE6-83CF-4CF1-9A10-DA89437FB10B}" destId="{E3AFA8B1-1737-45F6-8F22-165A050FEDD1}" srcOrd="2" destOrd="0" parTransId="{FC9FC5E6-AEBF-4098-A6ED-6EDA22231CEC}" sibTransId="{5E55AF54-44BD-4A58-991B-17A7BD899B00}"/>
    <dgm:cxn modelId="{2B642BDC-E3E8-49A5-8A35-04B85EF8AEA6}" srcId="{EB15EB27-8892-45D9-8C43-BBBA67E4195A}" destId="{DCC681A0-C6B1-4C6C-976F-01D878F01392}" srcOrd="0" destOrd="0" parTransId="{7925B916-77D4-4632-8EA3-AED3FE059EFB}" sibTransId="{211DD7EB-E747-4AA5-9523-B6082319255B}"/>
    <dgm:cxn modelId="{3F5E65CF-B946-4CAD-9AFC-3D38AB3D7B95}" type="presOf" srcId="{E3AFA8B1-1737-45F6-8F22-165A050FEDD1}" destId="{4713E4D6-AC05-40E5-A1EB-C87E3C500DC6}" srcOrd="0" destOrd="0" presId="urn:microsoft.com/office/officeart/2018/2/layout/IconLabelDescriptionList"/>
    <dgm:cxn modelId="{B95CA458-A295-48F8-B13A-00C3B23570FF}" srcId="{E3AFA8B1-1737-45F6-8F22-165A050FEDD1}" destId="{066779A3-4D8F-4DE4-8E8C-18A6C550D1A2}" srcOrd="0" destOrd="0" parTransId="{73A85009-1646-4DA1-B2EC-69F287192A28}" sibTransId="{1378CFB3-9D8E-4F2B-9336-157509334AC7}"/>
    <dgm:cxn modelId="{0F5B2BB2-5202-4E72-9676-90D37D2D2354}" srcId="{6FF53BE6-83CF-4CF1-9A10-DA89437FB10B}" destId="{EB15EB27-8892-45D9-8C43-BBBA67E4195A}" srcOrd="1" destOrd="0" parTransId="{000AD788-7BF3-4733-BDAF-AD1793DB302F}" sibTransId="{085AFFBA-2213-4F24-92F6-ADF9682469E8}"/>
    <dgm:cxn modelId="{DAB8AB10-B8F9-42C6-B761-0CC1DA17D01A}" type="presOf" srcId="{EF894897-BAD1-4E03-BC56-B1CC86E69060}" destId="{6F2E588C-8A44-4526-B28A-9312E11F7FE0}" srcOrd="0" destOrd="0" presId="urn:microsoft.com/office/officeart/2018/2/layout/IconLabelDescriptionList"/>
    <dgm:cxn modelId="{B16C667C-71B5-4649-9D52-B0067AB73BA7}" type="presOf" srcId="{BE5E36BA-4024-4CFA-8C5C-643CDF7DBE13}" destId="{6F2E588C-8A44-4526-B28A-9312E11F7FE0}" srcOrd="0" destOrd="1" presId="urn:microsoft.com/office/officeart/2018/2/layout/IconLabelDescriptionList"/>
    <dgm:cxn modelId="{9971B634-DB09-4D2A-908D-F68D3423C529}" srcId="{EF894897-BAD1-4E03-BC56-B1CC86E69060}" destId="{A552DDAD-389F-46F4-9C71-B4A4C58D0EDC}" srcOrd="1" destOrd="0" parTransId="{20AEE5B9-AB7E-4026-A490-AA4F81001679}" sibTransId="{7A7F1352-4F28-4909-876F-B4B9052511A5}"/>
    <dgm:cxn modelId="{A518181E-44F9-4983-BE8F-39677E24CC6D}" srcId="{EF894897-BAD1-4E03-BC56-B1CC86E69060}" destId="{BE5E36BA-4024-4CFA-8C5C-643CDF7DBE13}" srcOrd="0" destOrd="0" parTransId="{AAC15E0A-7233-4B9E-AF41-B0F1DD929BC0}" sibTransId="{8070F5F6-5976-4E58-A461-39447460D4AB}"/>
    <dgm:cxn modelId="{DBCC4D2B-3C9E-49C2-BA38-29A094F8CB7A}" srcId="{BBC56D62-FD9B-4399-A786-1B544310B433}" destId="{EF894897-BAD1-4E03-BC56-B1CC86E69060}" srcOrd="0" destOrd="0" parTransId="{4E0A6EE6-DDA8-43F4-AD32-2EF0B422D4E6}" sibTransId="{2590985F-3CD2-4080-B322-E2BE3EA5D4F3}"/>
    <dgm:cxn modelId="{95172E10-984A-4EC3-A444-51BE18548773}" type="presOf" srcId="{BBC56D62-FD9B-4399-A786-1B544310B433}" destId="{35A1417A-7268-4DE4-B5D6-231846C97045}" srcOrd="0" destOrd="0" presId="urn:microsoft.com/office/officeart/2018/2/layout/IconLabelDescriptionList"/>
    <dgm:cxn modelId="{A3C5AC52-DE41-4A9B-B295-C08F3E7F5AEB}" type="presOf" srcId="{066779A3-4D8F-4DE4-8E8C-18A6C550D1A2}" destId="{A7AAF1F6-A63C-4E30-A3D2-350C3F592B16}" srcOrd="0" destOrd="0" presId="urn:microsoft.com/office/officeart/2018/2/layout/IconLabelDescriptionList"/>
    <dgm:cxn modelId="{A54F3F6D-3710-402B-951D-ACE25A37A421}" srcId="{6FF53BE6-83CF-4CF1-9A10-DA89437FB10B}" destId="{BBC56D62-FD9B-4399-A786-1B544310B433}" srcOrd="0" destOrd="0" parTransId="{99C59FBF-A460-4EBD-8154-B4F5C7C7ABFB}" sibTransId="{BF6AD3D1-70C1-4864-9FD2-0322A618532B}"/>
    <dgm:cxn modelId="{7D6917A8-E87A-43EA-A7AB-C7C766A34E83}" srcId="{066779A3-4D8F-4DE4-8E8C-18A6C550D1A2}" destId="{121AD7AA-4381-46DC-9D99-C13C40049410}" srcOrd="1" destOrd="0" parTransId="{CFA8959C-E16C-42CB-A3A7-D63E837527EA}" sibTransId="{72139548-47F4-4236-AAD5-EAD1495DE86B}"/>
    <dgm:cxn modelId="{AE90F0EA-C0CB-41B5-85AC-FE7AE8F76AF4}" type="presOf" srcId="{45B939D5-C990-4CAA-B5FA-4242E09EA92B}" destId="{6F2E588C-8A44-4526-B28A-9312E11F7FE0}" srcOrd="0" destOrd="3" presId="urn:microsoft.com/office/officeart/2018/2/layout/IconLabelDescriptionList"/>
    <dgm:cxn modelId="{2D64CA27-A033-46F3-9455-B74F7C8F3A20}" type="presOf" srcId="{A552DDAD-389F-46F4-9C71-B4A4C58D0EDC}" destId="{6F2E588C-8A44-4526-B28A-9312E11F7FE0}" srcOrd="0" destOrd="2" presId="urn:microsoft.com/office/officeart/2018/2/layout/IconLabelDescriptionList"/>
    <dgm:cxn modelId="{70A8515A-CCF0-4283-B246-2246F0150524}" type="presOf" srcId="{EB15EB27-8892-45D9-8C43-BBBA67E4195A}" destId="{19E708E4-CECF-4E3A-9CA5-0C99C194C922}" srcOrd="0" destOrd="0" presId="urn:microsoft.com/office/officeart/2018/2/layout/IconLabelDescriptionList"/>
    <dgm:cxn modelId="{052FC0B8-C193-42F9-9657-2BE3CD879779}" type="presOf" srcId="{6FF53BE6-83CF-4CF1-9A10-DA89437FB10B}" destId="{FC4566E5-58A6-4710-89AD-B8CC953116D0}" srcOrd="0" destOrd="0" presId="urn:microsoft.com/office/officeart/2018/2/layout/IconLabelDescriptionList"/>
    <dgm:cxn modelId="{DAA2ED6C-D318-49DF-934B-56A7E2704381}" type="presOf" srcId="{121AD7AA-4381-46DC-9D99-C13C40049410}" destId="{A7AAF1F6-A63C-4E30-A3D2-350C3F592B16}" srcOrd="0" destOrd="2" presId="urn:microsoft.com/office/officeart/2018/2/layout/IconLabelDescriptionList"/>
    <dgm:cxn modelId="{6EF5C2E6-89E2-4104-B573-04DF2B8D8841}" type="presParOf" srcId="{FC4566E5-58A6-4710-89AD-B8CC953116D0}" destId="{24074DED-5A1E-419D-80C5-FBE044F56880}" srcOrd="0" destOrd="0" presId="urn:microsoft.com/office/officeart/2018/2/layout/IconLabelDescriptionList"/>
    <dgm:cxn modelId="{C8C5CE43-DC69-41F4-8E73-654B501D01BF}" type="presParOf" srcId="{24074DED-5A1E-419D-80C5-FBE044F56880}" destId="{7AD7496D-DF5D-48CA-926F-B5F98B5B8CCF}" srcOrd="0" destOrd="0" presId="urn:microsoft.com/office/officeart/2018/2/layout/IconLabelDescriptionList"/>
    <dgm:cxn modelId="{35A6BC30-EED1-4071-A270-5C338AE422B3}" type="presParOf" srcId="{24074DED-5A1E-419D-80C5-FBE044F56880}" destId="{1B546FE7-2EE5-4A09-834B-05B7D28D8AB0}" srcOrd="1" destOrd="0" presId="urn:microsoft.com/office/officeart/2018/2/layout/IconLabelDescriptionList"/>
    <dgm:cxn modelId="{54FC415F-1949-4127-AD89-7834ECB0E15C}" type="presParOf" srcId="{24074DED-5A1E-419D-80C5-FBE044F56880}" destId="{35A1417A-7268-4DE4-B5D6-231846C97045}" srcOrd="2" destOrd="0" presId="urn:microsoft.com/office/officeart/2018/2/layout/IconLabelDescriptionList"/>
    <dgm:cxn modelId="{D5C255EF-077B-4016-BDF4-3D1FAF570A67}" type="presParOf" srcId="{24074DED-5A1E-419D-80C5-FBE044F56880}" destId="{2553C809-A4B3-4287-B865-25C8447DB53F}" srcOrd="3" destOrd="0" presId="urn:microsoft.com/office/officeart/2018/2/layout/IconLabelDescriptionList"/>
    <dgm:cxn modelId="{7D0F828E-AA39-49F4-B7BC-50A1D3775D80}" type="presParOf" srcId="{24074DED-5A1E-419D-80C5-FBE044F56880}" destId="{6F2E588C-8A44-4526-B28A-9312E11F7FE0}" srcOrd="4" destOrd="0" presId="urn:microsoft.com/office/officeart/2018/2/layout/IconLabelDescriptionList"/>
    <dgm:cxn modelId="{710BA9F4-FBBD-4770-9337-5E01A8007538}" type="presParOf" srcId="{FC4566E5-58A6-4710-89AD-B8CC953116D0}" destId="{4A52A89C-04E3-4332-9417-820E83580159}" srcOrd="1" destOrd="0" presId="urn:microsoft.com/office/officeart/2018/2/layout/IconLabelDescriptionList"/>
    <dgm:cxn modelId="{B30866F7-FDE8-438D-8637-C2C638FE82DD}" type="presParOf" srcId="{FC4566E5-58A6-4710-89AD-B8CC953116D0}" destId="{6CCA9829-0C91-4607-9626-1E19EA7E5E13}" srcOrd="2" destOrd="0" presId="urn:microsoft.com/office/officeart/2018/2/layout/IconLabelDescriptionList"/>
    <dgm:cxn modelId="{A3C6D1DE-1AA5-403C-BB79-0931EB5E4867}" type="presParOf" srcId="{6CCA9829-0C91-4607-9626-1E19EA7E5E13}" destId="{881BA7DE-7AF8-4A79-91B7-9CCA48585BD2}" srcOrd="0" destOrd="0" presId="urn:microsoft.com/office/officeart/2018/2/layout/IconLabelDescriptionList"/>
    <dgm:cxn modelId="{669ACCD8-F86C-46BE-933B-D9A01235443A}" type="presParOf" srcId="{6CCA9829-0C91-4607-9626-1E19EA7E5E13}" destId="{B75EE578-473E-4EF2-B827-96C54C67605D}" srcOrd="1" destOrd="0" presId="urn:microsoft.com/office/officeart/2018/2/layout/IconLabelDescriptionList"/>
    <dgm:cxn modelId="{F1C68180-7CDE-4265-906C-042DB458AF46}" type="presParOf" srcId="{6CCA9829-0C91-4607-9626-1E19EA7E5E13}" destId="{19E708E4-CECF-4E3A-9CA5-0C99C194C922}" srcOrd="2" destOrd="0" presId="urn:microsoft.com/office/officeart/2018/2/layout/IconLabelDescriptionList"/>
    <dgm:cxn modelId="{91F1E8B8-66D4-4656-BD7A-4754B262AB62}" type="presParOf" srcId="{6CCA9829-0C91-4607-9626-1E19EA7E5E13}" destId="{D0010DBD-EC3F-4B15-8E37-044D2583FE2F}" srcOrd="3" destOrd="0" presId="urn:microsoft.com/office/officeart/2018/2/layout/IconLabelDescriptionList"/>
    <dgm:cxn modelId="{ED8AD099-08D7-42FE-ADFD-5B9EC750D51F}" type="presParOf" srcId="{6CCA9829-0C91-4607-9626-1E19EA7E5E13}" destId="{A5D276B2-B696-44D4-B498-85C3D2EA389C}" srcOrd="4" destOrd="0" presId="urn:microsoft.com/office/officeart/2018/2/layout/IconLabelDescriptionList"/>
    <dgm:cxn modelId="{F5824456-0C5B-4D15-956C-E60887065D10}" type="presParOf" srcId="{FC4566E5-58A6-4710-89AD-B8CC953116D0}" destId="{74B95814-CC17-4777-8C0A-11D588A8A755}" srcOrd="3" destOrd="0" presId="urn:microsoft.com/office/officeart/2018/2/layout/IconLabelDescriptionList"/>
    <dgm:cxn modelId="{257AFDBA-6F45-4CD4-9AC8-A313D8C141D4}" type="presParOf" srcId="{FC4566E5-58A6-4710-89AD-B8CC953116D0}" destId="{8EA1ECE9-373C-4477-9ABA-D8511DBA8BEF}" srcOrd="4" destOrd="0" presId="urn:microsoft.com/office/officeart/2018/2/layout/IconLabelDescriptionList"/>
    <dgm:cxn modelId="{D642EE27-1A2F-41B5-A529-2251148609A9}" type="presParOf" srcId="{8EA1ECE9-373C-4477-9ABA-D8511DBA8BEF}" destId="{FF42F030-2CA2-4879-8243-CA2D4D6DC172}" srcOrd="0" destOrd="0" presId="urn:microsoft.com/office/officeart/2018/2/layout/IconLabelDescriptionList"/>
    <dgm:cxn modelId="{9FA883D0-1BA9-426B-B8AD-171E1F8C63EE}" type="presParOf" srcId="{8EA1ECE9-373C-4477-9ABA-D8511DBA8BEF}" destId="{EF911E26-C57B-43BC-8570-E3659FAEBBE4}" srcOrd="1" destOrd="0" presId="urn:microsoft.com/office/officeart/2018/2/layout/IconLabelDescriptionList"/>
    <dgm:cxn modelId="{3175570C-E1EA-493E-A295-5188B69CE990}" type="presParOf" srcId="{8EA1ECE9-373C-4477-9ABA-D8511DBA8BEF}" destId="{4713E4D6-AC05-40E5-A1EB-C87E3C500DC6}" srcOrd="2" destOrd="0" presId="urn:microsoft.com/office/officeart/2018/2/layout/IconLabelDescriptionList"/>
    <dgm:cxn modelId="{8327A32C-B29B-4C2B-B365-0D96E80F1F2F}" type="presParOf" srcId="{8EA1ECE9-373C-4477-9ABA-D8511DBA8BEF}" destId="{4AC24B0C-BD40-495E-B7C2-58A8D90DF6DA}" srcOrd="3" destOrd="0" presId="urn:microsoft.com/office/officeart/2018/2/layout/IconLabelDescriptionList"/>
    <dgm:cxn modelId="{96811F38-D5E7-4577-B8E1-518FDB9D6F11}" type="presParOf" srcId="{8EA1ECE9-373C-4477-9ABA-D8511DBA8BEF}" destId="{A7AAF1F6-A63C-4E30-A3D2-350C3F592B16}" srcOrd="4" destOrd="0" presId="urn:microsoft.com/office/officeart/2018/2/layout/IconLabelDescription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0.xml><?xml version="1.0" encoding="utf-8"?>
<dgm:dataModel xmlns:dgm="http://schemas.openxmlformats.org/drawingml/2006/diagram" xmlns:a="http://schemas.openxmlformats.org/drawingml/2006/main">
  <dgm:ptLst>
    <dgm:pt modelId="{DDE169DF-24A8-4F78-B719-178D328E1F98}" type="doc">
      <dgm:prSet loTypeId="urn:microsoft.com/office/officeart/2005/8/layout/vList5" loCatId="list" qsTypeId="urn:microsoft.com/office/officeart/2005/8/quickstyle/3d4" qsCatId="3D" csTypeId="urn:microsoft.com/office/officeart/2005/8/colors/accent3_5" csCatId="accent3" phldr="1"/>
      <dgm:spPr/>
      <dgm:t>
        <a:bodyPr/>
        <a:lstStyle/>
        <a:p>
          <a:endParaRPr lang="en-US"/>
        </a:p>
      </dgm:t>
    </dgm:pt>
    <dgm:pt modelId="{4C4DB731-E68A-4502-A718-E3C5BEC64E9B}">
      <dgm:prSet phldrT="[Text]" custT="1"/>
      <dgm:spPr/>
      <dgm:t>
        <a:bodyPr/>
        <a:lstStyle/>
        <a:p>
          <a:r>
            <a:rPr lang="en-US" sz="2400" dirty="0"/>
            <a:t>Lab &amp; Imaging Centers</a:t>
          </a:r>
        </a:p>
      </dgm:t>
    </dgm:pt>
    <dgm:pt modelId="{C7F9AEFF-1509-4041-91BC-E47407399374}" type="parTrans" cxnId="{7977D5D7-0032-45BB-BEA6-1457EFE83756}">
      <dgm:prSet/>
      <dgm:spPr/>
      <dgm:t>
        <a:bodyPr/>
        <a:lstStyle/>
        <a:p>
          <a:endParaRPr lang="en-US" sz="2400"/>
        </a:p>
      </dgm:t>
    </dgm:pt>
    <dgm:pt modelId="{8E14D46A-59A8-4C89-BED4-D71F3EFF675C}" type="sibTrans" cxnId="{7977D5D7-0032-45BB-BEA6-1457EFE83756}">
      <dgm:prSet/>
      <dgm:spPr/>
      <dgm:t>
        <a:bodyPr/>
        <a:lstStyle/>
        <a:p>
          <a:endParaRPr lang="en-US" sz="2400"/>
        </a:p>
      </dgm:t>
    </dgm:pt>
    <dgm:pt modelId="{EDBC8A30-8EA7-4065-9C78-3DDCE0520C28}">
      <dgm:prSet phldrT="[Text]" custT="1"/>
      <dgm:spPr/>
      <dgm:t>
        <a:bodyPr/>
        <a:lstStyle/>
        <a:p>
          <a:r>
            <a:rPr lang="en-US" sz="1800" dirty="0" err="1"/>
            <a:t>Rs</a:t>
          </a:r>
          <a:r>
            <a:rPr lang="en-US" sz="1800" dirty="0"/>
            <a:t>. 20 per additional transaction above 100</a:t>
          </a:r>
        </a:p>
      </dgm:t>
    </dgm:pt>
    <dgm:pt modelId="{B751D4E3-4C8D-45D6-A9F6-89C5C9A40929}" type="parTrans" cxnId="{48A69031-4280-43EF-8F58-90046067BE71}">
      <dgm:prSet/>
      <dgm:spPr/>
      <dgm:t>
        <a:bodyPr/>
        <a:lstStyle/>
        <a:p>
          <a:endParaRPr lang="en-US" sz="2400"/>
        </a:p>
      </dgm:t>
    </dgm:pt>
    <dgm:pt modelId="{EEC7E568-AE66-4540-A48E-7EDF62E19B32}" type="sibTrans" cxnId="{48A69031-4280-43EF-8F58-90046067BE71}">
      <dgm:prSet/>
      <dgm:spPr/>
      <dgm:t>
        <a:bodyPr/>
        <a:lstStyle/>
        <a:p>
          <a:endParaRPr lang="en-US" sz="2400"/>
        </a:p>
      </dgm:t>
    </dgm:pt>
    <dgm:pt modelId="{1D38F666-FE4D-4197-9221-78B119BA9085}">
      <dgm:prSet phldrT="[Text]" custT="1"/>
      <dgm:spPr/>
      <dgm:t>
        <a:bodyPr/>
        <a:lstStyle/>
        <a:p>
          <a:endParaRPr lang="en-US" sz="2400" dirty="0"/>
        </a:p>
        <a:p>
          <a:r>
            <a:rPr lang="en-US" sz="2400" dirty="0"/>
            <a:t>Digital Solution Companies</a:t>
          </a:r>
        </a:p>
        <a:p>
          <a:r>
            <a:rPr lang="en-US" sz="2400" dirty="0"/>
            <a:t>Health Locker &amp; Teleconsultation </a:t>
          </a:r>
        </a:p>
        <a:p>
          <a:endParaRPr lang="en-US" sz="2400" dirty="0"/>
        </a:p>
      </dgm:t>
    </dgm:pt>
    <dgm:pt modelId="{07F0FA8D-7143-4396-B246-6EEBB1536E23}" type="parTrans" cxnId="{26808EAE-1F2C-4D74-8F29-A0766A88B182}">
      <dgm:prSet/>
      <dgm:spPr/>
      <dgm:t>
        <a:bodyPr/>
        <a:lstStyle/>
        <a:p>
          <a:endParaRPr lang="en-US" sz="2400"/>
        </a:p>
      </dgm:t>
    </dgm:pt>
    <dgm:pt modelId="{54154ABD-B385-4527-B97A-D382890DC7AD}" type="sibTrans" cxnId="{26808EAE-1F2C-4D74-8F29-A0766A88B182}">
      <dgm:prSet/>
      <dgm:spPr/>
      <dgm:t>
        <a:bodyPr/>
        <a:lstStyle/>
        <a:p>
          <a:endParaRPr lang="en-US" sz="2400"/>
        </a:p>
      </dgm:t>
    </dgm:pt>
    <dgm:pt modelId="{75F25519-EC68-4700-A0A4-AF6E5297EA43}">
      <dgm:prSet phldrT="[Text]" custT="1"/>
      <dgm:spPr/>
      <dgm:t>
        <a:bodyPr/>
        <a:lstStyle/>
        <a:p>
          <a:r>
            <a:rPr lang="en-US" sz="1800" dirty="0" err="1"/>
            <a:t>Rs</a:t>
          </a:r>
          <a:r>
            <a:rPr lang="en-US" sz="1800" dirty="0"/>
            <a:t>. 5 per additional transaction above 100</a:t>
          </a:r>
        </a:p>
      </dgm:t>
    </dgm:pt>
    <dgm:pt modelId="{AFE9C23C-FAE3-4B01-9FCB-EEF3CFD735D9}" type="parTrans" cxnId="{9FF6E914-F98D-4B3C-9FA4-D5C5D2AAF008}">
      <dgm:prSet/>
      <dgm:spPr/>
      <dgm:t>
        <a:bodyPr/>
        <a:lstStyle/>
        <a:p>
          <a:endParaRPr lang="en-US" sz="2400"/>
        </a:p>
      </dgm:t>
    </dgm:pt>
    <dgm:pt modelId="{91B6BDD6-DB61-4750-B0A8-E12209A4EE0E}" type="sibTrans" cxnId="{9FF6E914-F98D-4B3C-9FA4-D5C5D2AAF008}">
      <dgm:prSet/>
      <dgm:spPr/>
      <dgm:t>
        <a:bodyPr/>
        <a:lstStyle/>
        <a:p>
          <a:endParaRPr lang="en-US" sz="2400"/>
        </a:p>
      </dgm:t>
    </dgm:pt>
    <dgm:pt modelId="{FE1FA717-E11B-49EB-B190-27E165ADF827}">
      <dgm:prSet phldrT="[Text]" custT="1"/>
      <dgm:spPr/>
      <dgm:t>
        <a:bodyPr/>
        <a:lstStyle/>
        <a:p>
          <a:r>
            <a:rPr lang="en-US" sz="2400" dirty="0"/>
            <a:t>Health Facilities</a:t>
          </a:r>
        </a:p>
      </dgm:t>
    </dgm:pt>
    <dgm:pt modelId="{2C83A6BC-78EE-4068-B9A6-C1D111945A58}" type="sibTrans" cxnId="{8E428D88-F9CA-4A03-B62E-0B17DB58AE74}">
      <dgm:prSet/>
      <dgm:spPr/>
      <dgm:t>
        <a:bodyPr/>
        <a:lstStyle/>
        <a:p>
          <a:endParaRPr lang="en-US" sz="2400"/>
        </a:p>
      </dgm:t>
    </dgm:pt>
    <dgm:pt modelId="{EEEEFA9A-D570-4EC1-9384-8688B11501B3}" type="parTrans" cxnId="{8E428D88-F9CA-4A03-B62E-0B17DB58AE74}">
      <dgm:prSet/>
      <dgm:spPr/>
      <dgm:t>
        <a:bodyPr/>
        <a:lstStyle/>
        <a:p>
          <a:endParaRPr lang="en-US" sz="2400"/>
        </a:p>
      </dgm:t>
    </dgm:pt>
    <dgm:pt modelId="{871F784F-42E6-478D-B431-F23EC86DC97A}">
      <dgm:prSet phldrT="[Text]" custT="1"/>
      <dgm:spPr/>
      <dgm:t>
        <a:bodyPr/>
        <a:lstStyle/>
        <a:p>
          <a:r>
            <a:rPr lang="en-US" sz="1800" dirty="0" err="1"/>
            <a:t>Rs</a:t>
          </a:r>
          <a:r>
            <a:rPr lang="en-US" sz="1800" dirty="0"/>
            <a:t>. 20 per additional transaction above 100</a:t>
          </a:r>
        </a:p>
      </dgm:t>
    </dgm:pt>
    <dgm:pt modelId="{A7C0DC5F-BC6E-484D-A05D-15F09BD7D90D}" type="sibTrans" cxnId="{FDD76F40-CF2E-4F6E-844D-7072CAC551BF}">
      <dgm:prSet/>
      <dgm:spPr/>
      <dgm:t>
        <a:bodyPr/>
        <a:lstStyle/>
        <a:p>
          <a:endParaRPr lang="en-US" sz="2400"/>
        </a:p>
      </dgm:t>
    </dgm:pt>
    <dgm:pt modelId="{65FCF390-C862-4B34-B342-539B6D2CE919}" type="parTrans" cxnId="{FDD76F40-CF2E-4F6E-844D-7072CAC551BF}">
      <dgm:prSet/>
      <dgm:spPr/>
      <dgm:t>
        <a:bodyPr/>
        <a:lstStyle/>
        <a:p>
          <a:endParaRPr lang="en-US" sz="2400"/>
        </a:p>
      </dgm:t>
    </dgm:pt>
    <dgm:pt modelId="{BB5F69F9-40B6-4469-A0D0-4085A7B1EEAF}">
      <dgm:prSet phldrT="[Text]" custT="1"/>
      <dgm:spPr/>
      <dgm:t>
        <a:bodyPr/>
        <a:lstStyle/>
        <a:p>
          <a:r>
            <a:rPr lang="en-US" sz="1800" dirty="0"/>
            <a:t>Additional incentive of 20% available for certain DSC’s who have NABH/QCI</a:t>
          </a:r>
        </a:p>
      </dgm:t>
    </dgm:pt>
    <dgm:pt modelId="{2C494B29-FB30-4E9B-9E72-55FC1D6E34C8}" type="parTrans" cxnId="{AE657CA6-6A06-44F3-A715-46BF5BDA75E8}">
      <dgm:prSet/>
      <dgm:spPr/>
      <dgm:t>
        <a:bodyPr/>
        <a:lstStyle/>
        <a:p>
          <a:endParaRPr lang="en-US" sz="2400"/>
        </a:p>
      </dgm:t>
    </dgm:pt>
    <dgm:pt modelId="{96D11141-8718-40A0-9AD6-9F0B2B9ABFAA}" type="sibTrans" cxnId="{AE657CA6-6A06-44F3-A715-46BF5BDA75E8}">
      <dgm:prSet/>
      <dgm:spPr/>
      <dgm:t>
        <a:bodyPr/>
        <a:lstStyle/>
        <a:p>
          <a:endParaRPr lang="en-US" sz="2400"/>
        </a:p>
      </dgm:t>
    </dgm:pt>
    <dgm:pt modelId="{8ADA8AA2-4B22-43C6-99EA-6E006DF82F98}" type="pres">
      <dgm:prSet presAssocID="{DDE169DF-24A8-4F78-B719-178D328E1F98}" presName="Name0" presStyleCnt="0">
        <dgm:presLayoutVars>
          <dgm:dir/>
          <dgm:animLvl val="lvl"/>
          <dgm:resizeHandles val="exact"/>
        </dgm:presLayoutVars>
      </dgm:prSet>
      <dgm:spPr/>
      <dgm:t>
        <a:bodyPr/>
        <a:lstStyle/>
        <a:p>
          <a:endParaRPr lang="en-US"/>
        </a:p>
      </dgm:t>
    </dgm:pt>
    <dgm:pt modelId="{43C87290-2CA4-409D-A359-852FDC2ABD7B}" type="pres">
      <dgm:prSet presAssocID="{FE1FA717-E11B-49EB-B190-27E165ADF827}" presName="linNode" presStyleCnt="0"/>
      <dgm:spPr/>
      <dgm:t>
        <a:bodyPr/>
        <a:lstStyle/>
        <a:p>
          <a:endParaRPr lang="en-US"/>
        </a:p>
      </dgm:t>
    </dgm:pt>
    <dgm:pt modelId="{AF0500B7-5D28-44BD-98B9-3F7CC8DC0F10}" type="pres">
      <dgm:prSet presAssocID="{FE1FA717-E11B-49EB-B190-27E165ADF827}" presName="parentText" presStyleLbl="node1" presStyleIdx="0" presStyleCnt="3" custLinFactNeighborX="-4306" custLinFactNeighborY="918">
        <dgm:presLayoutVars>
          <dgm:chMax val="1"/>
          <dgm:bulletEnabled val="1"/>
        </dgm:presLayoutVars>
      </dgm:prSet>
      <dgm:spPr/>
      <dgm:t>
        <a:bodyPr/>
        <a:lstStyle/>
        <a:p>
          <a:endParaRPr lang="en-US"/>
        </a:p>
      </dgm:t>
    </dgm:pt>
    <dgm:pt modelId="{88B5BD91-646A-4D89-87EF-DA3223C49F62}" type="pres">
      <dgm:prSet presAssocID="{FE1FA717-E11B-49EB-B190-27E165ADF827}" presName="descendantText" presStyleLbl="alignAccFollowNode1" presStyleIdx="0" presStyleCnt="3">
        <dgm:presLayoutVars>
          <dgm:bulletEnabled val="1"/>
        </dgm:presLayoutVars>
      </dgm:prSet>
      <dgm:spPr/>
      <dgm:t>
        <a:bodyPr/>
        <a:lstStyle/>
        <a:p>
          <a:endParaRPr lang="en-US"/>
        </a:p>
      </dgm:t>
    </dgm:pt>
    <dgm:pt modelId="{6706F8B3-DD28-45B8-B0FC-019B2B50A2CD}" type="pres">
      <dgm:prSet presAssocID="{2C83A6BC-78EE-4068-B9A6-C1D111945A58}" presName="sp" presStyleCnt="0"/>
      <dgm:spPr/>
      <dgm:t>
        <a:bodyPr/>
        <a:lstStyle/>
        <a:p>
          <a:endParaRPr lang="en-US"/>
        </a:p>
      </dgm:t>
    </dgm:pt>
    <dgm:pt modelId="{D6679670-E2AB-4EFB-A234-63803349D2E8}" type="pres">
      <dgm:prSet presAssocID="{4C4DB731-E68A-4502-A718-E3C5BEC64E9B}" presName="linNode" presStyleCnt="0"/>
      <dgm:spPr/>
      <dgm:t>
        <a:bodyPr/>
        <a:lstStyle/>
        <a:p>
          <a:endParaRPr lang="en-US"/>
        </a:p>
      </dgm:t>
    </dgm:pt>
    <dgm:pt modelId="{C2B05AD4-277E-42E4-BDA3-44643D7AA41B}" type="pres">
      <dgm:prSet presAssocID="{4C4DB731-E68A-4502-A718-E3C5BEC64E9B}" presName="parentText" presStyleLbl="node1" presStyleIdx="1" presStyleCnt="3">
        <dgm:presLayoutVars>
          <dgm:chMax val="1"/>
          <dgm:bulletEnabled val="1"/>
        </dgm:presLayoutVars>
      </dgm:prSet>
      <dgm:spPr/>
      <dgm:t>
        <a:bodyPr/>
        <a:lstStyle/>
        <a:p>
          <a:endParaRPr lang="en-US"/>
        </a:p>
      </dgm:t>
    </dgm:pt>
    <dgm:pt modelId="{F843FF73-8907-4D19-88BA-3681AF327D49}" type="pres">
      <dgm:prSet presAssocID="{4C4DB731-E68A-4502-A718-E3C5BEC64E9B}" presName="descendantText" presStyleLbl="alignAccFollowNode1" presStyleIdx="1" presStyleCnt="3">
        <dgm:presLayoutVars>
          <dgm:bulletEnabled val="1"/>
        </dgm:presLayoutVars>
      </dgm:prSet>
      <dgm:spPr/>
      <dgm:t>
        <a:bodyPr/>
        <a:lstStyle/>
        <a:p>
          <a:endParaRPr lang="en-US"/>
        </a:p>
      </dgm:t>
    </dgm:pt>
    <dgm:pt modelId="{0BAC93A9-4996-41F4-986F-BDE593821057}" type="pres">
      <dgm:prSet presAssocID="{8E14D46A-59A8-4C89-BED4-D71F3EFF675C}" presName="sp" presStyleCnt="0"/>
      <dgm:spPr/>
      <dgm:t>
        <a:bodyPr/>
        <a:lstStyle/>
        <a:p>
          <a:endParaRPr lang="en-US"/>
        </a:p>
      </dgm:t>
    </dgm:pt>
    <dgm:pt modelId="{668C8369-8F3C-45F3-BE1E-76D3E1C84F71}" type="pres">
      <dgm:prSet presAssocID="{1D38F666-FE4D-4197-9221-78B119BA9085}" presName="linNode" presStyleCnt="0"/>
      <dgm:spPr/>
      <dgm:t>
        <a:bodyPr/>
        <a:lstStyle/>
        <a:p>
          <a:endParaRPr lang="en-US"/>
        </a:p>
      </dgm:t>
    </dgm:pt>
    <dgm:pt modelId="{8F78061D-1418-4CB8-8EA5-1707D496E859}" type="pres">
      <dgm:prSet presAssocID="{1D38F666-FE4D-4197-9221-78B119BA9085}" presName="parentText" presStyleLbl="node1" presStyleIdx="2" presStyleCnt="3">
        <dgm:presLayoutVars>
          <dgm:chMax val="1"/>
          <dgm:bulletEnabled val="1"/>
        </dgm:presLayoutVars>
      </dgm:prSet>
      <dgm:spPr/>
      <dgm:t>
        <a:bodyPr/>
        <a:lstStyle/>
        <a:p>
          <a:endParaRPr lang="en-US"/>
        </a:p>
      </dgm:t>
    </dgm:pt>
    <dgm:pt modelId="{4EDCEF90-70A9-4B6F-A17D-ACAF3D98F5BC}" type="pres">
      <dgm:prSet presAssocID="{1D38F666-FE4D-4197-9221-78B119BA9085}" presName="descendantText" presStyleLbl="alignAccFollowNode1" presStyleIdx="2" presStyleCnt="3">
        <dgm:presLayoutVars>
          <dgm:bulletEnabled val="1"/>
        </dgm:presLayoutVars>
      </dgm:prSet>
      <dgm:spPr/>
      <dgm:t>
        <a:bodyPr/>
        <a:lstStyle/>
        <a:p>
          <a:endParaRPr lang="en-US"/>
        </a:p>
      </dgm:t>
    </dgm:pt>
  </dgm:ptLst>
  <dgm:cxnLst>
    <dgm:cxn modelId="{AE657CA6-6A06-44F3-A715-46BF5BDA75E8}" srcId="{1D38F666-FE4D-4197-9221-78B119BA9085}" destId="{BB5F69F9-40B6-4469-A0D0-4085A7B1EEAF}" srcOrd="1" destOrd="0" parTransId="{2C494B29-FB30-4E9B-9E72-55FC1D6E34C8}" sibTransId="{96D11141-8718-40A0-9AD6-9F0B2B9ABFAA}"/>
    <dgm:cxn modelId="{FDD76F40-CF2E-4F6E-844D-7072CAC551BF}" srcId="{FE1FA717-E11B-49EB-B190-27E165ADF827}" destId="{871F784F-42E6-478D-B431-F23EC86DC97A}" srcOrd="0" destOrd="0" parTransId="{65FCF390-C862-4B34-B342-539B6D2CE919}" sibTransId="{A7C0DC5F-BC6E-484D-A05D-15F09BD7D90D}"/>
    <dgm:cxn modelId="{26808EAE-1F2C-4D74-8F29-A0766A88B182}" srcId="{DDE169DF-24A8-4F78-B719-178D328E1F98}" destId="{1D38F666-FE4D-4197-9221-78B119BA9085}" srcOrd="2" destOrd="0" parTransId="{07F0FA8D-7143-4396-B246-6EEBB1536E23}" sibTransId="{54154ABD-B385-4527-B97A-D382890DC7AD}"/>
    <dgm:cxn modelId="{8E428D88-F9CA-4A03-B62E-0B17DB58AE74}" srcId="{DDE169DF-24A8-4F78-B719-178D328E1F98}" destId="{FE1FA717-E11B-49EB-B190-27E165ADF827}" srcOrd="0" destOrd="0" parTransId="{EEEEFA9A-D570-4EC1-9384-8688B11501B3}" sibTransId="{2C83A6BC-78EE-4068-B9A6-C1D111945A58}"/>
    <dgm:cxn modelId="{289E50CF-06E8-47E4-AE90-D15C9748FDFD}" type="presOf" srcId="{FE1FA717-E11B-49EB-B190-27E165ADF827}" destId="{AF0500B7-5D28-44BD-98B9-3F7CC8DC0F10}" srcOrd="0" destOrd="0" presId="urn:microsoft.com/office/officeart/2005/8/layout/vList5"/>
    <dgm:cxn modelId="{64692426-7F18-4798-ACB5-5B90E4D5966B}" type="presOf" srcId="{871F784F-42E6-478D-B431-F23EC86DC97A}" destId="{88B5BD91-646A-4D89-87EF-DA3223C49F62}" srcOrd="0" destOrd="0" presId="urn:microsoft.com/office/officeart/2005/8/layout/vList5"/>
    <dgm:cxn modelId="{E640FB29-AEF6-4C22-AE23-6B70416E0637}" type="presOf" srcId="{1D38F666-FE4D-4197-9221-78B119BA9085}" destId="{8F78061D-1418-4CB8-8EA5-1707D496E859}" srcOrd="0" destOrd="0" presId="urn:microsoft.com/office/officeart/2005/8/layout/vList5"/>
    <dgm:cxn modelId="{48A69031-4280-43EF-8F58-90046067BE71}" srcId="{4C4DB731-E68A-4502-A718-E3C5BEC64E9B}" destId="{EDBC8A30-8EA7-4065-9C78-3DDCE0520C28}" srcOrd="0" destOrd="0" parTransId="{B751D4E3-4C8D-45D6-A9F6-89C5C9A40929}" sibTransId="{EEC7E568-AE66-4540-A48E-7EDF62E19B32}"/>
    <dgm:cxn modelId="{7977D5D7-0032-45BB-BEA6-1457EFE83756}" srcId="{DDE169DF-24A8-4F78-B719-178D328E1F98}" destId="{4C4DB731-E68A-4502-A718-E3C5BEC64E9B}" srcOrd="1" destOrd="0" parTransId="{C7F9AEFF-1509-4041-91BC-E47407399374}" sibTransId="{8E14D46A-59A8-4C89-BED4-D71F3EFF675C}"/>
    <dgm:cxn modelId="{DBBA2A87-D339-45DD-9777-7E222B7658A9}" type="presOf" srcId="{75F25519-EC68-4700-A0A4-AF6E5297EA43}" destId="{4EDCEF90-70A9-4B6F-A17D-ACAF3D98F5BC}" srcOrd="0" destOrd="0" presId="urn:microsoft.com/office/officeart/2005/8/layout/vList5"/>
    <dgm:cxn modelId="{F1357C13-1EDD-4B6D-93DA-BDBC7E6E46E5}" type="presOf" srcId="{BB5F69F9-40B6-4469-A0D0-4085A7B1EEAF}" destId="{4EDCEF90-70A9-4B6F-A17D-ACAF3D98F5BC}" srcOrd="0" destOrd="1" presId="urn:microsoft.com/office/officeart/2005/8/layout/vList5"/>
    <dgm:cxn modelId="{9F456EDC-FF57-40AD-A5E7-7099E36DD369}" type="presOf" srcId="{4C4DB731-E68A-4502-A718-E3C5BEC64E9B}" destId="{C2B05AD4-277E-42E4-BDA3-44643D7AA41B}" srcOrd="0" destOrd="0" presId="urn:microsoft.com/office/officeart/2005/8/layout/vList5"/>
    <dgm:cxn modelId="{7E942DC8-EC19-4F96-B2B9-E34D786E9402}" type="presOf" srcId="{EDBC8A30-8EA7-4065-9C78-3DDCE0520C28}" destId="{F843FF73-8907-4D19-88BA-3681AF327D49}" srcOrd="0" destOrd="0" presId="urn:microsoft.com/office/officeart/2005/8/layout/vList5"/>
    <dgm:cxn modelId="{9FF6E914-F98D-4B3C-9FA4-D5C5D2AAF008}" srcId="{1D38F666-FE4D-4197-9221-78B119BA9085}" destId="{75F25519-EC68-4700-A0A4-AF6E5297EA43}" srcOrd="0" destOrd="0" parTransId="{AFE9C23C-FAE3-4B01-9FCB-EEF3CFD735D9}" sibTransId="{91B6BDD6-DB61-4750-B0A8-E12209A4EE0E}"/>
    <dgm:cxn modelId="{B1AD3001-8A2D-4F7F-9C2C-C9B28A443694}" type="presOf" srcId="{DDE169DF-24A8-4F78-B719-178D328E1F98}" destId="{8ADA8AA2-4B22-43C6-99EA-6E006DF82F98}" srcOrd="0" destOrd="0" presId="urn:microsoft.com/office/officeart/2005/8/layout/vList5"/>
    <dgm:cxn modelId="{AB0D41DC-A2D3-4D23-B43D-E64709F40538}" type="presParOf" srcId="{8ADA8AA2-4B22-43C6-99EA-6E006DF82F98}" destId="{43C87290-2CA4-409D-A359-852FDC2ABD7B}" srcOrd="0" destOrd="0" presId="urn:microsoft.com/office/officeart/2005/8/layout/vList5"/>
    <dgm:cxn modelId="{1096F617-E4C6-418A-88DE-1F361E4598F2}" type="presParOf" srcId="{43C87290-2CA4-409D-A359-852FDC2ABD7B}" destId="{AF0500B7-5D28-44BD-98B9-3F7CC8DC0F10}" srcOrd="0" destOrd="0" presId="urn:microsoft.com/office/officeart/2005/8/layout/vList5"/>
    <dgm:cxn modelId="{8588F6C0-5EBF-43F9-AEA2-812AA5596275}" type="presParOf" srcId="{43C87290-2CA4-409D-A359-852FDC2ABD7B}" destId="{88B5BD91-646A-4D89-87EF-DA3223C49F62}" srcOrd="1" destOrd="0" presId="urn:microsoft.com/office/officeart/2005/8/layout/vList5"/>
    <dgm:cxn modelId="{0EC57AEF-7E19-4186-BE5F-93683135C356}" type="presParOf" srcId="{8ADA8AA2-4B22-43C6-99EA-6E006DF82F98}" destId="{6706F8B3-DD28-45B8-B0FC-019B2B50A2CD}" srcOrd="1" destOrd="0" presId="urn:microsoft.com/office/officeart/2005/8/layout/vList5"/>
    <dgm:cxn modelId="{A77FB70D-6869-4EF4-B130-524D5B81747A}" type="presParOf" srcId="{8ADA8AA2-4B22-43C6-99EA-6E006DF82F98}" destId="{D6679670-E2AB-4EFB-A234-63803349D2E8}" srcOrd="2" destOrd="0" presId="urn:microsoft.com/office/officeart/2005/8/layout/vList5"/>
    <dgm:cxn modelId="{C5D0E583-ED1F-402F-8B8E-37A8F2560D5C}" type="presParOf" srcId="{D6679670-E2AB-4EFB-A234-63803349D2E8}" destId="{C2B05AD4-277E-42E4-BDA3-44643D7AA41B}" srcOrd="0" destOrd="0" presId="urn:microsoft.com/office/officeart/2005/8/layout/vList5"/>
    <dgm:cxn modelId="{1AE18F16-1A96-438F-B32C-537E03FD0A9E}" type="presParOf" srcId="{D6679670-E2AB-4EFB-A234-63803349D2E8}" destId="{F843FF73-8907-4D19-88BA-3681AF327D49}" srcOrd="1" destOrd="0" presId="urn:microsoft.com/office/officeart/2005/8/layout/vList5"/>
    <dgm:cxn modelId="{F95112E5-CEC9-4069-BEEA-66DBCADF7F35}" type="presParOf" srcId="{8ADA8AA2-4B22-43C6-99EA-6E006DF82F98}" destId="{0BAC93A9-4996-41F4-986F-BDE593821057}" srcOrd="3" destOrd="0" presId="urn:microsoft.com/office/officeart/2005/8/layout/vList5"/>
    <dgm:cxn modelId="{AFE7516D-D18E-4D2C-B08E-467A429361BA}" type="presParOf" srcId="{8ADA8AA2-4B22-43C6-99EA-6E006DF82F98}" destId="{668C8369-8F3C-45F3-BE1E-76D3E1C84F71}" srcOrd="4" destOrd="0" presId="urn:microsoft.com/office/officeart/2005/8/layout/vList5"/>
    <dgm:cxn modelId="{27474B16-2999-4306-ABF6-4CBE3275764A}" type="presParOf" srcId="{668C8369-8F3C-45F3-BE1E-76D3E1C84F71}" destId="{8F78061D-1418-4CB8-8EA5-1707D496E859}" srcOrd="0" destOrd="0" presId="urn:microsoft.com/office/officeart/2005/8/layout/vList5"/>
    <dgm:cxn modelId="{A67810B7-B973-4237-A719-C02C641B891F}" type="presParOf" srcId="{668C8369-8F3C-45F3-BE1E-76D3E1C84F71}" destId="{4EDCEF90-70A9-4B6F-A17D-ACAF3D98F5BC}"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1.xml><?xml version="1.0" encoding="utf-8"?>
<dgm:dataModel xmlns:dgm="http://schemas.openxmlformats.org/drawingml/2006/diagram" xmlns:a="http://schemas.openxmlformats.org/drawingml/2006/main">
  <dgm:ptLst>
    <dgm:pt modelId="{DDE169DF-24A8-4F78-B719-178D328E1F98}" type="doc">
      <dgm:prSet loTypeId="urn:microsoft.com/office/officeart/2005/8/layout/vList5" loCatId="list" qsTypeId="urn:microsoft.com/office/officeart/2005/8/quickstyle/3d4" qsCatId="3D" csTypeId="urn:microsoft.com/office/officeart/2005/8/colors/accent3_5" csCatId="accent3" phldr="1"/>
      <dgm:spPr/>
      <dgm:t>
        <a:bodyPr/>
        <a:lstStyle/>
        <a:p>
          <a:endParaRPr lang="en-US"/>
        </a:p>
      </dgm:t>
    </dgm:pt>
    <dgm:pt modelId="{FE1FA717-E11B-49EB-B190-27E165ADF827}">
      <dgm:prSet phldrT="[Text]" custT="1"/>
      <dgm:spPr/>
      <dgm:t>
        <a:bodyPr/>
        <a:lstStyle/>
        <a:p>
          <a:r>
            <a:rPr lang="en-US" sz="2400" dirty="0"/>
            <a:t>Digital Solution Companies</a:t>
          </a:r>
        </a:p>
        <a:p>
          <a:r>
            <a:rPr lang="en-US" sz="2400" dirty="0"/>
            <a:t>HMIS &amp; LMIS</a:t>
          </a:r>
        </a:p>
      </dgm:t>
    </dgm:pt>
    <dgm:pt modelId="{EEEEFA9A-D570-4EC1-9384-8688B11501B3}" type="parTrans" cxnId="{8E428D88-F9CA-4A03-B62E-0B17DB58AE74}">
      <dgm:prSet/>
      <dgm:spPr/>
      <dgm:t>
        <a:bodyPr/>
        <a:lstStyle/>
        <a:p>
          <a:endParaRPr lang="en-US" sz="2400"/>
        </a:p>
      </dgm:t>
    </dgm:pt>
    <dgm:pt modelId="{2C83A6BC-78EE-4068-B9A6-C1D111945A58}" type="sibTrans" cxnId="{8E428D88-F9CA-4A03-B62E-0B17DB58AE74}">
      <dgm:prSet/>
      <dgm:spPr/>
      <dgm:t>
        <a:bodyPr/>
        <a:lstStyle/>
        <a:p>
          <a:endParaRPr lang="en-US" sz="2400"/>
        </a:p>
      </dgm:t>
    </dgm:pt>
    <dgm:pt modelId="{871F784F-42E6-478D-B431-F23EC86DC97A}">
      <dgm:prSet phldrT="[Text]" custT="1"/>
      <dgm:spPr/>
      <dgm:t>
        <a:bodyPr/>
        <a:lstStyle/>
        <a:p>
          <a:r>
            <a:rPr lang="en-US" sz="2000" dirty="0" err="1"/>
            <a:t>Rs</a:t>
          </a:r>
          <a:r>
            <a:rPr lang="en-US" sz="2000" dirty="0"/>
            <a:t>. 5 per additional transaction above 100</a:t>
          </a:r>
        </a:p>
      </dgm:t>
    </dgm:pt>
    <dgm:pt modelId="{65FCF390-C862-4B34-B342-539B6D2CE919}" type="parTrans" cxnId="{FDD76F40-CF2E-4F6E-844D-7072CAC551BF}">
      <dgm:prSet/>
      <dgm:spPr/>
      <dgm:t>
        <a:bodyPr/>
        <a:lstStyle/>
        <a:p>
          <a:endParaRPr lang="en-US" sz="2400"/>
        </a:p>
      </dgm:t>
    </dgm:pt>
    <dgm:pt modelId="{A7C0DC5F-BC6E-484D-A05D-15F09BD7D90D}" type="sibTrans" cxnId="{FDD76F40-CF2E-4F6E-844D-7072CAC551BF}">
      <dgm:prSet/>
      <dgm:spPr/>
      <dgm:t>
        <a:bodyPr/>
        <a:lstStyle/>
        <a:p>
          <a:endParaRPr lang="en-US" sz="2400"/>
        </a:p>
      </dgm:t>
    </dgm:pt>
    <dgm:pt modelId="{2B12436C-E72A-4DE0-B6E0-AAB304D41661}">
      <dgm:prSet phldrT="[Text]" custT="1"/>
      <dgm:spPr/>
      <dgm:t>
        <a:bodyPr/>
        <a:lstStyle/>
        <a:p>
          <a:r>
            <a:rPr lang="en-US" sz="2000" dirty="0"/>
            <a:t>Additional incentive of 20% available for certain DSC’s who have NABH/QCI</a:t>
          </a:r>
        </a:p>
      </dgm:t>
    </dgm:pt>
    <dgm:pt modelId="{07409C9B-BD9F-41D3-9085-BD82740E3AFA}" type="parTrans" cxnId="{DAEF70ED-0A32-4F50-9015-910B195B5116}">
      <dgm:prSet/>
      <dgm:spPr/>
      <dgm:t>
        <a:bodyPr/>
        <a:lstStyle/>
        <a:p>
          <a:endParaRPr lang="en-US" sz="2400"/>
        </a:p>
      </dgm:t>
    </dgm:pt>
    <dgm:pt modelId="{87A2F983-A9BA-4990-878B-8066CF3F455E}" type="sibTrans" cxnId="{DAEF70ED-0A32-4F50-9015-910B195B5116}">
      <dgm:prSet/>
      <dgm:spPr/>
      <dgm:t>
        <a:bodyPr/>
        <a:lstStyle/>
        <a:p>
          <a:endParaRPr lang="en-US" sz="2400"/>
        </a:p>
      </dgm:t>
    </dgm:pt>
    <dgm:pt modelId="{8ADA8AA2-4B22-43C6-99EA-6E006DF82F98}" type="pres">
      <dgm:prSet presAssocID="{DDE169DF-24A8-4F78-B719-178D328E1F98}" presName="Name0" presStyleCnt="0">
        <dgm:presLayoutVars>
          <dgm:dir/>
          <dgm:animLvl val="lvl"/>
          <dgm:resizeHandles val="exact"/>
        </dgm:presLayoutVars>
      </dgm:prSet>
      <dgm:spPr/>
      <dgm:t>
        <a:bodyPr/>
        <a:lstStyle/>
        <a:p>
          <a:endParaRPr lang="en-US"/>
        </a:p>
      </dgm:t>
    </dgm:pt>
    <dgm:pt modelId="{43C87290-2CA4-409D-A359-852FDC2ABD7B}" type="pres">
      <dgm:prSet presAssocID="{FE1FA717-E11B-49EB-B190-27E165ADF827}" presName="linNode" presStyleCnt="0"/>
      <dgm:spPr/>
      <dgm:t>
        <a:bodyPr/>
        <a:lstStyle/>
        <a:p>
          <a:endParaRPr lang="en-US"/>
        </a:p>
      </dgm:t>
    </dgm:pt>
    <dgm:pt modelId="{AF0500B7-5D28-44BD-98B9-3F7CC8DC0F10}" type="pres">
      <dgm:prSet presAssocID="{FE1FA717-E11B-49EB-B190-27E165ADF827}" presName="parentText" presStyleLbl="node1" presStyleIdx="0" presStyleCnt="1">
        <dgm:presLayoutVars>
          <dgm:chMax val="1"/>
          <dgm:bulletEnabled val="1"/>
        </dgm:presLayoutVars>
      </dgm:prSet>
      <dgm:spPr/>
      <dgm:t>
        <a:bodyPr/>
        <a:lstStyle/>
        <a:p>
          <a:endParaRPr lang="en-US"/>
        </a:p>
      </dgm:t>
    </dgm:pt>
    <dgm:pt modelId="{88B5BD91-646A-4D89-87EF-DA3223C49F62}" type="pres">
      <dgm:prSet presAssocID="{FE1FA717-E11B-49EB-B190-27E165ADF827}" presName="descendantText" presStyleLbl="alignAccFollowNode1" presStyleIdx="0" presStyleCnt="1">
        <dgm:presLayoutVars>
          <dgm:bulletEnabled val="1"/>
        </dgm:presLayoutVars>
      </dgm:prSet>
      <dgm:spPr/>
      <dgm:t>
        <a:bodyPr/>
        <a:lstStyle/>
        <a:p>
          <a:endParaRPr lang="en-US"/>
        </a:p>
      </dgm:t>
    </dgm:pt>
  </dgm:ptLst>
  <dgm:cxnLst>
    <dgm:cxn modelId="{247BBCD4-E815-4457-9A8C-7FFABCE5FFE0}" type="presOf" srcId="{2B12436C-E72A-4DE0-B6E0-AAB304D41661}" destId="{88B5BD91-646A-4D89-87EF-DA3223C49F62}" srcOrd="0" destOrd="1" presId="urn:microsoft.com/office/officeart/2005/8/layout/vList5"/>
    <dgm:cxn modelId="{FDD76F40-CF2E-4F6E-844D-7072CAC551BF}" srcId="{FE1FA717-E11B-49EB-B190-27E165ADF827}" destId="{871F784F-42E6-478D-B431-F23EC86DC97A}" srcOrd="0" destOrd="0" parTransId="{65FCF390-C862-4B34-B342-539B6D2CE919}" sibTransId="{A7C0DC5F-BC6E-484D-A05D-15F09BD7D90D}"/>
    <dgm:cxn modelId="{289E50CF-06E8-47E4-AE90-D15C9748FDFD}" type="presOf" srcId="{FE1FA717-E11B-49EB-B190-27E165ADF827}" destId="{AF0500B7-5D28-44BD-98B9-3F7CC8DC0F10}" srcOrd="0" destOrd="0" presId="urn:microsoft.com/office/officeart/2005/8/layout/vList5"/>
    <dgm:cxn modelId="{8E428D88-F9CA-4A03-B62E-0B17DB58AE74}" srcId="{DDE169DF-24A8-4F78-B719-178D328E1F98}" destId="{FE1FA717-E11B-49EB-B190-27E165ADF827}" srcOrd="0" destOrd="0" parTransId="{EEEEFA9A-D570-4EC1-9384-8688B11501B3}" sibTransId="{2C83A6BC-78EE-4068-B9A6-C1D111945A58}"/>
    <dgm:cxn modelId="{B1AD3001-8A2D-4F7F-9C2C-C9B28A443694}" type="presOf" srcId="{DDE169DF-24A8-4F78-B719-178D328E1F98}" destId="{8ADA8AA2-4B22-43C6-99EA-6E006DF82F98}" srcOrd="0" destOrd="0" presId="urn:microsoft.com/office/officeart/2005/8/layout/vList5"/>
    <dgm:cxn modelId="{DAEF70ED-0A32-4F50-9015-910B195B5116}" srcId="{FE1FA717-E11B-49EB-B190-27E165ADF827}" destId="{2B12436C-E72A-4DE0-B6E0-AAB304D41661}" srcOrd="1" destOrd="0" parTransId="{07409C9B-BD9F-41D3-9085-BD82740E3AFA}" sibTransId="{87A2F983-A9BA-4990-878B-8066CF3F455E}"/>
    <dgm:cxn modelId="{64692426-7F18-4798-ACB5-5B90E4D5966B}" type="presOf" srcId="{871F784F-42E6-478D-B431-F23EC86DC97A}" destId="{88B5BD91-646A-4D89-87EF-DA3223C49F62}" srcOrd="0" destOrd="0" presId="urn:microsoft.com/office/officeart/2005/8/layout/vList5"/>
    <dgm:cxn modelId="{AB0D41DC-A2D3-4D23-B43D-E64709F40538}" type="presParOf" srcId="{8ADA8AA2-4B22-43C6-99EA-6E006DF82F98}" destId="{43C87290-2CA4-409D-A359-852FDC2ABD7B}" srcOrd="0" destOrd="0" presId="urn:microsoft.com/office/officeart/2005/8/layout/vList5"/>
    <dgm:cxn modelId="{1096F617-E4C6-418A-88DE-1F361E4598F2}" type="presParOf" srcId="{43C87290-2CA4-409D-A359-852FDC2ABD7B}" destId="{AF0500B7-5D28-44BD-98B9-3F7CC8DC0F10}" srcOrd="0" destOrd="0" presId="urn:microsoft.com/office/officeart/2005/8/layout/vList5"/>
    <dgm:cxn modelId="{8588F6C0-5EBF-43F9-AEA2-812AA5596275}" type="presParOf" srcId="{43C87290-2CA4-409D-A359-852FDC2ABD7B}" destId="{88B5BD91-646A-4D89-87EF-DA3223C49F62}" srcOrd="1" destOrd="0" presId="urn:microsoft.com/office/officeart/2005/8/layout/vList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32.xml><?xml version="1.0" encoding="utf-8"?>
<dgm:dataModel xmlns:dgm="http://schemas.openxmlformats.org/drawingml/2006/diagram" xmlns:a="http://schemas.openxmlformats.org/drawingml/2006/main">
  <dgm:ptLst>
    <dgm:pt modelId="{0EF7F89A-6855-4CF7-8CDF-A5FCC48CC26F}"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IN"/>
        </a:p>
      </dgm:t>
    </dgm:pt>
    <dgm:pt modelId="{63991249-73A7-4116-AD07-01E3C4F4B0F3}">
      <dgm:prSet custT="1"/>
      <dgm:spPr/>
      <dgm:t>
        <a:bodyPr/>
        <a:lstStyle/>
        <a:p>
          <a:r>
            <a:rPr lang="en-IN" sz="3200" b="1" dirty="0" err="1"/>
            <a:t>Sanchari</a:t>
          </a:r>
          <a:r>
            <a:rPr lang="en-IN" sz="3200" b="1" dirty="0"/>
            <a:t> Rog </a:t>
          </a:r>
          <a:r>
            <a:rPr lang="en-IN" sz="3200" b="1" dirty="0" err="1"/>
            <a:t>Niyantran</a:t>
          </a:r>
          <a:r>
            <a:rPr lang="en-IN" sz="3200" b="1" dirty="0"/>
            <a:t> </a:t>
          </a:r>
          <a:r>
            <a:rPr lang="en-IN" sz="3200" b="1" dirty="0" err="1"/>
            <a:t>Aabhiyan</a:t>
          </a:r>
          <a:endParaRPr lang="en-IN" sz="3200" b="1" dirty="0"/>
        </a:p>
      </dgm:t>
    </dgm:pt>
    <dgm:pt modelId="{A9E28B33-7109-40A3-8798-FE5703892107}" type="parTrans" cxnId="{19CDBBB9-E06D-4BFD-B6E2-53A42BADD687}">
      <dgm:prSet/>
      <dgm:spPr/>
      <dgm:t>
        <a:bodyPr/>
        <a:lstStyle/>
        <a:p>
          <a:endParaRPr lang="en-IN"/>
        </a:p>
      </dgm:t>
    </dgm:pt>
    <dgm:pt modelId="{D0AC9BE8-4C04-49E7-A15E-25A017C7C185}" type="sibTrans" cxnId="{19CDBBB9-E06D-4BFD-B6E2-53A42BADD687}">
      <dgm:prSet/>
      <dgm:spPr/>
      <dgm:t>
        <a:bodyPr/>
        <a:lstStyle/>
        <a:p>
          <a:endParaRPr lang="en-IN"/>
        </a:p>
      </dgm:t>
    </dgm:pt>
    <dgm:pt modelId="{BC9ACCAE-5FA5-421D-A597-6391E2AF54DD}" type="pres">
      <dgm:prSet presAssocID="{0EF7F89A-6855-4CF7-8CDF-A5FCC48CC26F}" presName="linear" presStyleCnt="0">
        <dgm:presLayoutVars>
          <dgm:animLvl val="lvl"/>
          <dgm:resizeHandles val="exact"/>
        </dgm:presLayoutVars>
      </dgm:prSet>
      <dgm:spPr/>
      <dgm:t>
        <a:bodyPr/>
        <a:lstStyle/>
        <a:p>
          <a:endParaRPr lang="en-US"/>
        </a:p>
      </dgm:t>
    </dgm:pt>
    <dgm:pt modelId="{A0E50B65-1231-4C7C-A4F2-30BEECD97A8B}" type="pres">
      <dgm:prSet presAssocID="{63991249-73A7-4116-AD07-01E3C4F4B0F3}" presName="parentText" presStyleLbl="node1" presStyleIdx="0" presStyleCnt="1" custScaleY="99232">
        <dgm:presLayoutVars>
          <dgm:chMax val="0"/>
          <dgm:bulletEnabled val="1"/>
        </dgm:presLayoutVars>
      </dgm:prSet>
      <dgm:spPr/>
      <dgm:t>
        <a:bodyPr/>
        <a:lstStyle/>
        <a:p>
          <a:endParaRPr lang="en-US"/>
        </a:p>
      </dgm:t>
    </dgm:pt>
  </dgm:ptLst>
  <dgm:cxnLst>
    <dgm:cxn modelId="{19A3EC0F-CFF2-4CA8-84D8-3724BBEEA696}" type="presOf" srcId="{0EF7F89A-6855-4CF7-8CDF-A5FCC48CC26F}" destId="{BC9ACCAE-5FA5-421D-A597-6391E2AF54DD}" srcOrd="0" destOrd="0" presId="urn:microsoft.com/office/officeart/2005/8/layout/vList2"/>
    <dgm:cxn modelId="{753FC33F-9CAB-4A4E-828B-3FB29EC93E48}" type="presOf" srcId="{63991249-73A7-4116-AD07-01E3C4F4B0F3}" destId="{A0E50B65-1231-4C7C-A4F2-30BEECD97A8B}" srcOrd="0" destOrd="0" presId="urn:microsoft.com/office/officeart/2005/8/layout/vList2"/>
    <dgm:cxn modelId="{19CDBBB9-E06D-4BFD-B6E2-53A42BADD687}" srcId="{0EF7F89A-6855-4CF7-8CDF-A5FCC48CC26F}" destId="{63991249-73A7-4116-AD07-01E3C4F4B0F3}" srcOrd="0" destOrd="0" parTransId="{A9E28B33-7109-40A3-8798-FE5703892107}" sibTransId="{D0AC9BE8-4C04-49E7-A15E-25A017C7C185}"/>
    <dgm:cxn modelId="{8C5BA6D1-9ECB-4829-8630-3C312CD3B324}" type="presParOf" srcId="{BC9ACCAE-5FA5-421D-A597-6391E2AF54DD}" destId="{A0E50B65-1231-4C7C-A4F2-30BEECD97A8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3.xml><?xml version="1.0" encoding="utf-8"?>
<dgm:dataModel xmlns:dgm="http://schemas.openxmlformats.org/drawingml/2006/diagram" xmlns:a="http://schemas.openxmlformats.org/drawingml/2006/main">
  <dgm:ptLst>
    <dgm:pt modelId="{4927C42C-D7E1-4079-971B-B23FC482D7A0}"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en-IN"/>
        </a:p>
      </dgm:t>
    </dgm:pt>
    <dgm:pt modelId="{D8B011F0-95E1-4187-809B-963F9EBF800B}">
      <dgm:prSet custT="1"/>
      <dgm:spPr/>
      <dgm:t>
        <a:bodyPr/>
        <a:lstStyle/>
        <a:p>
          <a:r>
            <a:rPr lang="hi-IN" sz="1400" b="1"/>
            <a:t>Prevention </a:t>
          </a:r>
          <a:r>
            <a:rPr lang="en-IN" sz="1400" b="1"/>
            <a:t>of diseases, identifying rising trends of diseases and managing them before they turn into outbreaks is more important than treatment of individual cases.</a:t>
          </a:r>
        </a:p>
      </dgm:t>
    </dgm:pt>
    <dgm:pt modelId="{2F9E21C5-7D9B-49B9-B279-EDAFE9B192C1}" type="parTrans" cxnId="{1882B4F5-0DC4-4636-957F-3AA5D1C0A90C}">
      <dgm:prSet/>
      <dgm:spPr/>
      <dgm:t>
        <a:bodyPr/>
        <a:lstStyle/>
        <a:p>
          <a:endParaRPr lang="en-IN" sz="1800" b="1"/>
        </a:p>
      </dgm:t>
    </dgm:pt>
    <dgm:pt modelId="{5F1AB6C1-B01E-4B5B-A6B9-7411E70DD38F}" type="sibTrans" cxnId="{1882B4F5-0DC4-4636-957F-3AA5D1C0A90C}">
      <dgm:prSet/>
      <dgm:spPr/>
      <dgm:t>
        <a:bodyPr/>
        <a:lstStyle/>
        <a:p>
          <a:endParaRPr lang="en-IN" sz="1800" b="1"/>
        </a:p>
      </dgm:t>
    </dgm:pt>
    <dgm:pt modelId="{B8F97246-3750-4CB9-840B-9EC22CBD5247}">
      <dgm:prSet custT="1"/>
      <dgm:spPr/>
      <dgm:t>
        <a:bodyPr/>
        <a:lstStyle/>
        <a:p>
          <a:r>
            <a:rPr lang="en-IN" sz="1400" b="1"/>
            <a:t>Treatment of disease conditions and timely referral of patients is something that can be done by Health department only.</a:t>
          </a:r>
          <a:endParaRPr lang="en-IN" sz="1400" b="1" dirty="0"/>
        </a:p>
      </dgm:t>
    </dgm:pt>
    <dgm:pt modelId="{DC647C4E-4193-4756-9371-B26620954962}" type="parTrans" cxnId="{F59B7C3B-A101-4CD6-89B0-8E7ACC4414C0}">
      <dgm:prSet/>
      <dgm:spPr/>
      <dgm:t>
        <a:bodyPr/>
        <a:lstStyle/>
        <a:p>
          <a:endParaRPr lang="en-IN" sz="1800" b="1"/>
        </a:p>
      </dgm:t>
    </dgm:pt>
    <dgm:pt modelId="{FB058069-11D6-4619-862A-3AF7718F3537}" type="sibTrans" cxnId="{F59B7C3B-A101-4CD6-89B0-8E7ACC4414C0}">
      <dgm:prSet/>
      <dgm:spPr/>
      <dgm:t>
        <a:bodyPr/>
        <a:lstStyle/>
        <a:p>
          <a:endParaRPr lang="en-IN" sz="1800" b="1"/>
        </a:p>
      </dgm:t>
    </dgm:pt>
    <dgm:pt modelId="{05AF37D2-C2C9-4F9A-AF23-BB9D3DD2C199}">
      <dgm:prSet custT="1"/>
      <dgm:spPr/>
      <dgm:t>
        <a:bodyPr/>
        <a:lstStyle/>
        <a:p>
          <a:r>
            <a:rPr lang="en-IN" sz="1400" b="1"/>
            <a:t>But, Disease prevention and mitigation requires multidimensional efforts involving various Government departments and stake holders from various NGOs. </a:t>
          </a:r>
        </a:p>
      </dgm:t>
    </dgm:pt>
    <dgm:pt modelId="{FBD76D01-3197-4288-8DFF-C03301DE3E36}" type="parTrans" cxnId="{C887F57E-D1BA-4340-977D-BD7418D16D9D}">
      <dgm:prSet/>
      <dgm:spPr/>
      <dgm:t>
        <a:bodyPr/>
        <a:lstStyle/>
        <a:p>
          <a:endParaRPr lang="en-IN" sz="1800" b="1"/>
        </a:p>
      </dgm:t>
    </dgm:pt>
    <dgm:pt modelId="{3F146D59-A959-40B7-8533-20CE9204E94C}" type="sibTrans" cxnId="{C887F57E-D1BA-4340-977D-BD7418D16D9D}">
      <dgm:prSet/>
      <dgm:spPr/>
      <dgm:t>
        <a:bodyPr/>
        <a:lstStyle/>
        <a:p>
          <a:endParaRPr lang="en-IN" sz="1800" b="1"/>
        </a:p>
      </dgm:t>
    </dgm:pt>
    <dgm:pt modelId="{E6C725B3-604B-4695-818D-F30663C847DB}">
      <dgm:prSet custT="1"/>
      <dgm:spPr/>
      <dgm:t>
        <a:bodyPr/>
        <a:lstStyle/>
        <a:p>
          <a:r>
            <a:rPr lang="en-IN" sz="1400" b="1"/>
            <a:t>Therefore, the state of UP has adopted a Whole of the Government approach for disease prevention and mitigation. </a:t>
          </a:r>
        </a:p>
      </dgm:t>
    </dgm:pt>
    <dgm:pt modelId="{FD58D8DE-0C26-417B-B3E1-69FDC1F6E66C}" type="parTrans" cxnId="{50D88FCE-69DF-428B-A3D6-29DFA10CBEE9}">
      <dgm:prSet/>
      <dgm:spPr/>
      <dgm:t>
        <a:bodyPr/>
        <a:lstStyle/>
        <a:p>
          <a:endParaRPr lang="en-IN" sz="1800" b="1"/>
        </a:p>
      </dgm:t>
    </dgm:pt>
    <dgm:pt modelId="{12079876-9B1F-4F60-A64A-B6F28D56B6DE}" type="sibTrans" cxnId="{50D88FCE-69DF-428B-A3D6-29DFA10CBEE9}">
      <dgm:prSet/>
      <dgm:spPr/>
      <dgm:t>
        <a:bodyPr/>
        <a:lstStyle/>
        <a:p>
          <a:endParaRPr lang="en-IN" sz="1800" b="1"/>
        </a:p>
      </dgm:t>
    </dgm:pt>
    <dgm:pt modelId="{EF76BD30-65B2-4727-AF52-4C81F16DF78F}">
      <dgm:prSet custT="1"/>
      <dgm:spPr/>
      <dgm:t>
        <a:bodyPr/>
        <a:lstStyle/>
        <a:p>
          <a:r>
            <a:rPr lang="en-IN" sz="1400" b="1"/>
            <a:t>12 Different government departments have well defined roles and responsibilities for disease mitigation and execute different preventive measures based on their micro plans of activities.</a:t>
          </a:r>
        </a:p>
      </dgm:t>
    </dgm:pt>
    <dgm:pt modelId="{2FF3BB89-D2E1-43B2-A1A0-BFC7EF9AA038}" type="parTrans" cxnId="{092E5FFB-C2E6-4637-AEAF-26C16F4D902F}">
      <dgm:prSet/>
      <dgm:spPr/>
      <dgm:t>
        <a:bodyPr/>
        <a:lstStyle/>
        <a:p>
          <a:endParaRPr lang="en-IN" sz="1800" b="1"/>
        </a:p>
      </dgm:t>
    </dgm:pt>
    <dgm:pt modelId="{1E42A091-B3ED-44CE-83BF-31F21C78F3E7}" type="sibTrans" cxnId="{092E5FFB-C2E6-4637-AEAF-26C16F4D902F}">
      <dgm:prSet/>
      <dgm:spPr/>
      <dgm:t>
        <a:bodyPr/>
        <a:lstStyle/>
        <a:p>
          <a:endParaRPr lang="en-IN" sz="1800" b="1"/>
        </a:p>
      </dgm:t>
    </dgm:pt>
    <dgm:pt modelId="{672994EE-F7BE-4A44-8B6C-5B465F732D2A}">
      <dgm:prSet custT="1"/>
      <dgm:spPr/>
      <dgm:t>
        <a:bodyPr/>
        <a:lstStyle/>
        <a:p>
          <a:r>
            <a:rPr lang="en-IN" sz="1400" b="1"/>
            <a:t>Thrice every year (in the months of April, July, October) all departments conduct co-ordinated activities in the form of “Sanchari Rog Niyantran Aabhiyan.”</a:t>
          </a:r>
        </a:p>
      </dgm:t>
    </dgm:pt>
    <dgm:pt modelId="{9932931C-834B-450F-B958-6E8A00DB8765}" type="parTrans" cxnId="{278C73F7-A4C1-4378-8C11-635FAE560481}">
      <dgm:prSet/>
      <dgm:spPr/>
      <dgm:t>
        <a:bodyPr/>
        <a:lstStyle/>
        <a:p>
          <a:endParaRPr lang="en-IN" sz="1800" b="1"/>
        </a:p>
      </dgm:t>
    </dgm:pt>
    <dgm:pt modelId="{4337E623-2C6A-43F1-8764-C6E67F8ABA42}" type="sibTrans" cxnId="{278C73F7-A4C1-4378-8C11-635FAE560481}">
      <dgm:prSet/>
      <dgm:spPr/>
      <dgm:t>
        <a:bodyPr/>
        <a:lstStyle/>
        <a:p>
          <a:endParaRPr lang="en-IN" sz="1800" b="1"/>
        </a:p>
      </dgm:t>
    </dgm:pt>
    <dgm:pt modelId="{42D0E49E-9719-4094-813A-1C88AB07A640}">
      <dgm:prSet custT="1"/>
      <dgm:spPr/>
      <dgm:t>
        <a:bodyPr/>
        <a:lstStyle/>
        <a:p>
          <a:r>
            <a:rPr lang="en-IN" sz="1400" b="1"/>
            <a:t>Simultaneously, trained Front Line workers (ASHAs and AWWs) conduct a house to house sensitization and Behaviour change campaign (BCC) called “Dastak”.</a:t>
          </a:r>
        </a:p>
      </dgm:t>
    </dgm:pt>
    <dgm:pt modelId="{C644E6EE-6585-4759-92C0-9487EA4F2C4C}" type="parTrans" cxnId="{97D4D079-9A49-414E-A2E8-E5D3370A5D98}">
      <dgm:prSet/>
      <dgm:spPr/>
      <dgm:t>
        <a:bodyPr/>
        <a:lstStyle/>
        <a:p>
          <a:endParaRPr lang="en-IN" sz="1800" b="1"/>
        </a:p>
      </dgm:t>
    </dgm:pt>
    <dgm:pt modelId="{20674FC1-D68C-41ED-8E8B-A4F8CCDC2F5E}" type="sibTrans" cxnId="{97D4D079-9A49-414E-A2E8-E5D3370A5D98}">
      <dgm:prSet/>
      <dgm:spPr/>
      <dgm:t>
        <a:bodyPr/>
        <a:lstStyle/>
        <a:p>
          <a:endParaRPr lang="en-IN" sz="1800" b="1"/>
        </a:p>
      </dgm:t>
    </dgm:pt>
    <dgm:pt modelId="{0944B41F-EA67-4865-AFC2-68C5C2F6FEAC}" type="pres">
      <dgm:prSet presAssocID="{4927C42C-D7E1-4079-971B-B23FC482D7A0}" presName="linear" presStyleCnt="0">
        <dgm:presLayoutVars>
          <dgm:animLvl val="lvl"/>
          <dgm:resizeHandles val="exact"/>
        </dgm:presLayoutVars>
      </dgm:prSet>
      <dgm:spPr/>
      <dgm:t>
        <a:bodyPr/>
        <a:lstStyle/>
        <a:p>
          <a:endParaRPr lang="en-US"/>
        </a:p>
      </dgm:t>
    </dgm:pt>
    <dgm:pt modelId="{AD16741D-A55D-4473-AF1D-47A8F121F78C}" type="pres">
      <dgm:prSet presAssocID="{D8B011F0-95E1-4187-809B-963F9EBF800B}" presName="parentText" presStyleLbl="node1" presStyleIdx="0" presStyleCnt="7">
        <dgm:presLayoutVars>
          <dgm:chMax val="0"/>
          <dgm:bulletEnabled val="1"/>
        </dgm:presLayoutVars>
      </dgm:prSet>
      <dgm:spPr/>
      <dgm:t>
        <a:bodyPr/>
        <a:lstStyle/>
        <a:p>
          <a:endParaRPr lang="en-US"/>
        </a:p>
      </dgm:t>
    </dgm:pt>
    <dgm:pt modelId="{C6FC244C-37AD-49DB-B549-86AEB99E92E0}" type="pres">
      <dgm:prSet presAssocID="{5F1AB6C1-B01E-4B5B-A6B9-7411E70DD38F}" presName="spacer" presStyleCnt="0"/>
      <dgm:spPr/>
    </dgm:pt>
    <dgm:pt modelId="{44527B30-028C-4B97-875D-2060E560E10B}" type="pres">
      <dgm:prSet presAssocID="{B8F97246-3750-4CB9-840B-9EC22CBD5247}" presName="parentText" presStyleLbl="node1" presStyleIdx="1" presStyleCnt="7">
        <dgm:presLayoutVars>
          <dgm:chMax val="0"/>
          <dgm:bulletEnabled val="1"/>
        </dgm:presLayoutVars>
      </dgm:prSet>
      <dgm:spPr/>
      <dgm:t>
        <a:bodyPr/>
        <a:lstStyle/>
        <a:p>
          <a:endParaRPr lang="en-US"/>
        </a:p>
      </dgm:t>
    </dgm:pt>
    <dgm:pt modelId="{A0F54DFA-15CA-4248-A3FF-F1723E6E6BA6}" type="pres">
      <dgm:prSet presAssocID="{FB058069-11D6-4619-862A-3AF7718F3537}" presName="spacer" presStyleCnt="0"/>
      <dgm:spPr/>
    </dgm:pt>
    <dgm:pt modelId="{6BE515CD-62FD-49BA-8032-7F59032E1FB9}" type="pres">
      <dgm:prSet presAssocID="{05AF37D2-C2C9-4F9A-AF23-BB9D3DD2C199}" presName="parentText" presStyleLbl="node1" presStyleIdx="2" presStyleCnt="7">
        <dgm:presLayoutVars>
          <dgm:chMax val="0"/>
          <dgm:bulletEnabled val="1"/>
        </dgm:presLayoutVars>
      </dgm:prSet>
      <dgm:spPr/>
      <dgm:t>
        <a:bodyPr/>
        <a:lstStyle/>
        <a:p>
          <a:endParaRPr lang="en-US"/>
        </a:p>
      </dgm:t>
    </dgm:pt>
    <dgm:pt modelId="{B159249C-5F32-4DD8-A505-337C830FEF17}" type="pres">
      <dgm:prSet presAssocID="{3F146D59-A959-40B7-8533-20CE9204E94C}" presName="spacer" presStyleCnt="0"/>
      <dgm:spPr/>
    </dgm:pt>
    <dgm:pt modelId="{24547206-8D24-4415-8C69-097ECF11E0C6}" type="pres">
      <dgm:prSet presAssocID="{E6C725B3-604B-4695-818D-F30663C847DB}" presName="parentText" presStyleLbl="node1" presStyleIdx="3" presStyleCnt="7">
        <dgm:presLayoutVars>
          <dgm:chMax val="0"/>
          <dgm:bulletEnabled val="1"/>
        </dgm:presLayoutVars>
      </dgm:prSet>
      <dgm:spPr/>
      <dgm:t>
        <a:bodyPr/>
        <a:lstStyle/>
        <a:p>
          <a:endParaRPr lang="en-US"/>
        </a:p>
      </dgm:t>
    </dgm:pt>
    <dgm:pt modelId="{EF1B16AB-4203-454E-9C4B-B20D5B4A8E8C}" type="pres">
      <dgm:prSet presAssocID="{12079876-9B1F-4F60-A64A-B6F28D56B6DE}" presName="spacer" presStyleCnt="0"/>
      <dgm:spPr/>
    </dgm:pt>
    <dgm:pt modelId="{EF767EE9-F5CD-4C51-9786-C7F6D87DB68A}" type="pres">
      <dgm:prSet presAssocID="{EF76BD30-65B2-4727-AF52-4C81F16DF78F}" presName="parentText" presStyleLbl="node1" presStyleIdx="4" presStyleCnt="7">
        <dgm:presLayoutVars>
          <dgm:chMax val="0"/>
          <dgm:bulletEnabled val="1"/>
        </dgm:presLayoutVars>
      </dgm:prSet>
      <dgm:spPr/>
      <dgm:t>
        <a:bodyPr/>
        <a:lstStyle/>
        <a:p>
          <a:endParaRPr lang="en-US"/>
        </a:p>
      </dgm:t>
    </dgm:pt>
    <dgm:pt modelId="{F727298A-965E-45E2-9496-09C1A19FFDE4}" type="pres">
      <dgm:prSet presAssocID="{1E42A091-B3ED-44CE-83BF-31F21C78F3E7}" presName="spacer" presStyleCnt="0"/>
      <dgm:spPr/>
    </dgm:pt>
    <dgm:pt modelId="{83A17C65-8D64-4EC6-8FDB-C86FC341EC53}" type="pres">
      <dgm:prSet presAssocID="{672994EE-F7BE-4A44-8B6C-5B465F732D2A}" presName="parentText" presStyleLbl="node1" presStyleIdx="5" presStyleCnt="7">
        <dgm:presLayoutVars>
          <dgm:chMax val="0"/>
          <dgm:bulletEnabled val="1"/>
        </dgm:presLayoutVars>
      </dgm:prSet>
      <dgm:spPr/>
      <dgm:t>
        <a:bodyPr/>
        <a:lstStyle/>
        <a:p>
          <a:endParaRPr lang="en-US"/>
        </a:p>
      </dgm:t>
    </dgm:pt>
    <dgm:pt modelId="{439082F3-455C-4722-B4CA-42A596010520}" type="pres">
      <dgm:prSet presAssocID="{4337E623-2C6A-43F1-8764-C6E67F8ABA42}" presName="spacer" presStyleCnt="0"/>
      <dgm:spPr/>
    </dgm:pt>
    <dgm:pt modelId="{EA765C6B-D2C1-4E1D-9442-15FCB2A11D10}" type="pres">
      <dgm:prSet presAssocID="{42D0E49E-9719-4094-813A-1C88AB07A640}" presName="parentText" presStyleLbl="node1" presStyleIdx="6" presStyleCnt="7">
        <dgm:presLayoutVars>
          <dgm:chMax val="0"/>
          <dgm:bulletEnabled val="1"/>
        </dgm:presLayoutVars>
      </dgm:prSet>
      <dgm:spPr/>
      <dgm:t>
        <a:bodyPr/>
        <a:lstStyle/>
        <a:p>
          <a:endParaRPr lang="en-US"/>
        </a:p>
      </dgm:t>
    </dgm:pt>
  </dgm:ptLst>
  <dgm:cxnLst>
    <dgm:cxn modelId="{092E5FFB-C2E6-4637-AEAF-26C16F4D902F}" srcId="{4927C42C-D7E1-4079-971B-B23FC482D7A0}" destId="{EF76BD30-65B2-4727-AF52-4C81F16DF78F}" srcOrd="4" destOrd="0" parTransId="{2FF3BB89-D2E1-43B2-A1A0-BFC7EF9AA038}" sibTransId="{1E42A091-B3ED-44CE-83BF-31F21C78F3E7}"/>
    <dgm:cxn modelId="{61A9A808-DDCA-4F09-894C-5690B9B18913}" type="presOf" srcId="{E6C725B3-604B-4695-818D-F30663C847DB}" destId="{24547206-8D24-4415-8C69-097ECF11E0C6}" srcOrd="0" destOrd="0" presId="urn:microsoft.com/office/officeart/2005/8/layout/vList2"/>
    <dgm:cxn modelId="{278C73F7-A4C1-4378-8C11-635FAE560481}" srcId="{4927C42C-D7E1-4079-971B-B23FC482D7A0}" destId="{672994EE-F7BE-4A44-8B6C-5B465F732D2A}" srcOrd="5" destOrd="0" parTransId="{9932931C-834B-450F-B958-6E8A00DB8765}" sibTransId="{4337E623-2C6A-43F1-8764-C6E67F8ABA42}"/>
    <dgm:cxn modelId="{A72914E8-2FCA-449D-A718-982922FA97FE}" type="presOf" srcId="{672994EE-F7BE-4A44-8B6C-5B465F732D2A}" destId="{83A17C65-8D64-4EC6-8FDB-C86FC341EC53}" srcOrd="0" destOrd="0" presId="urn:microsoft.com/office/officeart/2005/8/layout/vList2"/>
    <dgm:cxn modelId="{E941AC42-5D30-422B-9D88-F81486F695C1}" type="presOf" srcId="{D8B011F0-95E1-4187-809B-963F9EBF800B}" destId="{AD16741D-A55D-4473-AF1D-47A8F121F78C}" srcOrd="0" destOrd="0" presId="urn:microsoft.com/office/officeart/2005/8/layout/vList2"/>
    <dgm:cxn modelId="{50D88FCE-69DF-428B-A3D6-29DFA10CBEE9}" srcId="{4927C42C-D7E1-4079-971B-B23FC482D7A0}" destId="{E6C725B3-604B-4695-818D-F30663C847DB}" srcOrd="3" destOrd="0" parTransId="{FD58D8DE-0C26-417B-B3E1-69FDC1F6E66C}" sibTransId="{12079876-9B1F-4F60-A64A-B6F28D56B6DE}"/>
    <dgm:cxn modelId="{B6ED83E3-AE0F-41FB-9118-5995B95D716E}" type="presOf" srcId="{B8F97246-3750-4CB9-840B-9EC22CBD5247}" destId="{44527B30-028C-4B97-875D-2060E560E10B}" srcOrd="0" destOrd="0" presId="urn:microsoft.com/office/officeart/2005/8/layout/vList2"/>
    <dgm:cxn modelId="{F59B7C3B-A101-4CD6-89B0-8E7ACC4414C0}" srcId="{4927C42C-D7E1-4079-971B-B23FC482D7A0}" destId="{B8F97246-3750-4CB9-840B-9EC22CBD5247}" srcOrd="1" destOrd="0" parTransId="{DC647C4E-4193-4756-9371-B26620954962}" sibTransId="{FB058069-11D6-4619-862A-3AF7718F3537}"/>
    <dgm:cxn modelId="{6EC404A6-7428-48D5-91F6-15020C760D28}" type="presOf" srcId="{42D0E49E-9719-4094-813A-1C88AB07A640}" destId="{EA765C6B-D2C1-4E1D-9442-15FCB2A11D10}" srcOrd="0" destOrd="0" presId="urn:microsoft.com/office/officeart/2005/8/layout/vList2"/>
    <dgm:cxn modelId="{29466C71-0E62-41AB-845A-031551DF7042}" type="presOf" srcId="{4927C42C-D7E1-4079-971B-B23FC482D7A0}" destId="{0944B41F-EA67-4865-AFC2-68C5C2F6FEAC}" srcOrd="0" destOrd="0" presId="urn:microsoft.com/office/officeart/2005/8/layout/vList2"/>
    <dgm:cxn modelId="{5D8685F5-1308-4A0A-B425-28A68543E6EA}" type="presOf" srcId="{05AF37D2-C2C9-4F9A-AF23-BB9D3DD2C199}" destId="{6BE515CD-62FD-49BA-8032-7F59032E1FB9}" srcOrd="0" destOrd="0" presId="urn:microsoft.com/office/officeart/2005/8/layout/vList2"/>
    <dgm:cxn modelId="{97D4D079-9A49-414E-A2E8-E5D3370A5D98}" srcId="{4927C42C-D7E1-4079-971B-B23FC482D7A0}" destId="{42D0E49E-9719-4094-813A-1C88AB07A640}" srcOrd="6" destOrd="0" parTransId="{C644E6EE-6585-4759-92C0-9487EA4F2C4C}" sibTransId="{20674FC1-D68C-41ED-8E8B-A4F8CCDC2F5E}"/>
    <dgm:cxn modelId="{C887F57E-D1BA-4340-977D-BD7418D16D9D}" srcId="{4927C42C-D7E1-4079-971B-B23FC482D7A0}" destId="{05AF37D2-C2C9-4F9A-AF23-BB9D3DD2C199}" srcOrd="2" destOrd="0" parTransId="{FBD76D01-3197-4288-8DFF-C03301DE3E36}" sibTransId="{3F146D59-A959-40B7-8533-20CE9204E94C}"/>
    <dgm:cxn modelId="{1882B4F5-0DC4-4636-957F-3AA5D1C0A90C}" srcId="{4927C42C-D7E1-4079-971B-B23FC482D7A0}" destId="{D8B011F0-95E1-4187-809B-963F9EBF800B}" srcOrd="0" destOrd="0" parTransId="{2F9E21C5-7D9B-49B9-B279-EDAFE9B192C1}" sibTransId="{5F1AB6C1-B01E-4B5B-A6B9-7411E70DD38F}"/>
    <dgm:cxn modelId="{AE96528A-DEBC-4CBC-BD46-C89B82A38549}" type="presOf" srcId="{EF76BD30-65B2-4727-AF52-4C81F16DF78F}" destId="{EF767EE9-F5CD-4C51-9786-C7F6D87DB68A}" srcOrd="0" destOrd="0" presId="urn:microsoft.com/office/officeart/2005/8/layout/vList2"/>
    <dgm:cxn modelId="{55DF61A6-1701-496E-9A2C-321D45089E6D}" type="presParOf" srcId="{0944B41F-EA67-4865-AFC2-68C5C2F6FEAC}" destId="{AD16741D-A55D-4473-AF1D-47A8F121F78C}" srcOrd="0" destOrd="0" presId="urn:microsoft.com/office/officeart/2005/8/layout/vList2"/>
    <dgm:cxn modelId="{A88C3DAF-6371-4C7D-BD7B-A1AA05AD29DF}" type="presParOf" srcId="{0944B41F-EA67-4865-AFC2-68C5C2F6FEAC}" destId="{C6FC244C-37AD-49DB-B549-86AEB99E92E0}" srcOrd="1" destOrd="0" presId="urn:microsoft.com/office/officeart/2005/8/layout/vList2"/>
    <dgm:cxn modelId="{AD36BFA1-EFCB-4E65-A32E-5AA6FE397A0B}" type="presParOf" srcId="{0944B41F-EA67-4865-AFC2-68C5C2F6FEAC}" destId="{44527B30-028C-4B97-875D-2060E560E10B}" srcOrd="2" destOrd="0" presId="urn:microsoft.com/office/officeart/2005/8/layout/vList2"/>
    <dgm:cxn modelId="{EA8388D6-59E2-47A4-8041-230FFF604FB7}" type="presParOf" srcId="{0944B41F-EA67-4865-AFC2-68C5C2F6FEAC}" destId="{A0F54DFA-15CA-4248-A3FF-F1723E6E6BA6}" srcOrd="3" destOrd="0" presId="urn:microsoft.com/office/officeart/2005/8/layout/vList2"/>
    <dgm:cxn modelId="{DD645936-275A-4FFD-9EDA-374EDDB63940}" type="presParOf" srcId="{0944B41F-EA67-4865-AFC2-68C5C2F6FEAC}" destId="{6BE515CD-62FD-49BA-8032-7F59032E1FB9}" srcOrd="4" destOrd="0" presId="urn:microsoft.com/office/officeart/2005/8/layout/vList2"/>
    <dgm:cxn modelId="{D58093D1-9900-43AB-8EB4-8591A938FFAA}" type="presParOf" srcId="{0944B41F-EA67-4865-AFC2-68C5C2F6FEAC}" destId="{B159249C-5F32-4DD8-A505-337C830FEF17}" srcOrd="5" destOrd="0" presId="urn:microsoft.com/office/officeart/2005/8/layout/vList2"/>
    <dgm:cxn modelId="{F85F7E62-09D3-402B-A972-7148CFC787C5}" type="presParOf" srcId="{0944B41F-EA67-4865-AFC2-68C5C2F6FEAC}" destId="{24547206-8D24-4415-8C69-097ECF11E0C6}" srcOrd="6" destOrd="0" presId="urn:microsoft.com/office/officeart/2005/8/layout/vList2"/>
    <dgm:cxn modelId="{725E771A-E27C-4129-B573-5767A546001C}" type="presParOf" srcId="{0944B41F-EA67-4865-AFC2-68C5C2F6FEAC}" destId="{EF1B16AB-4203-454E-9C4B-B20D5B4A8E8C}" srcOrd="7" destOrd="0" presId="urn:microsoft.com/office/officeart/2005/8/layout/vList2"/>
    <dgm:cxn modelId="{8E013E21-D737-4B36-86EB-328BD1C80B0A}" type="presParOf" srcId="{0944B41F-EA67-4865-AFC2-68C5C2F6FEAC}" destId="{EF767EE9-F5CD-4C51-9786-C7F6D87DB68A}" srcOrd="8" destOrd="0" presId="urn:microsoft.com/office/officeart/2005/8/layout/vList2"/>
    <dgm:cxn modelId="{D8EF7AAC-C360-4C0B-B54F-C9B6C34B5031}" type="presParOf" srcId="{0944B41F-EA67-4865-AFC2-68C5C2F6FEAC}" destId="{F727298A-965E-45E2-9496-09C1A19FFDE4}" srcOrd="9" destOrd="0" presId="urn:microsoft.com/office/officeart/2005/8/layout/vList2"/>
    <dgm:cxn modelId="{96007A44-8B43-4843-BD05-A3C221761E9F}" type="presParOf" srcId="{0944B41F-EA67-4865-AFC2-68C5C2F6FEAC}" destId="{83A17C65-8D64-4EC6-8FDB-C86FC341EC53}" srcOrd="10" destOrd="0" presId="urn:microsoft.com/office/officeart/2005/8/layout/vList2"/>
    <dgm:cxn modelId="{D65AE989-BE6C-45A1-8599-514947708901}" type="presParOf" srcId="{0944B41F-EA67-4865-AFC2-68C5C2F6FEAC}" destId="{439082F3-455C-4722-B4CA-42A596010520}" srcOrd="11" destOrd="0" presId="urn:microsoft.com/office/officeart/2005/8/layout/vList2"/>
    <dgm:cxn modelId="{38DFCF39-5228-446D-A366-3FB8BD20018B}" type="presParOf" srcId="{0944B41F-EA67-4865-AFC2-68C5C2F6FEAC}" destId="{EA765C6B-D2C1-4E1D-9442-15FCB2A11D10}" srcOrd="1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4.xml><?xml version="1.0" encoding="utf-8"?>
<dgm:dataModel xmlns:dgm="http://schemas.openxmlformats.org/drawingml/2006/diagram" xmlns:a="http://schemas.openxmlformats.org/drawingml/2006/main">
  <dgm:ptLst>
    <dgm:pt modelId="{CD0D7DC1-D406-4A91-8BAE-92491AD2EE66}"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IN"/>
        </a:p>
      </dgm:t>
    </dgm:pt>
    <dgm:pt modelId="{73ADB1C7-D5A5-435D-9014-5183629AB5D2}">
      <dgm:prSet custT="1"/>
      <dgm:spPr/>
      <dgm:t>
        <a:bodyPr/>
        <a:lstStyle/>
        <a:p>
          <a:pPr algn="ctr"/>
          <a:r>
            <a:rPr lang="en-IN" sz="3600" b="1" dirty="0"/>
            <a:t>Activities in SRNA</a:t>
          </a:r>
        </a:p>
      </dgm:t>
    </dgm:pt>
    <dgm:pt modelId="{BF9B2540-4118-45C2-BBD3-CAB21A21D07A}" type="parTrans" cxnId="{EBF7A843-2634-4C5D-94BB-CBCB19C08E8B}">
      <dgm:prSet/>
      <dgm:spPr/>
      <dgm:t>
        <a:bodyPr/>
        <a:lstStyle/>
        <a:p>
          <a:endParaRPr lang="en-IN"/>
        </a:p>
      </dgm:t>
    </dgm:pt>
    <dgm:pt modelId="{2D6B127E-A539-4A83-BD53-742235A3FF32}" type="sibTrans" cxnId="{EBF7A843-2634-4C5D-94BB-CBCB19C08E8B}">
      <dgm:prSet/>
      <dgm:spPr/>
      <dgm:t>
        <a:bodyPr/>
        <a:lstStyle/>
        <a:p>
          <a:endParaRPr lang="en-IN"/>
        </a:p>
      </dgm:t>
    </dgm:pt>
    <dgm:pt modelId="{BFC47019-C93C-4F75-B053-4A48F0396D20}" type="pres">
      <dgm:prSet presAssocID="{CD0D7DC1-D406-4A91-8BAE-92491AD2EE66}" presName="linear" presStyleCnt="0">
        <dgm:presLayoutVars>
          <dgm:animLvl val="lvl"/>
          <dgm:resizeHandles val="exact"/>
        </dgm:presLayoutVars>
      </dgm:prSet>
      <dgm:spPr/>
      <dgm:t>
        <a:bodyPr/>
        <a:lstStyle/>
        <a:p>
          <a:endParaRPr lang="en-US"/>
        </a:p>
      </dgm:t>
    </dgm:pt>
    <dgm:pt modelId="{08772718-1DF1-4722-A162-E151850C4D79}" type="pres">
      <dgm:prSet presAssocID="{73ADB1C7-D5A5-435D-9014-5183629AB5D2}" presName="parentText" presStyleLbl="node1" presStyleIdx="0" presStyleCnt="1" custScaleY="67632">
        <dgm:presLayoutVars>
          <dgm:chMax val="0"/>
          <dgm:bulletEnabled val="1"/>
        </dgm:presLayoutVars>
      </dgm:prSet>
      <dgm:spPr/>
      <dgm:t>
        <a:bodyPr/>
        <a:lstStyle/>
        <a:p>
          <a:endParaRPr lang="en-US"/>
        </a:p>
      </dgm:t>
    </dgm:pt>
  </dgm:ptLst>
  <dgm:cxnLst>
    <dgm:cxn modelId="{C08ABF50-6FCA-459D-A963-8134DF317E1E}" type="presOf" srcId="{CD0D7DC1-D406-4A91-8BAE-92491AD2EE66}" destId="{BFC47019-C93C-4F75-B053-4A48F0396D20}" srcOrd="0" destOrd="0" presId="urn:microsoft.com/office/officeart/2005/8/layout/vList2"/>
    <dgm:cxn modelId="{F98CB7D5-148F-4644-AB43-37A67576ABBE}" type="presOf" srcId="{73ADB1C7-D5A5-435D-9014-5183629AB5D2}" destId="{08772718-1DF1-4722-A162-E151850C4D79}" srcOrd="0" destOrd="0" presId="urn:microsoft.com/office/officeart/2005/8/layout/vList2"/>
    <dgm:cxn modelId="{EBF7A843-2634-4C5D-94BB-CBCB19C08E8B}" srcId="{CD0D7DC1-D406-4A91-8BAE-92491AD2EE66}" destId="{73ADB1C7-D5A5-435D-9014-5183629AB5D2}" srcOrd="0" destOrd="0" parTransId="{BF9B2540-4118-45C2-BBD3-CAB21A21D07A}" sibTransId="{2D6B127E-A539-4A83-BD53-742235A3FF32}"/>
    <dgm:cxn modelId="{C4DE16F4-D8E2-4E72-960B-3BFD8C6E67B5}" type="presParOf" srcId="{BFC47019-C93C-4F75-B053-4A48F0396D20}" destId="{08772718-1DF1-4722-A162-E151850C4D7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5.xml><?xml version="1.0" encoding="utf-8"?>
<dgm:dataModel xmlns:dgm="http://schemas.openxmlformats.org/drawingml/2006/diagram" xmlns:a="http://schemas.openxmlformats.org/drawingml/2006/main">
  <dgm:ptLst>
    <dgm:pt modelId="{A9A16688-5E99-4F88-85F2-487D65ADED8F}" type="doc">
      <dgm:prSet loTypeId="urn:microsoft.com/office/officeart/2005/8/layout/vList2" loCatId="list" qsTypeId="urn:microsoft.com/office/officeart/2005/8/quickstyle/simple1" qsCatId="simple" csTypeId="urn:microsoft.com/office/officeart/2005/8/colors/accent4_3" csCatId="accent4"/>
      <dgm:spPr/>
      <dgm:t>
        <a:bodyPr/>
        <a:lstStyle/>
        <a:p>
          <a:endParaRPr lang="en-IN"/>
        </a:p>
      </dgm:t>
    </dgm:pt>
    <dgm:pt modelId="{69887F87-A65B-4E16-94D3-19696E9DF779}">
      <dgm:prSet/>
      <dgm:spPr/>
      <dgm:t>
        <a:bodyPr/>
        <a:lstStyle/>
        <a:p>
          <a:r>
            <a:rPr lang="en-IN"/>
            <a:t>Focus on Prevention.</a:t>
          </a:r>
        </a:p>
      </dgm:t>
    </dgm:pt>
    <dgm:pt modelId="{D5A753A9-841A-4212-995E-201025FB2B7F}" type="parTrans" cxnId="{9DA8B9FF-F5A2-44B3-BA3D-718B6DE313D5}">
      <dgm:prSet/>
      <dgm:spPr/>
      <dgm:t>
        <a:bodyPr/>
        <a:lstStyle/>
        <a:p>
          <a:endParaRPr lang="en-IN"/>
        </a:p>
      </dgm:t>
    </dgm:pt>
    <dgm:pt modelId="{18941899-74B7-4F7E-9E1B-E95AC5EDF0FF}" type="sibTrans" cxnId="{9DA8B9FF-F5A2-44B3-BA3D-718B6DE313D5}">
      <dgm:prSet/>
      <dgm:spPr/>
      <dgm:t>
        <a:bodyPr/>
        <a:lstStyle/>
        <a:p>
          <a:endParaRPr lang="en-IN"/>
        </a:p>
      </dgm:t>
    </dgm:pt>
    <dgm:pt modelId="{E2B3E223-C71C-43D0-8D31-83A3E240D096}">
      <dgm:prSet/>
      <dgm:spPr/>
      <dgm:t>
        <a:bodyPr/>
        <a:lstStyle/>
        <a:p>
          <a:r>
            <a:rPr lang="en-IN" dirty="0"/>
            <a:t>Micro plan based predefined activities by different government departments.</a:t>
          </a:r>
        </a:p>
      </dgm:t>
    </dgm:pt>
    <dgm:pt modelId="{4666DFCA-756C-4FB2-8FE4-0B4DBDD2E8E9}" type="parTrans" cxnId="{FEF72A86-57DC-4FE6-B267-0A5BB3214955}">
      <dgm:prSet/>
      <dgm:spPr/>
      <dgm:t>
        <a:bodyPr/>
        <a:lstStyle/>
        <a:p>
          <a:endParaRPr lang="en-IN"/>
        </a:p>
      </dgm:t>
    </dgm:pt>
    <dgm:pt modelId="{3C4BD919-D1B9-4629-B5ED-B665F68A1A8B}" type="sibTrans" cxnId="{FEF72A86-57DC-4FE6-B267-0A5BB3214955}">
      <dgm:prSet/>
      <dgm:spPr/>
      <dgm:t>
        <a:bodyPr/>
        <a:lstStyle/>
        <a:p>
          <a:endParaRPr lang="en-IN"/>
        </a:p>
      </dgm:t>
    </dgm:pt>
    <dgm:pt modelId="{6F4574E7-59DE-4912-9166-7CC85D6FBE5E}" type="pres">
      <dgm:prSet presAssocID="{A9A16688-5E99-4F88-85F2-487D65ADED8F}" presName="linear" presStyleCnt="0">
        <dgm:presLayoutVars>
          <dgm:animLvl val="lvl"/>
          <dgm:resizeHandles val="exact"/>
        </dgm:presLayoutVars>
      </dgm:prSet>
      <dgm:spPr/>
      <dgm:t>
        <a:bodyPr/>
        <a:lstStyle/>
        <a:p>
          <a:endParaRPr lang="en-US"/>
        </a:p>
      </dgm:t>
    </dgm:pt>
    <dgm:pt modelId="{F74D78BF-F5CE-41AF-82E6-4CFA4D45F8AC}" type="pres">
      <dgm:prSet presAssocID="{69887F87-A65B-4E16-94D3-19696E9DF779}" presName="parentText" presStyleLbl="node1" presStyleIdx="0" presStyleCnt="2">
        <dgm:presLayoutVars>
          <dgm:chMax val="0"/>
          <dgm:bulletEnabled val="1"/>
        </dgm:presLayoutVars>
      </dgm:prSet>
      <dgm:spPr/>
      <dgm:t>
        <a:bodyPr/>
        <a:lstStyle/>
        <a:p>
          <a:endParaRPr lang="en-US"/>
        </a:p>
      </dgm:t>
    </dgm:pt>
    <dgm:pt modelId="{D8EAE7A1-DDC2-40FD-A611-626DAB2AEFE0}" type="pres">
      <dgm:prSet presAssocID="{18941899-74B7-4F7E-9E1B-E95AC5EDF0FF}" presName="spacer" presStyleCnt="0"/>
      <dgm:spPr/>
      <dgm:t>
        <a:bodyPr/>
        <a:lstStyle/>
        <a:p>
          <a:endParaRPr lang="en-US"/>
        </a:p>
      </dgm:t>
    </dgm:pt>
    <dgm:pt modelId="{374A8001-6550-4E25-B110-A782C80AC6E2}" type="pres">
      <dgm:prSet presAssocID="{E2B3E223-C71C-43D0-8D31-83A3E240D096}" presName="parentText" presStyleLbl="node1" presStyleIdx="1" presStyleCnt="2">
        <dgm:presLayoutVars>
          <dgm:chMax val="0"/>
          <dgm:bulletEnabled val="1"/>
        </dgm:presLayoutVars>
      </dgm:prSet>
      <dgm:spPr/>
      <dgm:t>
        <a:bodyPr/>
        <a:lstStyle/>
        <a:p>
          <a:endParaRPr lang="en-US"/>
        </a:p>
      </dgm:t>
    </dgm:pt>
  </dgm:ptLst>
  <dgm:cxnLst>
    <dgm:cxn modelId="{FEF72A86-57DC-4FE6-B267-0A5BB3214955}" srcId="{A9A16688-5E99-4F88-85F2-487D65ADED8F}" destId="{E2B3E223-C71C-43D0-8D31-83A3E240D096}" srcOrd="1" destOrd="0" parTransId="{4666DFCA-756C-4FB2-8FE4-0B4DBDD2E8E9}" sibTransId="{3C4BD919-D1B9-4629-B5ED-B665F68A1A8B}"/>
    <dgm:cxn modelId="{CE0DCEBA-C407-403B-83A6-DFC091873CDE}" type="presOf" srcId="{A9A16688-5E99-4F88-85F2-487D65ADED8F}" destId="{6F4574E7-59DE-4912-9166-7CC85D6FBE5E}" srcOrd="0" destOrd="0" presId="urn:microsoft.com/office/officeart/2005/8/layout/vList2"/>
    <dgm:cxn modelId="{57C2035B-47ED-4EE9-A4BA-E7906A7C91AB}" type="presOf" srcId="{E2B3E223-C71C-43D0-8D31-83A3E240D096}" destId="{374A8001-6550-4E25-B110-A782C80AC6E2}" srcOrd="0" destOrd="0" presId="urn:microsoft.com/office/officeart/2005/8/layout/vList2"/>
    <dgm:cxn modelId="{9DA8B9FF-F5A2-44B3-BA3D-718B6DE313D5}" srcId="{A9A16688-5E99-4F88-85F2-487D65ADED8F}" destId="{69887F87-A65B-4E16-94D3-19696E9DF779}" srcOrd="0" destOrd="0" parTransId="{D5A753A9-841A-4212-995E-201025FB2B7F}" sibTransId="{18941899-74B7-4F7E-9E1B-E95AC5EDF0FF}"/>
    <dgm:cxn modelId="{CED7E65D-47FE-4DEC-894A-7647F0727266}" type="presOf" srcId="{69887F87-A65B-4E16-94D3-19696E9DF779}" destId="{F74D78BF-F5CE-41AF-82E6-4CFA4D45F8AC}" srcOrd="0" destOrd="0" presId="urn:microsoft.com/office/officeart/2005/8/layout/vList2"/>
    <dgm:cxn modelId="{E9F5C7F3-E75A-4706-A45A-1395B8616857}" type="presParOf" srcId="{6F4574E7-59DE-4912-9166-7CC85D6FBE5E}" destId="{F74D78BF-F5CE-41AF-82E6-4CFA4D45F8AC}" srcOrd="0" destOrd="0" presId="urn:microsoft.com/office/officeart/2005/8/layout/vList2"/>
    <dgm:cxn modelId="{20153392-64BF-4749-B728-03460072CED3}" type="presParOf" srcId="{6F4574E7-59DE-4912-9166-7CC85D6FBE5E}" destId="{D8EAE7A1-DDC2-40FD-A611-626DAB2AEFE0}" srcOrd="1" destOrd="0" presId="urn:microsoft.com/office/officeart/2005/8/layout/vList2"/>
    <dgm:cxn modelId="{90D7E4FE-867F-48CE-B0E4-CAF181877234}" type="presParOf" srcId="{6F4574E7-59DE-4912-9166-7CC85D6FBE5E}" destId="{374A8001-6550-4E25-B110-A782C80AC6E2}"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6.xml><?xml version="1.0" encoding="utf-8"?>
<dgm:dataModel xmlns:dgm="http://schemas.openxmlformats.org/drawingml/2006/diagram" xmlns:a="http://schemas.openxmlformats.org/drawingml/2006/main">
  <dgm:ptLst>
    <dgm:pt modelId="{26D3CD39-6423-4A26-85A7-B9CF73987523}"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FCFB5C4C-129F-4A53-9E5F-2369BD588964}">
      <dgm:prSet custT="1"/>
      <dgm:spPr/>
      <dgm:t>
        <a:bodyPr/>
        <a:lstStyle/>
        <a:p>
          <a:pPr algn="ctr"/>
          <a:r>
            <a:rPr lang="en-IN" sz="4000" b="1" dirty="0"/>
            <a:t>Preventive activities :  Vector control</a:t>
          </a:r>
        </a:p>
      </dgm:t>
    </dgm:pt>
    <dgm:pt modelId="{08A2B700-827B-46EA-8178-A66E91EC11B7}" type="parTrans" cxnId="{18724A12-80DC-4E57-8B74-8DD8F27201A8}">
      <dgm:prSet/>
      <dgm:spPr/>
      <dgm:t>
        <a:bodyPr/>
        <a:lstStyle/>
        <a:p>
          <a:endParaRPr lang="en-IN"/>
        </a:p>
      </dgm:t>
    </dgm:pt>
    <dgm:pt modelId="{40E4B236-E8E9-4A08-B829-A12D7BBCEC94}" type="sibTrans" cxnId="{18724A12-80DC-4E57-8B74-8DD8F27201A8}">
      <dgm:prSet/>
      <dgm:spPr/>
      <dgm:t>
        <a:bodyPr/>
        <a:lstStyle/>
        <a:p>
          <a:endParaRPr lang="en-IN"/>
        </a:p>
      </dgm:t>
    </dgm:pt>
    <dgm:pt modelId="{0442BA21-52DE-41BC-998E-E36B6D7CEA4F}" type="pres">
      <dgm:prSet presAssocID="{26D3CD39-6423-4A26-85A7-B9CF73987523}" presName="linear" presStyleCnt="0">
        <dgm:presLayoutVars>
          <dgm:animLvl val="lvl"/>
          <dgm:resizeHandles val="exact"/>
        </dgm:presLayoutVars>
      </dgm:prSet>
      <dgm:spPr/>
      <dgm:t>
        <a:bodyPr/>
        <a:lstStyle/>
        <a:p>
          <a:endParaRPr lang="en-US"/>
        </a:p>
      </dgm:t>
    </dgm:pt>
    <dgm:pt modelId="{80BA0E3A-0C73-4854-8F6D-20EFB3EE6A67}" type="pres">
      <dgm:prSet presAssocID="{FCFB5C4C-129F-4A53-9E5F-2369BD588964}" presName="parentText" presStyleLbl="node1" presStyleIdx="0" presStyleCnt="1" custLinFactNeighborY="-3102">
        <dgm:presLayoutVars>
          <dgm:chMax val="0"/>
          <dgm:bulletEnabled val="1"/>
        </dgm:presLayoutVars>
      </dgm:prSet>
      <dgm:spPr/>
      <dgm:t>
        <a:bodyPr/>
        <a:lstStyle/>
        <a:p>
          <a:endParaRPr lang="en-US"/>
        </a:p>
      </dgm:t>
    </dgm:pt>
  </dgm:ptLst>
  <dgm:cxnLst>
    <dgm:cxn modelId="{BADAA133-3AB7-4D0C-A138-A6E981C96344}" type="presOf" srcId="{26D3CD39-6423-4A26-85A7-B9CF73987523}" destId="{0442BA21-52DE-41BC-998E-E36B6D7CEA4F}" srcOrd="0" destOrd="0" presId="urn:microsoft.com/office/officeart/2005/8/layout/vList2"/>
    <dgm:cxn modelId="{5C0CA9B2-B864-4547-B1E4-780A1A1B831F}" type="presOf" srcId="{FCFB5C4C-129F-4A53-9E5F-2369BD588964}" destId="{80BA0E3A-0C73-4854-8F6D-20EFB3EE6A67}" srcOrd="0" destOrd="0" presId="urn:microsoft.com/office/officeart/2005/8/layout/vList2"/>
    <dgm:cxn modelId="{18724A12-80DC-4E57-8B74-8DD8F27201A8}" srcId="{26D3CD39-6423-4A26-85A7-B9CF73987523}" destId="{FCFB5C4C-129F-4A53-9E5F-2369BD588964}" srcOrd="0" destOrd="0" parTransId="{08A2B700-827B-46EA-8178-A66E91EC11B7}" sibTransId="{40E4B236-E8E9-4A08-B829-A12D7BBCEC94}"/>
    <dgm:cxn modelId="{5849D7C2-AEED-4252-8E9D-196C2301484B}" type="presParOf" srcId="{0442BA21-52DE-41BC-998E-E36B6D7CEA4F}" destId="{80BA0E3A-0C73-4854-8F6D-20EFB3EE6A6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7.xml><?xml version="1.0" encoding="utf-8"?>
<dgm:dataModel xmlns:dgm="http://schemas.openxmlformats.org/drawingml/2006/diagram" xmlns:a="http://schemas.openxmlformats.org/drawingml/2006/main">
  <dgm:ptLst>
    <dgm:pt modelId="{D7702602-23B1-4FB4-9F3F-1C8CBD83C172}"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en-IN"/>
        </a:p>
      </dgm:t>
    </dgm:pt>
    <dgm:pt modelId="{FB6A692F-A22C-4709-BA8B-C37C2A1A7440}">
      <dgm:prSet custT="1"/>
      <dgm:spPr/>
      <dgm:t>
        <a:bodyPr/>
        <a:lstStyle/>
        <a:p>
          <a:r>
            <a:rPr lang="en-IN" sz="3600" b="1" dirty="0" smtClean="0"/>
            <a:t>Mosquitoes</a:t>
          </a:r>
          <a:r>
            <a:rPr lang="en-IN" sz="6500" dirty="0" smtClean="0"/>
            <a:t> </a:t>
          </a:r>
          <a:endParaRPr lang="en-IN" sz="6500" dirty="0"/>
        </a:p>
      </dgm:t>
    </dgm:pt>
    <dgm:pt modelId="{B425C7C6-A282-4547-BECE-02032E8C4364}" type="parTrans" cxnId="{62CE085A-ED15-4CF0-9871-70EF4A417062}">
      <dgm:prSet/>
      <dgm:spPr/>
      <dgm:t>
        <a:bodyPr/>
        <a:lstStyle/>
        <a:p>
          <a:endParaRPr lang="en-IN"/>
        </a:p>
      </dgm:t>
    </dgm:pt>
    <dgm:pt modelId="{4AB651A9-E03E-4AB6-8227-E7C7336E7851}" type="sibTrans" cxnId="{62CE085A-ED15-4CF0-9871-70EF4A417062}">
      <dgm:prSet/>
      <dgm:spPr/>
      <dgm:t>
        <a:bodyPr/>
        <a:lstStyle/>
        <a:p>
          <a:endParaRPr lang="en-IN"/>
        </a:p>
      </dgm:t>
    </dgm:pt>
    <dgm:pt modelId="{648ECFE1-C86E-48E6-A68E-483B17C8B033}">
      <dgm:prSet custT="1"/>
      <dgm:spPr/>
      <dgm:t>
        <a:bodyPr/>
        <a:lstStyle/>
        <a:p>
          <a:r>
            <a:rPr lang="en-IN" sz="2000"/>
            <a:t>Identifying high vector density areas</a:t>
          </a:r>
        </a:p>
      </dgm:t>
    </dgm:pt>
    <dgm:pt modelId="{4A91AB8B-9D08-4255-93E0-0418C0E3BACF}" type="parTrans" cxnId="{5CACB073-BB38-4E02-A392-35FBD271628C}">
      <dgm:prSet/>
      <dgm:spPr/>
      <dgm:t>
        <a:bodyPr/>
        <a:lstStyle/>
        <a:p>
          <a:endParaRPr lang="en-IN"/>
        </a:p>
      </dgm:t>
    </dgm:pt>
    <dgm:pt modelId="{7AF06E08-1F9F-40D4-B9F0-8450B1763C4C}" type="sibTrans" cxnId="{5CACB073-BB38-4E02-A392-35FBD271628C}">
      <dgm:prSet/>
      <dgm:spPr/>
      <dgm:t>
        <a:bodyPr/>
        <a:lstStyle/>
        <a:p>
          <a:endParaRPr lang="en-IN"/>
        </a:p>
      </dgm:t>
    </dgm:pt>
    <dgm:pt modelId="{334C578C-B31B-4E8C-851E-A50FBF24AECC}">
      <dgm:prSet custT="1"/>
      <dgm:spPr/>
      <dgm:t>
        <a:bodyPr/>
        <a:lstStyle/>
        <a:p>
          <a:r>
            <a:rPr lang="en-IN" sz="2000"/>
            <a:t>Previous year data</a:t>
          </a:r>
        </a:p>
      </dgm:t>
    </dgm:pt>
    <dgm:pt modelId="{FDA45704-F9A4-4530-9D59-25198AE69466}" type="parTrans" cxnId="{740426AB-9479-4382-B688-E4D40A860AAE}">
      <dgm:prSet/>
      <dgm:spPr/>
      <dgm:t>
        <a:bodyPr/>
        <a:lstStyle/>
        <a:p>
          <a:endParaRPr lang="en-IN"/>
        </a:p>
      </dgm:t>
    </dgm:pt>
    <dgm:pt modelId="{83793166-50DC-4F8B-9BFF-9BB12D00FB54}" type="sibTrans" cxnId="{740426AB-9479-4382-B688-E4D40A860AAE}">
      <dgm:prSet/>
      <dgm:spPr/>
      <dgm:t>
        <a:bodyPr/>
        <a:lstStyle/>
        <a:p>
          <a:endParaRPr lang="en-IN"/>
        </a:p>
      </dgm:t>
    </dgm:pt>
    <dgm:pt modelId="{647D79B3-C6F8-4B25-A1BE-084D0293116F}">
      <dgm:prSet custT="1"/>
      <dgm:spPr/>
      <dgm:t>
        <a:bodyPr/>
        <a:lstStyle/>
        <a:p>
          <a:r>
            <a:rPr lang="en-IN" sz="2000" dirty="0"/>
            <a:t>Data from DBCs and </a:t>
          </a:r>
          <a:r>
            <a:rPr lang="en-IN" sz="2000" dirty="0" err="1"/>
            <a:t>Dastak</a:t>
          </a:r>
          <a:endParaRPr lang="en-IN" sz="2000" dirty="0"/>
        </a:p>
      </dgm:t>
    </dgm:pt>
    <dgm:pt modelId="{F89C3F35-3DF5-438A-B55C-C0BF598BC6DF}" type="parTrans" cxnId="{F8316AFD-E956-4F69-BB4F-0D78CD833DE8}">
      <dgm:prSet/>
      <dgm:spPr/>
      <dgm:t>
        <a:bodyPr/>
        <a:lstStyle/>
        <a:p>
          <a:endParaRPr lang="en-IN"/>
        </a:p>
      </dgm:t>
    </dgm:pt>
    <dgm:pt modelId="{86439F64-5CDB-4B41-9900-26F05B0D835F}" type="sibTrans" cxnId="{F8316AFD-E956-4F69-BB4F-0D78CD833DE8}">
      <dgm:prSet/>
      <dgm:spPr/>
      <dgm:t>
        <a:bodyPr/>
        <a:lstStyle/>
        <a:p>
          <a:endParaRPr lang="en-IN"/>
        </a:p>
      </dgm:t>
    </dgm:pt>
    <dgm:pt modelId="{1FBA7793-2F32-46B0-8C61-FA48AAE06E02}">
      <dgm:prSet custT="1"/>
      <dgm:spPr/>
      <dgm:t>
        <a:bodyPr/>
        <a:lstStyle/>
        <a:p>
          <a:r>
            <a:rPr lang="en-IN" sz="2000"/>
            <a:t>Mosquito control activities </a:t>
          </a:r>
        </a:p>
      </dgm:t>
    </dgm:pt>
    <dgm:pt modelId="{DE472A44-1868-4A78-AC0B-934B51B0B131}" type="parTrans" cxnId="{8D40938F-FEE5-4AC9-A64F-8477081DD8C7}">
      <dgm:prSet/>
      <dgm:spPr/>
      <dgm:t>
        <a:bodyPr/>
        <a:lstStyle/>
        <a:p>
          <a:endParaRPr lang="en-IN"/>
        </a:p>
      </dgm:t>
    </dgm:pt>
    <dgm:pt modelId="{C4627EF7-654D-4EAA-B112-ED9EA2B25BF3}" type="sibTrans" cxnId="{8D40938F-FEE5-4AC9-A64F-8477081DD8C7}">
      <dgm:prSet/>
      <dgm:spPr/>
      <dgm:t>
        <a:bodyPr/>
        <a:lstStyle/>
        <a:p>
          <a:endParaRPr lang="en-IN"/>
        </a:p>
      </dgm:t>
    </dgm:pt>
    <dgm:pt modelId="{0565BA9F-0549-47CF-8E81-41C8D0FC2ADE}">
      <dgm:prSet custT="1"/>
      <dgm:spPr/>
      <dgm:t>
        <a:bodyPr/>
        <a:lstStyle/>
        <a:p>
          <a:r>
            <a:rPr lang="en-IN" sz="2000"/>
            <a:t>Breeding site identification </a:t>
          </a:r>
        </a:p>
      </dgm:t>
    </dgm:pt>
    <dgm:pt modelId="{59B30D74-7EDB-4E2A-94B2-29489123CF75}" type="parTrans" cxnId="{E6B0F4EC-2232-4D04-8D03-9048CD90350C}">
      <dgm:prSet/>
      <dgm:spPr/>
      <dgm:t>
        <a:bodyPr/>
        <a:lstStyle/>
        <a:p>
          <a:endParaRPr lang="en-IN"/>
        </a:p>
      </dgm:t>
    </dgm:pt>
    <dgm:pt modelId="{D37D572C-6655-4736-A556-60237CBE6386}" type="sibTrans" cxnId="{E6B0F4EC-2232-4D04-8D03-9048CD90350C}">
      <dgm:prSet/>
      <dgm:spPr/>
      <dgm:t>
        <a:bodyPr/>
        <a:lstStyle/>
        <a:p>
          <a:endParaRPr lang="en-IN"/>
        </a:p>
      </dgm:t>
    </dgm:pt>
    <dgm:pt modelId="{0F30F88B-C4DB-4C25-975C-C3750A4A947A}">
      <dgm:prSet custT="1"/>
      <dgm:spPr/>
      <dgm:t>
        <a:bodyPr/>
        <a:lstStyle/>
        <a:p>
          <a:r>
            <a:rPr lang="en-IN" sz="2000"/>
            <a:t>Prevention of mosquito breeding</a:t>
          </a:r>
        </a:p>
      </dgm:t>
    </dgm:pt>
    <dgm:pt modelId="{1EAFFA65-272F-4842-9026-93870CE0D7F6}" type="parTrans" cxnId="{EFD25F5D-D34A-4B17-BCB8-A4C5E96EC1E7}">
      <dgm:prSet/>
      <dgm:spPr/>
      <dgm:t>
        <a:bodyPr/>
        <a:lstStyle/>
        <a:p>
          <a:endParaRPr lang="en-IN"/>
        </a:p>
      </dgm:t>
    </dgm:pt>
    <dgm:pt modelId="{DAA51C7D-C24A-4293-9FD9-146B511388B4}" type="sibTrans" cxnId="{EFD25F5D-D34A-4B17-BCB8-A4C5E96EC1E7}">
      <dgm:prSet/>
      <dgm:spPr/>
      <dgm:t>
        <a:bodyPr/>
        <a:lstStyle/>
        <a:p>
          <a:endParaRPr lang="en-IN"/>
        </a:p>
      </dgm:t>
    </dgm:pt>
    <dgm:pt modelId="{B136ECFF-A353-4292-9EBD-338858F433C9}">
      <dgm:prSet custT="1"/>
      <dgm:spPr/>
      <dgm:t>
        <a:bodyPr/>
        <a:lstStyle/>
        <a:p>
          <a:r>
            <a:rPr lang="en-IN" sz="2000"/>
            <a:t>Activities for control of Adult mosquitoes (Fogging)</a:t>
          </a:r>
        </a:p>
      </dgm:t>
    </dgm:pt>
    <dgm:pt modelId="{FA02C8A7-C6DA-4240-9967-31CCB0FF3468}" type="parTrans" cxnId="{3B89EF2F-6AE2-48FF-B315-97F875903D44}">
      <dgm:prSet/>
      <dgm:spPr/>
      <dgm:t>
        <a:bodyPr/>
        <a:lstStyle/>
        <a:p>
          <a:endParaRPr lang="en-IN"/>
        </a:p>
      </dgm:t>
    </dgm:pt>
    <dgm:pt modelId="{C0124831-5F0B-40F3-A49C-4AD1EF1151E2}" type="sibTrans" cxnId="{3B89EF2F-6AE2-48FF-B315-97F875903D44}">
      <dgm:prSet/>
      <dgm:spPr/>
      <dgm:t>
        <a:bodyPr/>
        <a:lstStyle/>
        <a:p>
          <a:endParaRPr lang="en-IN"/>
        </a:p>
      </dgm:t>
    </dgm:pt>
    <dgm:pt modelId="{1B272285-A955-4A0D-9B1F-6E656305E951}">
      <dgm:prSet custT="1"/>
      <dgm:spPr/>
      <dgm:t>
        <a:bodyPr/>
        <a:lstStyle/>
        <a:p>
          <a:r>
            <a:rPr lang="en-IN" sz="2000"/>
            <a:t>Anti Larva measures (Antilarval spray)</a:t>
          </a:r>
        </a:p>
      </dgm:t>
    </dgm:pt>
    <dgm:pt modelId="{7F0FE54B-9300-4428-9328-F0192FB2232A}" type="parTrans" cxnId="{D8F60A89-7C0F-474A-A4C3-2F630659B710}">
      <dgm:prSet/>
      <dgm:spPr/>
      <dgm:t>
        <a:bodyPr/>
        <a:lstStyle/>
        <a:p>
          <a:endParaRPr lang="en-IN"/>
        </a:p>
      </dgm:t>
    </dgm:pt>
    <dgm:pt modelId="{1C1F28F4-E8C4-4E20-A3FF-0D456036348C}" type="sibTrans" cxnId="{D8F60A89-7C0F-474A-A4C3-2F630659B710}">
      <dgm:prSet/>
      <dgm:spPr/>
      <dgm:t>
        <a:bodyPr/>
        <a:lstStyle/>
        <a:p>
          <a:endParaRPr lang="en-IN"/>
        </a:p>
      </dgm:t>
    </dgm:pt>
    <dgm:pt modelId="{17319176-4FFF-449A-9A63-EA4A8D5DEA9F}">
      <dgm:prSet custT="1"/>
      <dgm:spPr/>
      <dgm:t>
        <a:bodyPr/>
        <a:lstStyle/>
        <a:p>
          <a:r>
            <a:rPr lang="en-IN" sz="2000"/>
            <a:t>Avoiding mosquito bite</a:t>
          </a:r>
        </a:p>
      </dgm:t>
    </dgm:pt>
    <dgm:pt modelId="{11E6ED8D-7659-4719-9CC1-8B0B1183F1E6}" type="parTrans" cxnId="{CE12A481-7F30-43F6-8298-250702B05A25}">
      <dgm:prSet/>
      <dgm:spPr/>
      <dgm:t>
        <a:bodyPr/>
        <a:lstStyle/>
        <a:p>
          <a:endParaRPr lang="en-IN"/>
        </a:p>
      </dgm:t>
    </dgm:pt>
    <dgm:pt modelId="{2B6942D9-A5A0-4A7E-A3B2-2E3739B52960}" type="sibTrans" cxnId="{CE12A481-7F30-43F6-8298-250702B05A25}">
      <dgm:prSet/>
      <dgm:spPr/>
      <dgm:t>
        <a:bodyPr/>
        <a:lstStyle/>
        <a:p>
          <a:endParaRPr lang="en-IN"/>
        </a:p>
      </dgm:t>
    </dgm:pt>
    <dgm:pt modelId="{4F9B102F-AF6A-4E48-88C1-3696CA7C72DC}">
      <dgm:prSet custT="1"/>
      <dgm:spPr/>
      <dgm:t>
        <a:bodyPr/>
        <a:lstStyle/>
        <a:p>
          <a:r>
            <a:rPr lang="en-IN" sz="2000"/>
            <a:t>Use of mosquito nets</a:t>
          </a:r>
        </a:p>
      </dgm:t>
    </dgm:pt>
    <dgm:pt modelId="{F151EF13-A880-4436-807F-60E33DC30758}" type="parTrans" cxnId="{0B5F382E-6762-4D3C-95D2-5C2C0D8F7310}">
      <dgm:prSet/>
      <dgm:spPr/>
      <dgm:t>
        <a:bodyPr/>
        <a:lstStyle/>
        <a:p>
          <a:endParaRPr lang="en-IN"/>
        </a:p>
      </dgm:t>
    </dgm:pt>
    <dgm:pt modelId="{D9FC1AA8-C01C-4824-BC4F-0EAFC0CDD846}" type="sibTrans" cxnId="{0B5F382E-6762-4D3C-95D2-5C2C0D8F7310}">
      <dgm:prSet/>
      <dgm:spPr/>
      <dgm:t>
        <a:bodyPr/>
        <a:lstStyle/>
        <a:p>
          <a:endParaRPr lang="en-IN"/>
        </a:p>
      </dgm:t>
    </dgm:pt>
    <dgm:pt modelId="{ACAF70C8-9D42-4ABB-A0B3-46A816B3341B}">
      <dgm:prSet custT="1"/>
      <dgm:spPr/>
      <dgm:t>
        <a:bodyPr/>
        <a:lstStyle/>
        <a:p>
          <a:r>
            <a:rPr lang="en-IN" sz="2000"/>
            <a:t>Mosquito repellent cream</a:t>
          </a:r>
        </a:p>
      </dgm:t>
    </dgm:pt>
    <dgm:pt modelId="{5B7C62AB-B807-4753-9983-6E51CF9454FB}" type="parTrans" cxnId="{00FCCD88-699E-4D75-B661-2A05B12615AF}">
      <dgm:prSet/>
      <dgm:spPr/>
      <dgm:t>
        <a:bodyPr/>
        <a:lstStyle/>
        <a:p>
          <a:endParaRPr lang="en-IN"/>
        </a:p>
      </dgm:t>
    </dgm:pt>
    <dgm:pt modelId="{5A338BB4-0ECB-4890-B628-0D20EC5E98DE}" type="sibTrans" cxnId="{00FCCD88-699E-4D75-B661-2A05B12615AF}">
      <dgm:prSet/>
      <dgm:spPr/>
      <dgm:t>
        <a:bodyPr/>
        <a:lstStyle/>
        <a:p>
          <a:endParaRPr lang="en-IN"/>
        </a:p>
      </dgm:t>
    </dgm:pt>
    <dgm:pt modelId="{D750D353-F3A7-42AB-B104-357A9473616E}">
      <dgm:prSet custT="1"/>
      <dgm:spPr/>
      <dgm:t>
        <a:bodyPr/>
        <a:lstStyle/>
        <a:p>
          <a:r>
            <a:rPr lang="en-IN" sz="2000" dirty="0"/>
            <a:t>Full sleeved shirts and full length pants for students</a:t>
          </a:r>
        </a:p>
      </dgm:t>
    </dgm:pt>
    <dgm:pt modelId="{B60B7E52-87A2-41A2-8EE6-501E7E1CF255}" type="parTrans" cxnId="{A7582EBB-2860-4A7C-8877-0103548C89BB}">
      <dgm:prSet/>
      <dgm:spPr/>
      <dgm:t>
        <a:bodyPr/>
        <a:lstStyle/>
        <a:p>
          <a:endParaRPr lang="en-IN"/>
        </a:p>
      </dgm:t>
    </dgm:pt>
    <dgm:pt modelId="{30D9D9A2-1AAC-4AD6-ACA4-1C14A6BDC3E1}" type="sibTrans" cxnId="{A7582EBB-2860-4A7C-8877-0103548C89BB}">
      <dgm:prSet/>
      <dgm:spPr/>
      <dgm:t>
        <a:bodyPr/>
        <a:lstStyle/>
        <a:p>
          <a:endParaRPr lang="en-IN"/>
        </a:p>
      </dgm:t>
    </dgm:pt>
    <dgm:pt modelId="{36C2A090-6C36-405D-99C7-6548F4068C2F}" type="pres">
      <dgm:prSet presAssocID="{D7702602-23B1-4FB4-9F3F-1C8CBD83C172}" presName="linear" presStyleCnt="0">
        <dgm:presLayoutVars>
          <dgm:animLvl val="lvl"/>
          <dgm:resizeHandles val="exact"/>
        </dgm:presLayoutVars>
      </dgm:prSet>
      <dgm:spPr/>
      <dgm:t>
        <a:bodyPr/>
        <a:lstStyle/>
        <a:p>
          <a:endParaRPr lang="en-US"/>
        </a:p>
      </dgm:t>
    </dgm:pt>
    <dgm:pt modelId="{DD475862-CE09-42CA-9673-8F066E316218}" type="pres">
      <dgm:prSet presAssocID="{FB6A692F-A22C-4709-BA8B-C37C2A1A7440}" presName="parentText" presStyleLbl="node1" presStyleIdx="0" presStyleCnt="1" custScaleY="92728">
        <dgm:presLayoutVars>
          <dgm:chMax val="0"/>
          <dgm:bulletEnabled val="1"/>
        </dgm:presLayoutVars>
      </dgm:prSet>
      <dgm:spPr/>
      <dgm:t>
        <a:bodyPr/>
        <a:lstStyle/>
        <a:p>
          <a:endParaRPr lang="en-US"/>
        </a:p>
      </dgm:t>
    </dgm:pt>
    <dgm:pt modelId="{1F0CD65D-521F-44C5-8674-4C39C39F6FAD}" type="pres">
      <dgm:prSet presAssocID="{FB6A692F-A22C-4709-BA8B-C37C2A1A7440}" presName="childText" presStyleLbl="revTx" presStyleIdx="0" presStyleCnt="1">
        <dgm:presLayoutVars>
          <dgm:bulletEnabled val="1"/>
        </dgm:presLayoutVars>
      </dgm:prSet>
      <dgm:spPr/>
      <dgm:t>
        <a:bodyPr/>
        <a:lstStyle/>
        <a:p>
          <a:endParaRPr lang="en-US"/>
        </a:p>
      </dgm:t>
    </dgm:pt>
  </dgm:ptLst>
  <dgm:cxnLst>
    <dgm:cxn modelId="{EEB80F25-536B-4CB1-97FF-E74F78BC94BF}" type="presOf" srcId="{4F9B102F-AF6A-4E48-88C1-3696CA7C72DC}" destId="{1F0CD65D-521F-44C5-8674-4C39C39F6FAD}" srcOrd="0" destOrd="9" presId="urn:microsoft.com/office/officeart/2005/8/layout/vList2"/>
    <dgm:cxn modelId="{740426AB-9479-4382-B688-E4D40A860AAE}" srcId="{648ECFE1-C86E-48E6-A68E-483B17C8B033}" destId="{334C578C-B31B-4E8C-851E-A50FBF24AECC}" srcOrd="0" destOrd="0" parTransId="{FDA45704-F9A4-4530-9D59-25198AE69466}" sibTransId="{83793166-50DC-4F8B-9BFF-9BB12D00FB54}"/>
    <dgm:cxn modelId="{00FCCD88-699E-4D75-B661-2A05B12615AF}" srcId="{17319176-4FFF-449A-9A63-EA4A8D5DEA9F}" destId="{ACAF70C8-9D42-4ABB-A0B3-46A816B3341B}" srcOrd="1" destOrd="0" parTransId="{5B7C62AB-B807-4753-9983-6E51CF9454FB}" sibTransId="{5A338BB4-0ECB-4890-B628-0D20EC5E98DE}"/>
    <dgm:cxn modelId="{350A595E-CC3C-4CFC-93D1-8B75A06A8975}" type="presOf" srcId="{334C578C-B31B-4E8C-851E-A50FBF24AECC}" destId="{1F0CD65D-521F-44C5-8674-4C39C39F6FAD}" srcOrd="0" destOrd="1" presId="urn:microsoft.com/office/officeart/2005/8/layout/vList2"/>
    <dgm:cxn modelId="{8D674E67-AC3E-4A7D-B2F9-6C3990D78EA6}" type="presOf" srcId="{647D79B3-C6F8-4B25-A1BE-084D0293116F}" destId="{1F0CD65D-521F-44C5-8674-4C39C39F6FAD}" srcOrd="0" destOrd="2" presId="urn:microsoft.com/office/officeart/2005/8/layout/vList2"/>
    <dgm:cxn modelId="{705DE5AB-E16B-4ACF-ABB5-DAB7A6F1ABCD}" type="presOf" srcId="{ACAF70C8-9D42-4ABB-A0B3-46A816B3341B}" destId="{1F0CD65D-521F-44C5-8674-4C39C39F6FAD}" srcOrd="0" destOrd="10" presId="urn:microsoft.com/office/officeart/2005/8/layout/vList2"/>
    <dgm:cxn modelId="{1AF421FC-5A56-453A-8C95-3187B1DF137F}" type="presOf" srcId="{1FBA7793-2F32-46B0-8C61-FA48AAE06E02}" destId="{1F0CD65D-521F-44C5-8674-4C39C39F6FAD}" srcOrd="0" destOrd="3" presId="urn:microsoft.com/office/officeart/2005/8/layout/vList2"/>
    <dgm:cxn modelId="{8D40938F-FEE5-4AC9-A64F-8477081DD8C7}" srcId="{FB6A692F-A22C-4709-BA8B-C37C2A1A7440}" destId="{1FBA7793-2F32-46B0-8C61-FA48AAE06E02}" srcOrd="1" destOrd="0" parTransId="{DE472A44-1868-4A78-AC0B-934B51B0B131}" sibTransId="{C4627EF7-654D-4EAA-B112-ED9EA2B25BF3}"/>
    <dgm:cxn modelId="{E2193CF6-B24C-4CEE-9299-831EA952BEC9}" type="presOf" srcId="{B136ECFF-A353-4292-9EBD-338858F433C9}" destId="{1F0CD65D-521F-44C5-8674-4C39C39F6FAD}" srcOrd="0" destOrd="6" presId="urn:microsoft.com/office/officeart/2005/8/layout/vList2"/>
    <dgm:cxn modelId="{0B5F382E-6762-4D3C-95D2-5C2C0D8F7310}" srcId="{17319176-4FFF-449A-9A63-EA4A8D5DEA9F}" destId="{4F9B102F-AF6A-4E48-88C1-3696CA7C72DC}" srcOrd="0" destOrd="0" parTransId="{F151EF13-A880-4436-807F-60E33DC30758}" sibTransId="{D9FC1AA8-C01C-4824-BC4F-0EAFC0CDD846}"/>
    <dgm:cxn modelId="{8F477243-0FCD-40F2-9D9C-2383A549C774}" type="presOf" srcId="{1B272285-A955-4A0D-9B1F-6E656305E951}" destId="{1F0CD65D-521F-44C5-8674-4C39C39F6FAD}" srcOrd="0" destOrd="7" presId="urn:microsoft.com/office/officeart/2005/8/layout/vList2"/>
    <dgm:cxn modelId="{1BD09CE0-4C55-43E2-A01B-612FEC1B766F}" type="presOf" srcId="{0F30F88B-C4DB-4C25-975C-C3750A4A947A}" destId="{1F0CD65D-521F-44C5-8674-4C39C39F6FAD}" srcOrd="0" destOrd="5" presId="urn:microsoft.com/office/officeart/2005/8/layout/vList2"/>
    <dgm:cxn modelId="{A7582EBB-2860-4A7C-8877-0103548C89BB}" srcId="{17319176-4FFF-449A-9A63-EA4A8D5DEA9F}" destId="{D750D353-F3A7-42AB-B104-357A9473616E}" srcOrd="2" destOrd="0" parTransId="{B60B7E52-87A2-41A2-8EE6-501E7E1CF255}" sibTransId="{30D9D9A2-1AAC-4AD6-ACA4-1C14A6BDC3E1}"/>
    <dgm:cxn modelId="{5CACB073-BB38-4E02-A392-35FBD271628C}" srcId="{FB6A692F-A22C-4709-BA8B-C37C2A1A7440}" destId="{648ECFE1-C86E-48E6-A68E-483B17C8B033}" srcOrd="0" destOrd="0" parTransId="{4A91AB8B-9D08-4255-93E0-0418C0E3BACF}" sibTransId="{7AF06E08-1F9F-40D4-B9F0-8450B1763C4C}"/>
    <dgm:cxn modelId="{F8316AFD-E956-4F69-BB4F-0D78CD833DE8}" srcId="{648ECFE1-C86E-48E6-A68E-483B17C8B033}" destId="{647D79B3-C6F8-4B25-A1BE-084D0293116F}" srcOrd="1" destOrd="0" parTransId="{F89C3F35-3DF5-438A-B55C-C0BF598BC6DF}" sibTransId="{86439F64-5CDB-4B41-9900-26F05B0D835F}"/>
    <dgm:cxn modelId="{D8F60A89-7C0F-474A-A4C3-2F630659B710}" srcId="{1FBA7793-2F32-46B0-8C61-FA48AAE06E02}" destId="{1B272285-A955-4A0D-9B1F-6E656305E951}" srcOrd="3" destOrd="0" parTransId="{7F0FE54B-9300-4428-9328-F0192FB2232A}" sibTransId="{1C1F28F4-E8C4-4E20-A3FF-0D456036348C}"/>
    <dgm:cxn modelId="{56F9397D-4BCF-4AB9-933C-C8EB7E5E739F}" type="presOf" srcId="{648ECFE1-C86E-48E6-A68E-483B17C8B033}" destId="{1F0CD65D-521F-44C5-8674-4C39C39F6FAD}" srcOrd="0" destOrd="0" presId="urn:microsoft.com/office/officeart/2005/8/layout/vList2"/>
    <dgm:cxn modelId="{8D153DF7-806B-44D5-9607-C2E8AFEC4003}" type="presOf" srcId="{0565BA9F-0549-47CF-8E81-41C8D0FC2ADE}" destId="{1F0CD65D-521F-44C5-8674-4C39C39F6FAD}" srcOrd="0" destOrd="4" presId="urn:microsoft.com/office/officeart/2005/8/layout/vList2"/>
    <dgm:cxn modelId="{62CE085A-ED15-4CF0-9871-70EF4A417062}" srcId="{D7702602-23B1-4FB4-9F3F-1C8CBD83C172}" destId="{FB6A692F-A22C-4709-BA8B-C37C2A1A7440}" srcOrd="0" destOrd="0" parTransId="{B425C7C6-A282-4547-BECE-02032E8C4364}" sibTransId="{4AB651A9-E03E-4AB6-8227-E7C7336E7851}"/>
    <dgm:cxn modelId="{CE12A481-7F30-43F6-8298-250702B05A25}" srcId="{FB6A692F-A22C-4709-BA8B-C37C2A1A7440}" destId="{17319176-4FFF-449A-9A63-EA4A8D5DEA9F}" srcOrd="2" destOrd="0" parTransId="{11E6ED8D-7659-4719-9CC1-8B0B1183F1E6}" sibTransId="{2B6942D9-A5A0-4A7E-A3B2-2E3739B52960}"/>
    <dgm:cxn modelId="{082D7BF7-1BF1-4164-A1D6-820226406609}" type="presOf" srcId="{D7702602-23B1-4FB4-9F3F-1C8CBD83C172}" destId="{36C2A090-6C36-405D-99C7-6548F4068C2F}" srcOrd="0" destOrd="0" presId="urn:microsoft.com/office/officeart/2005/8/layout/vList2"/>
    <dgm:cxn modelId="{E6B0F4EC-2232-4D04-8D03-9048CD90350C}" srcId="{1FBA7793-2F32-46B0-8C61-FA48AAE06E02}" destId="{0565BA9F-0549-47CF-8E81-41C8D0FC2ADE}" srcOrd="0" destOrd="0" parTransId="{59B30D74-7EDB-4E2A-94B2-29489123CF75}" sibTransId="{D37D572C-6655-4736-A556-60237CBE6386}"/>
    <dgm:cxn modelId="{3B89EF2F-6AE2-48FF-B315-97F875903D44}" srcId="{1FBA7793-2F32-46B0-8C61-FA48AAE06E02}" destId="{B136ECFF-A353-4292-9EBD-338858F433C9}" srcOrd="2" destOrd="0" parTransId="{FA02C8A7-C6DA-4240-9967-31CCB0FF3468}" sibTransId="{C0124831-5F0B-40F3-A49C-4AD1EF1151E2}"/>
    <dgm:cxn modelId="{CEB78433-0B73-4CDC-94EE-BD0949DDB44F}" type="presOf" srcId="{FB6A692F-A22C-4709-BA8B-C37C2A1A7440}" destId="{DD475862-CE09-42CA-9673-8F066E316218}" srcOrd="0" destOrd="0" presId="urn:microsoft.com/office/officeart/2005/8/layout/vList2"/>
    <dgm:cxn modelId="{89C3D8B4-BDFE-4721-ABB6-9CC87E5914F9}" type="presOf" srcId="{17319176-4FFF-449A-9A63-EA4A8D5DEA9F}" destId="{1F0CD65D-521F-44C5-8674-4C39C39F6FAD}" srcOrd="0" destOrd="8" presId="urn:microsoft.com/office/officeart/2005/8/layout/vList2"/>
    <dgm:cxn modelId="{EFD25F5D-D34A-4B17-BCB8-A4C5E96EC1E7}" srcId="{1FBA7793-2F32-46B0-8C61-FA48AAE06E02}" destId="{0F30F88B-C4DB-4C25-975C-C3750A4A947A}" srcOrd="1" destOrd="0" parTransId="{1EAFFA65-272F-4842-9026-93870CE0D7F6}" sibTransId="{DAA51C7D-C24A-4293-9FD9-146B511388B4}"/>
    <dgm:cxn modelId="{A51D7A6C-1DB8-48E5-AA18-3F706B56F231}" type="presOf" srcId="{D750D353-F3A7-42AB-B104-357A9473616E}" destId="{1F0CD65D-521F-44C5-8674-4C39C39F6FAD}" srcOrd="0" destOrd="11" presId="urn:microsoft.com/office/officeart/2005/8/layout/vList2"/>
    <dgm:cxn modelId="{69112F3E-9F08-41E3-AF64-CC61D8572BA5}" type="presParOf" srcId="{36C2A090-6C36-405D-99C7-6548F4068C2F}" destId="{DD475862-CE09-42CA-9673-8F066E316218}" srcOrd="0" destOrd="0" presId="urn:microsoft.com/office/officeart/2005/8/layout/vList2"/>
    <dgm:cxn modelId="{CAAC62AE-B890-46C9-B774-8FD47F42ACFD}" type="presParOf" srcId="{36C2A090-6C36-405D-99C7-6548F4068C2F}" destId="{1F0CD65D-521F-44C5-8674-4C39C39F6FAD}"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8.xml><?xml version="1.0" encoding="utf-8"?>
<dgm:dataModel xmlns:dgm="http://schemas.openxmlformats.org/drawingml/2006/diagram" xmlns:a="http://schemas.openxmlformats.org/drawingml/2006/main">
  <dgm:ptLst>
    <dgm:pt modelId="{80CBE641-C6F4-4FA4-8F27-519A033E7C8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A2132294-C2DF-4407-968E-B0CCB6A2BC21}">
      <dgm:prSet custT="1"/>
      <dgm:spPr/>
      <dgm:t>
        <a:bodyPr/>
        <a:lstStyle/>
        <a:p>
          <a:pPr algn="ctr"/>
          <a:r>
            <a:rPr lang="en-IN" sz="4000" b="1" dirty="0"/>
            <a:t>Preventive activities : Vector Control</a:t>
          </a:r>
        </a:p>
      </dgm:t>
    </dgm:pt>
    <dgm:pt modelId="{CC624F1C-2669-4553-A9F9-0EDCF1B0147D}" type="parTrans" cxnId="{E1248B55-74A3-4BC8-AE8D-3B7C14C13023}">
      <dgm:prSet/>
      <dgm:spPr/>
      <dgm:t>
        <a:bodyPr/>
        <a:lstStyle/>
        <a:p>
          <a:endParaRPr lang="en-IN"/>
        </a:p>
      </dgm:t>
    </dgm:pt>
    <dgm:pt modelId="{EE22E144-2FEF-4198-A56D-FF6D2E7F280D}" type="sibTrans" cxnId="{E1248B55-74A3-4BC8-AE8D-3B7C14C13023}">
      <dgm:prSet/>
      <dgm:spPr/>
      <dgm:t>
        <a:bodyPr/>
        <a:lstStyle/>
        <a:p>
          <a:endParaRPr lang="en-IN"/>
        </a:p>
      </dgm:t>
    </dgm:pt>
    <dgm:pt modelId="{7AF36903-4597-43DC-A6E1-6986C397284A}" type="pres">
      <dgm:prSet presAssocID="{80CBE641-C6F4-4FA4-8F27-519A033E7C82}" presName="linear" presStyleCnt="0">
        <dgm:presLayoutVars>
          <dgm:animLvl val="lvl"/>
          <dgm:resizeHandles val="exact"/>
        </dgm:presLayoutVars>
      </dgm:prSet>
      <dgm:spPr/>
      <dgm:t>
        <a:bodyPr/>
        <a:lstStyle/>
        <a:p>
          <a:endParaRPr lang="en-US"/>
        </a:p>
      </dgm:t>
    </dgm:pt>
    <dgm:pt modelId="{60B38BE5-89A6-410E-8B3F-489E46ED4C7D}" type="pres">
      <dgm:prSet presAssocID="{A2132294-C2DF-4407-968E-B0CCB6A2BC21}" presName="parentText" presStyleLbl="node1" presStyleIdx="0" presStyleCnt="1">
        <dgm:presLayoutVars>
          <dgm:chMax val="0"/>
          <dgm:bulletEnabled val="1"/>
        </dgm:presLayoutVars>
      </dgm:prSet>
      <dgm:spPr/>
      <dgm:t>
        <a:bodyPr/>
        <a:lstStyle/>
        <a:p>
          <a:endParaRPr lang="en-US"/>
        </a:p>
      </dgm:t>
    </dgm:pt>
  </dgm:ptLst>
  <dgm:cxnLst>
    <dgm:cxn modelId="{E1248B55-74A3-4BC8-AE8D-3B7C14C13023}" srcId="{80CBE641-C6F4-4FA4-8F27-519A033E7C82}" destId="{A2132294-C2DF-4407-968E-B0CCB6A2BC21}" srcOrd="0" destOrd="0" parTransId="{CC624F1C-2669-4553-A9F9-0EDCF1B0147D}" sibTransId="{EE22E144-2FEF-4198-A56D-FF6D2E7F280D}"/>
    <dgm:cxn modelId="{7EF3C8E7-0AE9-45B4-9D6D-46A6F7806191}" type="presOf" srcId="{A2132294-C2DF-4407-968E-B0CCB6A2BC21}" destId="{60B38BE5-89A6-410E-8B3F-489E46ED4C7D}" srcOrd="0" destOrd="0" presId="urn:microsoft.com/office/officeart/2005/8/layout/vList2"/>
    <dgm:cxn modelId="{1C16132F-F63F-4204-B91A-8341A32E518E}" type="presOf" srcId="{80CBE641-C6F4-4FA4-8F27-519A033E7C82}" destId="{7AF36903-4597-43DC-A6E1-6986C397284A}" srcOrd="0" destOrd="0" presId="urn:microsoft.com/office/officeart/2005/8/layout/vList2"/>
    <dgm:cxn modelId="{D3B96C24-C068-402B-92E2-B5A0AA3EE395}" type="presParOf" srcId="{7AF36903-4597-43DC-A6E1-6986C397284A}" destId="{60B38BE5-89A6-410E-8B3F-489E46ED4C7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9.xml><?xml version="1.0" encoding="utf-8"?>
<dgm:dataModel xmlns:dgm="http://schemas.openxmlformats.org/drawingml/2006/diagram" xmlns:a="http://schemas.openxmlformats.org/drawingml/2006/main">
  <dgm:ptLst>
    <dgm:pt modelId="{013F3621-CD65-4D73-989C-9967023DABF9}" type="doc">
      <dgm:prSet loTypeId="urn:microsoft.com/office/officeart/2005/8/layout/vList2" loCatId="list" qsTypeId="urn:microsoft.com/office/officeart/2005/8/quickstyle/simple1" qsCatId="simple" csTypeId="urn:microsoft.com/office/officeart/2005/8/colors/accent6_3" csCatId="accent6"/>
      <dgm:spPr/>
      <dgm:t>
        <a:bodyPr/>
        <a:lstStyle/>
        <a:p>
          <a:endParaRPr lang="en-IN"/>
        </a:p>
      </dgm:t>
    </dgm:pt>
    <dgm:pt modelId="{9B52DD49-FCB9-4D87-9C11-9DC3790006B2}">
      <dgm:prSet custT="1"/>
      <dgm:spPr/>
      <dgm:t>
        <a:bodyPr/>
        <a:lstStyle/>
        <a:p>
          <a:r>
            <a:rPr lang="en-IN" sz="2800"/>
            <a:t>Rodents (Department of Agriculture)</a:t>
          </a:r>
        </a:p>
      </dgm:t>
    </dgm:pt>
    <dgm:pt modelId="{5EABD817-EFCC-4938-9D7E-066E10524148}" type="parTrans" cxnId="{8187425D-8C8C-430F-B632-B3618DE45281}">
      <dgm:prSet/>
      <dgm:spPr/>
      <dgm:t>
        <a:bodyPr/>
        <a:lstStyle/>
        <a:p>
          <a:endParaRPr lang="en-IN"/>
        </a:p>
      </dgm:t>
    </dgm:pt>
    <dgm:pt modelId="{03FBCFC0-A4A3-4D23-A6D8-284D8AD9F6DD}" type="sibTrans" cxnId="{8187425D-8C8C-430F-B632-B3618DE45281}">
      <dgm:prSet/>
      <dgm:spPr/>
      <dgm:t>
        <a:bodyPr/>
        <a:lstStyle/>
        <a:p>
          <a:endParaRPr lang="en-IN"/>
        </a:p>
      </dgm:t>
    </dgm:pt>
    <dgm:pt modelId="{5FF03F72-263C-4CD1-8D73-5E2B3E6B4494}">
      <dgm:prSet custT="1"/>
      <dgm:spPr/>
      <dgm:t>
        <a:bodyPr/>
        <a:lstStyle/>
        <a:p>
          <a:r>
            <a:rPr lang="en-IN" sz="2800" dirty="0"/>
            <a:t>Important because cases of Scrub Typhus and Leptospirosis are being regularly reported from various districts of the state</a:t>
          </a:r>
        </a:p>
      </dgm:t>
    </dgm:pt>
    <dgm:pt modelId="{1B061383-E2EC-432A-99C3-422E5F21EC61}" type="parTrans" cxnId="{9B4643E3-AC39-441D-A00D-A612A4DACC5E}">
      <dgm:prSet/>
      <dgm:spPr/>
      <dgm:t>
        <a:bodyPr/>
        <a:lstStyle/>
        <a:p>
          <a:endParaRPr lang="en-IN"/>
        </a:p>
      </dgm:t>
    </dgm:pt>
    <dgm:pt modelId="{4CF11396-AFA3-4986-9602-4514961A268A}" type="sibTrans" cxnId="{9B4643E3-AC39-441D-A00D-A612A4DACC5E}">
      <dgm:prSet/>
      <dgm:spPr/>
      <dgm:t>
        <a:bodyPr/>
        <a:lstStyle/>
        <a:p>
          <a:endParaRPr lang="en-IN"/>
        </a:p>
      </dgm:t>
    </dgm:pt>
    <dgm:pt modelId="{F49BA0C9-443E-44A6-8507-11EFD2E36EEA}">
      <dgm:prSet custT="1"/>
      <dgm:spPr/>
      <dgm:t>
        <a:bodyPr/>
        <a:lstStyle/>
        <a:p>
          <a:r>
            <a:rPr lang="en-IN" sz="2400"/>
            <a:t>Sensitization  on rodents as carriers of different diseases</a:t>
          </a:r>
        </a:p>
      </dgm:t>
    </dgm:pt>
    <dgm:pt modelId="{DCFF9C48-F3C5-444F-A32F-71E58BE842DB}" type="parTrans" cxnId="{5A4DEBEA-8E4E-42B8-A5AE-E31A0FA81ED5}">
      <dgm:prSet/>
      <dgm:spPr/>
      <dgm:t>
        <a:bodyPr/>
        <a:lstStyle/>
        <a:p>
          <a:endParaRPr lang="en-IN"/>
        </a:p>
      </dgm:t>
    </dgm:pt>
    <dgm:pt modelId="{B790A680-801A-4BD3-B0F7-2085154AEACE}" type="sibTrans" cxnId="{5A4DEBEA-8E4E-42B8-A5AE-E31A0FA81ED5}">
      <dgm:prSet/>
      <dgm:spPr/>
      <dgm:t>
        <a:bodyPr/>
        <a:lstStyle/>
        <a:p>
          <a:endParaRPr lang="en-IN"/>
        </a:p>
      </dgm:t>
    </dgm:pt>
    <dgm:pt modelId="{4AE22655-7562-40D6-84C1-FE942EFB7B88}">
      <dgm:prSet custT="1"/>
      <dgm:spPr/>
      <dgm:t>
        <a:bodyPr/>
        <a:lstStyle/>
        <a:p>
          <a:r>
            <a:rPr lang="en-IN" sz="2400" dirty="0"/>
            <a:t>Sensitization  on rodent control measures</a:t>
          </a:r>
        </a:p>
      </dgm:t>
    </dgm:pt>
    <dgm:pt modelId="{18F2DEBF-A3CB-4E32-A2E7-123CB77CCD9D}" type="parTrans" cxnId="{C82BED39-E3FA-4AD6-8883-A613B013F6F6}">
      <dgm:prSet/>
      <dgm:spPr/>
      <dgm:t>
        <a:bodyPr/>
        <a:lstStyle/>
        <a:p>
          <a:endParaRPr lang="en-IN"/>
        </a:p>
      </dgm:t>
    </dgm:pt>
    <dgm:pt modelId="{ED9ED81A-EB64-4DB4-83C6-3CE01797ED2C}" type="sibTrans" cxnId="{C82BED39-E3FA-4AD6-8883-A613B013F6F6}">
      <dgm:prSet/>
      <dgm:spPr/>
      <dgm:t>
        <a:bodyPr/>
        <a:lstStyle/>
        <a:p>
          <a:endParaRPr lang="en-IN"/>
        </a:p>
      </dgm:t>
    </dgm:pt>
    <dgm:pt modelId="{E13D64DA-79F9-4D0C-AB7B-BC716DB27E80}">
      <dgm:prSet custT="1"/>
      <dgm:spPr/>
      <dgm:t>
        <a:bodyPr/>
        <a:lstStyle/>
        <a:p>
          <a:r>
            <a:rPr lang="en-IN" sz="2400" dirty="0"/>
            <a:t>Distribution of Anti rodent chemicals</a:t>
          </a:r>
        </a:p>
      </dgm:t>
    </dgm:pt>
    <dgm:pt modelId="{D3253621-453F-4AB6-91B1-732DCC486E46}" type="parTrans" cxnId="{5EC179A3-5EBC-4F49-A7A5-554F3E019034}">
      <dgm:prSet/>
      <dgm:spPr/>
      <dgm:t>
        <a:bodyPr/>
        <a:lstStyle/>
        <a:p>
          <a:endParaRPr lang="en-IN"/>
        </a:p>
      </dgm:t>
    </dgm:pt>
    <dgm:pt modelId="{58CC2927-BA5F-4BAF-B73C-6D36FB57F7F2}" type="sibTrans" cxnId="{5EC179A3-5EBC-4F49-A7A5-554F3E019034}">
      <dgm:prSet/>
      <dgm:spPr/>
      <dgm:t>
        <a:bodyPr/>
        <a:lstStyle/>
        <a:p>
          <a:endParaRPr lang="en-IN"/>
        </a:p>
      </dgm:t>
    </dgm:pt>
    <dgm:pt modelId="{6E35F915-56E7-418B-9D05-496866F36062}" type="pres">
      <dgm:prSet presAssocID="{013F3621-CD65-4D73-989C-9967023DABF9}" presName="linear" presStyleCnt="0">
        <dgm:presLayoutVars>
          <dgm:animLvl val="lvl"/>
          <dgm:resizeHandles val="exact"/>
        </dgm:presLayoutVars>
      </dgm:prSet>
      <dgm:spPr/>
      <dgm:t>
        <a:bodyPr/>
        <a:lstStyle/>
        <a:p>
          <a:endParaRPr lang="en-US"/>
        </a:p>
      </dgm:t>
    </dgm:pt>
    <dgm:pt modelId="{E27573C0-660B-4ABA-B02E-82032BA67737}" type="pres">
      <dgm:prSet presAssocID="{9B52DD49-FCB9-4D87-9C11-9DC3790006B2}" presName="parentText" presStyleLbl="node1" presStyleIdx="0" presStyleCnt="2">
        <dgm:presLayoutVars>
          <dgm:chMax val="0"/>
          <dgm:bulletEnabled val="1"/>
        </dgm:presLayoutVars>
      </dgm:prSet>
      <dgm:spPr/>
      <dgm:t>
        <a:bodyPr/>
        <a:lstStyle/>
        <a:p>
          <a:endParaRPr lang="en-US"/>
        </a:p>
      </dgm:t>
    </dgm:pt>
    <dgm:pt modelId="{C6501636-915B-49CF-A9A6-9C543D6F214C}" type="pres">
      <dgm:prSet presAssocID="{03FBCFC0-A4A3-4D23-A6D8-284D8AD9F6DD}" presName="spacer" presStyleCnt="0"/>
      <dgm:spPr/>
      <dgm:t>
        <a:bodyPr/>
        <a:lstStyle/>
        <a:p>
          <a:endParaRPr lang="en-US"/>
        </a:p>
      </dgm:t>
    </dgm:pt>
    <dgm:pt modelId="{6D76A566-0795-415C-8D5F-B2E2BAEDB5CE}" type="pres">
      <dgm:prSet presAssocID="{5FF03F72-263C-4CD1-8D73-5E2B3E6B4494}" presName="parentText" presStyleLbl="node1" presStyleIdx="1" presStyleCnt="2">
        <dgm:presLayoutVars>
          <dgm:chMax val="0"/>
          <dgm:bulletEnabled val="1"/>
        </dgm:presLayoutVars>
      </dgm:prSet>
      <dgm:spPr/>
      <dgm:t>
        <a:bodyPr/>
        <a:lstStyle/>
        <a:p>
          <a:endParaRPr lang="en-US"/>
        </a:p>
      </dgm:t>
    </dgm:pt>
    <dgm:pt modelId="{3EED6F72-075B-4D05-A76E-1709B24C5DE6}" type="pres">
      <dgm:prSet presAssocID="{5FF03F72-263C-4CD1-8D73-5E2B3E6B4494}" presName="childText" presStyleLbl="revTx" presStyleIdx="0" presStyleCnt="1">
        <dgm:presLayoutVars>
          <dgm:bulletEnabled val="1"/>
        </dgm:presLayoutVars>
      </dgm:prSet>
      <dgm:spPr/>
      <dgm:t>
        <a:bodyPr/>
        <a:lstStyle/>
        <a:p>
          <a:endParaRPr lang="en-US"/>
        </a:p>
      </dgm:t>
    </dgm:pt>
  </dgm:ptLst>
  <dgm:cxnLst>
    <dgm:cxn modelId="{5A4DEBEA-8E4E-42B8-A5AE-E31A0FA81ED5}" srcId="{5FF03F72-263C-4CD1-8D73-5E2B3E6B4494}" destId="{F49BA0C9-443E-44A6-8507-11EFD2E36EEA}" srcOrd="0" destOrd="0" parTransId="{DCFF9C48-F3C5-444F-A32F-71E58BE842DB}" sibTransId="{B790A680-801A-4BD3-B0F7-2085154AEACE}"/>
    <dgm:cxn modelId="{C82BED39-E3FA-4AD6-8883-A613B013F6F6}" srcId="{5FF03F72-263C-4CD1-8D73-5E2B3E6B4494}" destId="{4AE22655-7562-40D6-84C1-FE942EFB7B88}" srcOrd="1" destOrd="0" parTransId="{18F2DEBF-A3CB-4E32-A2E7-123CB77CCD9D}" sibTransId="{ED9ED81A-EB64-4DB4-83C6-3CE01797ED2C}"/>
    <dgm:cxn modelId="{8187425D-8C8C-430F-B632-B3618DE45281}" srcId="{013F3621-CD65-4D73-989C-9967023DABF9}" destId="{9B52DD49-FCB9-4D87-9C11-9DC3790006B2}" srcOrd="0" destOrd="0" parTransId="{5EABD817-EFCC-4938-9D7E-066E10524148}" sibTransId="{03FBCFC0-A4A3-4D23-A6D8-284D8AD9F6DD}"/>
    <dgm:cxn modelId="{BE0A86FA-525E-4542-AF8F-F48FCFCD0AB0}" type="presOf" srcId="{4AE22655-7562-40D6-84C1-FE942EFB7B88}" destId="{3EED6F72-075B-4D05-A76E-1709B24C5DE6}" srcOrd="0" destOrd="1" presId="urn:microsoft.com/office/officeart/2005/8/layout/vList2"/>
    <dgm:cxn modelId="{7E0261B8-C17A-4A4C-94BB-EB93C4EC16B9}" type="presOf" srcId="{F49BA0C9-443E-44A6-8507-11EFD2E36EEA}" destId="{3EED6F72-075B-4D05-A76E-1709B24C5DE6}" srcOrd="0" destOrd="0" presId="urn:microsoft.com/office/officeart/2005/8/layout/vList2"/>
    <dgm:cxn modelId="{AAC88896-A949-4220-A5C5-8EBE0E65CF13}" type="presOf" srcId="{E13D64DA-79F9-4D0C-AB7B-BC716DB27E80}" destId="{3EED6F72-075B-4D05-A76E-1709B24C5DE6}" srcOrd="0" destOrd="2" presId="urn:microsoft.com/office/officeart/2005/8/layout/vList2"/>
    <dgm:cxn modelId="{FBDBA914-6CB7-4650-87AD-275C889A69FD}" type="presOf" srcId="{013F3621-CD65-4D73-989C-9967023DABF9}" destId="{6E35F915-56E7-418B-9D05-496866F36062}" srcOrd="0" destOrd="0" presId="urn:microsoft.com/office/officeart/2005/8/layout/vList2"/>
    <dgm:cxn modelId="{9B4643E3-AC39-441D-A00D-A612A4DACC5E}" srcId="{013F3621-CD65-4D73-989C-9967023DABF9}" destId="{5FF03F72-263C-4CD1-8D73-5E2B3E6B4494}" srcOrd="1" destOrd="0" parTransId="{1B061383-E2EC-432A-99C3-422E5F21EC61}" sibTransId="{4CF11396-AFA3-4986-9602-4514961A268A}"/>
    <dgm:cxn modelId="{3036DEB3-4E64-4F9F-AF45-2A593955708D}" type="presOf" srcId="{5FF03F72-263C-4CD1-8D73-5E2B3E6B4494}" destId="{6D76A566-0795-415C-8D5F-B2E2BAEDB5CE}" srcOrd="0" destOrd="0" presId="urn:microsoft.com/office/officeart/2005/8/layout/vList2"/>
    <dgm:cxn modelId="{5EC179A3-5EBC-4F49-A7A5-554F3E019034}" srcId="{5FF03F72-263C-4CD1-8D73-5E2B3E6B4494}" destId="{E13D64DA-79F9-4D0C-AB7B-BC716DB27E80}" srcOrd="2" destOrd="0" parTransId="{D3253621-453F-4AB6-91B1-732DCC486E46}" sibTransId="{58CC2927-BA5F-4BAF-B73C-6D36FB57F7F2}"/>
    <dgm:cxn modelId="{7D43DD5A-D967-4048-A8B1-2094F2A05243}" type="presOf" srcId="{9B52DD49-FCB9-4D87-9C11-9DC3790006B2}" destId="{E27573C0-660B-4ABA-B02E-82032BA67737}" srcOrd="0" destOrd="0" presId="urn:microsoft.com/office/officeart/2005/8/layout/vList2"/>
    <dgm:cxn modelId="{3A124069-DA1F-46BB-962F-1BD48F5CA608}" type="presParOf" srcId="{6E35F915-56E7-418B-9D05-496866F36062}" destId="{E27573C0-660B-4ABA-B02E-82032BA67737}" srcOrd="0" destOrd="0" presId="urn:microsoft.com/office/officeart/2005/8/layout/vList2"/>
    <dgm:cxn modelId="{5031659D-AA66-4AEA-AA61-6A37158800C7}" type="presParOf" srcId="{6E35F915-56E7-418B-9D05-496866F36062}" destId="{C6501636-915B-49CF-A9A6-9C543D6F214C}" srcOrd="1" destOrd="0" presId="urn:microsoft.com/office/officeart/2005/8/layout/vList2"/>
    <dgm:cxn modelId="{7590456E-9248-4E30-879B-7628D12039F1}" type="presParOf" srcId="{6E35F915-56E7-418B-9D05-496866F36062}" destId="{6D76A566-0795-415C-8D5F-B2E2BAEDB5CE}" srcOrd="2" destOrd="0" presId="urn:microsoft.com/office/officeart/2005/8/layout/vList2"/>
    <dgm:cxn modelId="{91EF4561-4E21-4635-A88C-A454E4289070}" type="presParOf" srcId="{6E35F915-56E7-418B-9D05-496866F36062}" destId="{3EED6F72-075B-4D05-A76E-1709B24C5DE6}" srcOrd="3"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1001C2F-FC73-416E-96A3-3C0254D090E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2E1B5F46-99AB-433E-B1EB-5B769BADFF8E}">
      <dgm:prSet custT="1"/>
      <dgm:spPr/>
      <dgm:t>
        <a:bodyPr/>
        <a:lstStyle/>
        <a:p>
          <a:r>
            <a:rPr lang="en-US" sz="3600" b="1" dirty="0"/>
            <a:t>Mosquito Eggs</a:t>
          </a:r>
          <a:endParaRPr lang="en-IN" sz="3600" dirty="0"/>
        </a:p>
      </dgm:t>
    </dgm:pt>
    <dgm:pt modelId="{139ADAFB-89B1-4594-BC2E-BD24999411B3}" type="parTrans" cxnId="{A8979557-EFBE-4B50-A006-E05842EF1299}">
      <dgm:prSet/>
      <dgm:spPr/>
      <dgm:t>
        <a:bodyPr/>
        <a:lstStyle/>
        <a:p>
          <a:endParaRPr lang="en-IN"/>
        </a:p>
      </dgm:t>
    </dgm:pt>
    <dgm:pt modelId="{D38D582E-ABA2-4D1C-BA80-64A7BE8CDB96}" type="sibTrans" cxnId="{A8979557-EFBE-4B50-A006-E05842EF1299}">
      <dgm:prSet/>
      <dgm:spPr/>
      <dgm:t>
        <a:bodyPr/>
        <a:lstStyle/>
        <a:p>
          <a:endParaRPr lang="en-IN"/>
        </a:p>
      </dgm:t>
    </dgm:pt>
    <dgm:pt modelId="{A72F9AE8-98CA-44A1-A521-A25521DA0E95}" type="pres">
      <dgm:prSet presAssocID="{61001C2F-FC73-416E-96A3-3C0254D090E2}" presName="linear" presStyleCnt="0">
        <dgm:presLayoutVars>
          <dgm:animLvl val="lvl"/>
          <dgm:resizeHandles val="exact"/>
        </dgm:presLayoutVars>
      </dgm:prSet>
      <dgm:spPr/>
      <dgm:t>
        <a:bodyPr/>
        <a:lstStyle/>
        <a:p>
          <a:endParaRPr lang="en-US"/>
        </a:p>
      </dgm:t>
    </dgm:pt>
    <dgm:pt modelId="{1B16AF13-B6D4-40AE-8EA7-E8D50AD52FAC}" type="pres">
      <dgm:prSet presAssocID="{2E1B5F46-99AB-433E-B1EB-5B769BADFF8E}" presName="parentText" presStyleLbl="node1" presStyleIdx="0" presStyleCnt="1" custLinFactNeighborX="16420" custLinFactNeighborY="42841">
        <dgm:presLayoutVars>
          <dgm:chMax val="0"/>
          <dgm:bulletEnabled val="1"/>
        </dgm:presLayoutVars>
      </dgm:prSet>
      <dgm:spPr/>
      <dgm:t>
        <a:bodyPr/>
        <a:lstStyle/>
        <a:p>
          <a:endParaRPr lang="en-US"/>
        </a:p>
      </dgm:t>
    </dgm:pt>
  </dgm:ptLst>
  <dgm:cxnLst>
    <dgm:cxn modelId="{A0F7DF9E-5F7B-440D-B0E4-0058BA1DDA0F}" type="presOf" srcId="{2E1B5F46-99AB-433E-B1EB-5B769BADFF8E}" destId="{1B16AF13-B6D4-40AE-8EA7-E8D50AD52FAC}" srcOrd="0" destOrd="0" presId="urn:microsoft.com/office/officeart/2005/8/layout/vList2"/>
    <dgm:cxn modelId="{5442DDFE-31B4-4E0B-8C3D-55466CDCFC0A}" type="presOf" srcId="{61001C2F-FC73-416E-96A3-3C0254D090E2}" destId="{A72F9AE8-98CA-44A1-A521-A25521DA0E95}" srcOrd="0" destOrd="0" presId="urn:microsoft.com/office/officeart/2005/8/layout/vList2"/>
    <dgm:cxn modelId="{A8979557-EFBE-4B50-A006-E05842EF1299}" srcId="{61001C2F-FC73-416E-96A3-3C0254D090E2}" destId="{2E1B5F46-99AB-433E-B1EB-5B769BADFF8E}" srcOrd="0" destOrd="0" parTransId="{139ADAFB-89B1-4594-BC2E-BD24999411B3}" sibTransId="{D38D582E-ABA2-4D1C-BA80-64A7BE8CDB96}"/>
    <dgm:cxn modelId="{7985F83C-C631-4B62-881E-FCADE690B1DE}" type="presParOf" srcId="{A72F9AE8-98CA-44A1-A521-A25521DA0E95}" destId="{1B16AF13-B6D4-40AE-8EA7-E8D50AD52FA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0.xml><?xml version="1.0" encoding="utf-8"?>
<dgm:dataModel xmlns:dgm="http://schemas.openxmlformats.org/drawingml/2006/diagram" xmlns:a="http://schemas.openxmlformats.org/drawingml/2006/main">
  <dgm:ptLst>
    <dgm:pt modelId="{51DD9F40-EA9E-4B48-A1C3-9B32372ED117}"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1CB234B2-365E-4294-AEEA-24BAF35626A2}">
      <dgm:prSet custT="1"/>
      <dgm:spPr/>
      <dgm:t>
        <a:bodyPr/>
        <a:lstStyle/>
        <a:p>
          <a:pPr algn="ctr"/>
          <a:r>
            <a:rPr lang="en-IN" sz="4000" b="1" dirty="0"/>
            <a:t>Animal Husbandry department </a:t>
          </a:r>
        </a:p>
      </dgm:t>
    </dgm:pt>
    <dgm:pt modelId="{5694FE0D-2368-4661-909D-1FC783007508}" type="parTrans" cxnId="{DC0EDB6B-47E7-41D9-A556-94E21AFE843B}">
      <dgm:prSet/>
      <dgm:spPr/>
      <dgm:t>
        <a:bodyPr/>
        <a:lstStyle/>
        <a:p>
          <a:endParaRPr lang="en-IN"/>
        </a:p>
      </dgm:t>
    </dgm:pt>
    <dgm:pt modelId="{64D3B1BA-FE6E-4347-A0D0-6E81FBB3E4B0}" type="sibTrans" cxnId="{DC0EDB6B-47E7-41D9-A556-94E21AFE843B}">
      <dgm:prSet/>
      <dgm:spPr/>
      <dgm:t>
        <a:bodyPr/>
        <a:lstStyle/>
        <a:p>
          <a:endParaRPr lang="en-IN"/>
        </a:p>
      </dgm:t>
    </dgm:pt>
    <dgm:pt modelId="{C5D8F117-B8D2-4699-835B-624E969984F7}" type="pres">
      <dgm:prSet presAssocID="{51DD9F40-EA9E-4B48-A1C3-9B32372ED117}" presName="linear" presStyleCnt="0">
        <dgm:presLayoutVars>
          <dgm:animLvl val="lvl"/>
          <dgm:resizeHandles val="exact"/>
        </dgm:presLayoutVars>
      </dgm:prSet>
      <dgm:spPr/>
      <dgm:t>
        <a:bodyPr/>
        <a:lstStyle/>
        <a:p>
          <a:endParaRPr lang="en-US"/>
        </a:p>
      </dgm:t>
    </dgm:pt>
    <dgm:pt modelId="{F68A1CD6-DFA1-466E-AE96-ED92807E5CCB}" type="pres">
      <dgm:prSet presAssocID="{1CB234B2-365E-4294-AEEA-24BAF35626A2}" presName="parentText" presStyleLbl="node1" presStyleIdx="0" presStyleCnt="1">
        <dgm:presLayoutVars>
          <dgm:chMax val="0"/>
          <dgm:bulletEnabled val="1"/>
        </dgm:presLayoutVars>
      </dgm:prSet>
      <dgm:spPr/>
      <dgm:t>
        <a:bodyPr/>
        <a:lstStyle/>
        <a:p>
          <a:endParaRPr lang="en-US"/>
        </a:p>
      </dgm:t>
    </dgm:pt>
  </dgm:ptLst>
  <dgm:cxnLst>
    <dgm:cxn modelId="{E5F537A3-F8DE-442F-A3F2-8A6DAC587C02}" type="presOf" srcId="{51DD9F40-EA9E-4B48-A1C3-9B32372ED117}" destId="{C5D8F117-B8D2-4699-835B-624E969984F7}" srcOrd="0" destOrd="0" presId="urn:microsoft.com/office/officeart/2005/8/layout/vList2"/>
    <dgm:cxn modelId="{AF728BE5-8C24-4470-A258-F7D29E25151E}" type="presOf" srcId="{1CB234B2-365E-4294-AEEA-24BAF35626A2}" destId="{F68A1CD6-DFA1-466E-AE96-ED92807E5CCB}" srcOrd="0" destOrd="0" presId="urn:microsoft.com/office/officeart/2005/8/layout/vList2"/>
    <dgm:cxn modelId="{DC0EDB6B-47E7-41D9-A556-94E21AFE843B}" srcId="{51DD9F40-EA9E-4B48-A1C3-9B32372ED117}" destId="{1CB234B2-365E-4294-AEEA-24BAF35626A2}" srcOrd="0" destOrd="0" parTransId="{5694FE0D-2368-4661-909D-1FC783007508}" sibTransId="{64D3B1BA-FE6E-4347-A0D0-6E81FBB3E4B0}"/>
    <dgm:cxn modelId="{D19CADE4-DE59-4BAE-A5DE-3E4C2A71579A}" type="presParOf" srcId="{C5D8F117-B8D2-4699-835B-624E969984F7}" destId="{F68A1CD6-DFA1-466E-AE96-ED92807E5CC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1.xml><?xml version="1.0" encoding="utf-8"?>
<dgm:dataModel xmlns:dgm="http://schemas.openxmlformats.org/drawingml/2006/diagram" xmlns:a="http://schemas.openxmlformats.org/drawingml/2006/main">
  <dgm:ptLst>
    <dgm:pt modelId="{AF226C35-34D5-4A3A-A67E-7096FCABBD28}"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en-IN"/>
        </a:p>
      </dgm:t>
    </dgm:pt>
    <dgm:pt modelId="{D7626212-A068-40B8-B9C4-4BBB5DD6A433}">
      <dgm:prSet custT="1"/>
      <dgm:spPr/>
      <dgm:t>
        <a:bodyPr/>
        <a:lstStyle/>
        <a:p>
          <a:r>
            <a:rPr lang="en-IN" sz="3600" b="1" dirty="0"/>
            <a:t>Important because </a:t>
          </a:r>
        </a:p>
      </dgm:t>
    </dgm:pt>
    <dgm:pt modelId="{D2F24748-A23C-4D98-B3FF-38FC9CDAD3E5}" type="parTrans" cxnId="{1A48AFCF-990E-4ACE-ADFD-9A0B26D52634}">
      <dgm:prSet/>
      <dgm:spPr/>
      <dgm:t>
        <a:bodyPr/>
        <a:lstStyle/>
        <a:p>
          <a:endParaRPr lang="en-IN"/>
        </a:p>
      </dgm:t>
    </dgm:pt>
    <dgm:pt modelId="{FAC85BD0-5F01-49F8-A9CD-6736EECFA70A}" type="sibTrans" cxnId="{1A48AFCF-990E-4ACE-ADFD-9A0B26D52634}">
      <dgm:prSet/>
      <dgm:spPr/>
      <dgm:t>
        <a:bodyPr/>
        <a:lstStyle/>
        <a:p>
          <a:endParaRPr lang="en-IN"/>
        </a:p>
      </dgm:t>
    </dgm:pt>
    <dgm:pt modelId="{F9896F02-8EDA-49E4-ADE1-A2954077DC9F}">
      <dgm:prSet custT="1"/>
      <dgm:spPr/>
      <dgm:t>
        <a:bodyPr/>
        <a:lstStyle/>
        <a:p>
          <a:r>
            <a:rPr lang="en-IN" sz="2400"/>
            <a:t>Cases of different zoonotic diseases like Leptospirosis are being regularly reported from various districts of the state </a:t>
          </a:r>
        </a:p>
      </dgm:t>
    </dgm:pt>
    <dgm:pt modelId="{6A184568-AAF6-4A0C-8D3B-6ADA143AFF63}" type="parTrans" cxnId="{5F582F59-450F-4859-9D3E-5EBE5DE6A623}">
      <dgm:prSet/>
      <dgm:spPr/>
      <dgm:t>
        <a:bodyPr/>
        <a:lstStyle/>
        <a:p>
          <a:endParaRPr lang="en-IN"/>
        </a:p>
      </dgm:t>
    </dgm:pt>
    <dgm:pt modelId="{2C4C7136-249B-4327-99E7-E22D2638EAA6}" type="sibTrans" cxnId="{5F582F59-450F-4859-9D3E-5EBE5DE6A623}">
      <dgm:prSet/>
      <dgm:spPr/>
      <dgm:t>
        <a:bodyPr/>
        <a:lstStyle/>
        <a:p>
          <a:endParaRPr lang="en-IN"/>
        </a:p>
      </dgm:t>
    </dgm:pt>
    <dgm:pt modelId="{9705A3DE-EAB0-4AF7-8A67-A4DA8BA6A3F1}">
      <dgm:prSet custT="1"/>
      <dgm:spPr/>
      <dgm:t>
        <a:bodyPr/>
        <a:lstStyle/>
        <a:p>
          <a:r>
            <a:rPr lang="en-IN" sz="2400" dirty="0"/>
            <a:t>Animals are secondary/reservoir hosts in many human diseases</a:t>
          </a:r>
        </a:p>
      </dgm:t>
    </dgm:pt>
    <dgm:pt modelId="{6F766039-761F-452E-9E8B-54F51649C96B}" type="parTrans" cxnId="{37F8279E-5286-44E2-977D-5E697EECEEFC}">
      <dgm:prSet/>
      <dgm:spPr/>
      <dgm:t>
        <a:bodyPr/>
        <a:lstStyle/>
        <a:p>
          <a:endParaRPr lang="en-IN"/>
        </a:p>
      </dgm:t>
    </dgm:pt>
    <dgm:pt modelId="{93D82FA4-4220-49E3-865A-7A36EF17878D}" type="sibTrans" cxnId="{37F8279E-5286-44E2-977D-5E697EECEEFC}">
      <dgm:prSet/>
      <dgm:spPr/>
      <dgm:t>
        <a:bodyPr/>
        <a:lstStyle/>
        <a:p>
          <a:endParaRPr lang="en-IN"/>
        </a:p>
      </dgm:t>
    </dgm:pt>
    <dgm:pt modelId="{833C8407-B393-4FE3-90D9-F61656C72CF3}">
      <dgm:prSet custT="1"/>
      <dgm:spPr/>
      <dgm:t>
        <a:bodyPr/>
        <a:lstStyle/>
        <a:p>
          <a:r>
            <a:rPr lang="en-IN" sz="2400"/>
            <a:t>Unclean and unhygienic conditions in Animal sheds can contribute to  spread of diseases in Animals and Humans </a:t>
          </a:r>
        </a:p>
      </dgm:t>
    </dgm:pt>
    <dgm:pt modelId="{98369E30-8DDD-4295-8DE2-4BF1FC93603D}" type="parTrans" cxnId="{D16A5AAC-3F9C-4947-8C4B-E3C7C14DEA9E}">
      <dgm:prSet/>
      <dgm:spPr/>
      <dgm:t>
        <a:bodyPr/>
        <a:lstStyle/>
        <a:p>
          <a:endParaRPr lang="en-IN"/>
        </a:p>
      </dgm:t>
    </dgm:pt>
    <dgm:pt modelId="{92C87A7B-8936-409F-B438-27B85C62312D}" type="sibTrans" cxnId="{D16A5AAC-3F9C-4947-8C4B-E3C7C14DEA9E}">
      <dgm:prSet/>
      <dgm:spPr/>
      <dgm:t>
        <a:bodyPr/>
        <a:lstStyle/>
        <a:p>
          <a:endParaRPr lang="en-IN"/>
        </a:p>
      </dgm:t>
    </dgm:pt>
    <dgm:pt modelId="{A570DB4F-45F1-49BF-BABB-3E19303D5298}">
      <dgm:prSet custT="1"/>
      <dgm:spPr/>
      <dgm:t>
        <a:bodyPr/>
        <a:lstStyle/>
        <a:p>
          <a:r>
            <a:rPr lang="en-IN" sz="2400"/>
            <a:t>Activities</a:t>
          </a:r>
        </a:p>
      </dgm:t>
    </dgm:pt>
    <dgm:pt modelId="{7AE19B26-676D-49C5-8739-CA0291A98B17}" type="parTrans" cxnId="{A3B3CA75-4488-4889-9961-A371CBC617AA}">
      <dgm:prSet/>
      <dgm:spPr/>
      <dgm:t>
        <a:bodyPr/>
        <a:lstStyle/>
        <a:p>
          <a:endParaRPr lang="en-IN"/>
        </a:p>
      </dgm:t>
    </dgm:pt>
    <dgm:pt modelId="{F5F596AB-235E-44B3-90D5-900F9396A5BD}" type="sibTrans" cxnId="{A3B3CA75-4488-4889-9961-A371CBC617AA}">
      <dgm:prSet/>
      <dgm:spPr/>
      <dgm:t>
        <a:bodyPr/>
        <a:lstStyle/>
        <a:p>
          <a:endParaRPr lang="en-IN"/>
        </a:p>
      </dgm:t>
    </dgm:pt>
    <dgm:pt modelId="{43AD9CD4-54D2-4EA6-87A5-7BCCA73C5FF9}">
      <dgm:prSet custT="1"/>
      <dgm:spPr/>
      <dgm:t>
        <a:bodyPr/>
        <a:lstStyle/>
        <a:p>
          <a:r>
            <a:rPr lang="en-IN" sz="2400"/>
            <a:t>Sensitization of Animal farmers</a:t>
          </a:r>
        </a:p>
      </dgm:t>
    </dgm:pt>
    <dgm:pt modelId="{E45CBE9A-5233-48E3-B990-58E0696F3A87}" type="parTrans" cxnId="{4B58169D-C1B9-450F-9732-A2A7D2AE2FDB}">
      <dgm:prSet/>
      <dgm:spPr/>
      <dgm:t>
        <a:bodyPr/>
        <a:lstStyle/>
        <a:p>
          <a:endParaRPr lang="en-IN"/>
        </a:p>
      </dgm:t>
    </dgm:pt>
    <dgm:pt modelId="{1E05BDE8-585C-45E2-9422-C5EC12222329}" type="sibTrans" cxnId="{4B58169D-C1B9-450F-9732-A2A7D2AE2FDB}">
      <dgm:prSet/>
      <dgm:spPr/>
      <dgm:t>
        <a:bodyPr/>
        <a:lstStyle/>
        <a:p>
          <a:endParaRPr lang="en-IN"/>
        </a:p>
      </dgm:t>
    </dgm:pt>
    <dgm:pt modelId="{16E10FE7-A8C5-42FD-B7E4-2272695C760C}">
      <dgm:prSet custT="1"/>
      <dgm:spPr/>
      <dgm:t>
        <a:bodyPr/>
        <a:lstStyle/>
        <a:p>
          <a:r>
            <a:rPr lang="en-IN" sz="2400"/>
            <a:t>Monitoring of animal farms for general cleanliness</a:t>
          </a:r>
        </a:p>
      </dgm:t>
    </dgm:pt>
    <dgm:pt modelId="{11979A86-7448-49E0-8BDC-5216FDF1AA2F}" type="parTrans" cxnId="{7039508F-5CAC-4E09-9FD6-76BBDEF9B52E}">
      <dgm:prSet/>
      <dgm:spPr/>
      <dgm:t>
        <a:bodyPr/>
        <a:lstStyle/>
        <a:p>
          <a:endParaRPr lang="en-IN"/>
        </a:p>
      </dgm:t>
    </dgm:pt>
    <dgm:pt modelId="{A79F9726-9688-4A88-AEAC-2B95602B821B}" type="sibTrans" cxnId="{7039508F-5CAC-4E09-9FD6-76BBDEF9B52E}">
      <dgm:prSet/>
      <dgm:spPr/>
      <dgm:t>
        <a:bodyPr/>
        <a:lstStyle/>
        <a:p>
          <a:endParaRPr lang="en-IN"/>
        </a:p>
      </dgm:t>
    </dgm:pt>
    <dgm:pt modelId="{8EF88BF5-50ED-43E5-9D71-641A1A0D8F0C}">
      <dgm:prSet custT="1"/>
      <dgm:spPr/>
      <dgm:t>
        <a:bodyPr/>
        <a:lstStyle/>
        <a:p>
          <a:r>
            <a:rPr lang="en-IN" sz="2400" dirty="0"/>
            <a:t>Motivating for shifting animal farms away from inhabited areas </a:t>
          </a:r>
        </a:p>
      </dgm:t>
    </dgm:pt>
    <dgm:pt modelId="{E374E8FA-1FE6-4A5F-B497-88E71F76B96F}" type="parTrans" cxnId="{D9E09562-F95C-46AE-820B-C5B8C1C4BE03}">
      <dgm:prSet/>
      <dgm:spPr/>
      <dgm:t>
        <a:bodyPr/>
        <a:lstStyle/>
        <a:p>
          <a:endParaRPr lang="en-IN"/>
        </a:p>
      </dgm:t>
    </dgm:pt>
    <dgm:pt modelId="{3371C718-16AA-4B39-A7AF-C9D04854D6B7}" type="sibTrans" cxnId="{D9E09562-F95C-46AE-820B-C5B8C1C4BE03}">
      <dgm:prSet/>
      <dgm:spPr/>
      <dgm:t>
        <a:bodyPr/>
        <a:lstStyle/>
        <a:p>
          <a:endParaRPr lang="en-IN"/>
        </a:p>
      </dgm:t>
    </dgm:pt>
    <dgm:pt modelId="{1BF0D323-9899-45B8-84BD-9AAEB5300453}" type="pres">
      <dgm:prSet presAssocID="{AF226C35-34D5-4A3A-A67E-7096FCABBD28}" presName="linear" presStyleCnt="0">
        <dgm:presLayoutVars>
          <dgm:animLvl val="lvl"/>
          <dgm:resizeHandles val="exact"/>
        </dgm:presLayoutVars>
      </dgm:prSet>
      <dgm:spPr/>
      <dgm:t>
        <a:bodyPr/>
        <a:lstStyle/>
        <a:p>
          <a:endParaRPr lang="en-US"/>
        </a:p>
      </dgm:t>
    </dgm:pt>
    <dgm:pt modelId="{CBCC16C6-2882-4DBF-B385-9F1CDB281BCF}" type="pres">
      <dgm:prSet presAssocID="{D7626212-A068-40B8-B9C4-4BBB5DD6A433}" presName="parentText" presStyleLbl="node1" presStyleIdx="0" presStyleCnt="1" custScaleX="95667" custScaleY="78651" custLinFactNeighborX="0" custLinFactNeighborY="-3322">
        <dgm:presLayoutVars>
          <dgm:chMax val="0"/>
          <dgm:bulletEnabled val="1"/>
        </dgm:presLayoutVars>
      </dgm:prSet>
      <dgm:spPr/>
      <dgm:t>
        <a:bodyPr/>
        <a:lstStyle/>
        <a:p>
          <a:endParaRPr lang="en-US"/>
        </a:p>
      </dgm:t>
    </dgm:pt>
    <dgm:pt modelId="{590CD712-C21E-4C9C-AF30-421708464E9A}" type="pres">
      <dgm:prSet presAssocID="{D7626212-A068-40B8-B9C4-4BBB5DD6A433}" presName="childText" presStyleLbl="revTx" presStyleIdx="0" presStyleCnt="1">
        <dgm:presLayoutVars>
          <dgm:bulletEnabled val="1"/>
        </dgm:presLayoutVars>
      </dgm:prSet>
      <dgm:spPr/>
      <dgm:t>
        <a:bodyPr/>
        <a:lstStyle/>
        <a:p>
          <a:endParaRPr lang="en-US"/>
        </a:p>
      </dgm:t>
    </dgm:pt>
  </dgm:ptLst>
  <dgm:cxnLst>
    <dgm:cxn modelId="{5F30E5A6-6C0A-4CED-9821-96A3F3DEDAD2}" type="presOf" srcId="{9705A3DE-EAB0-4AF7-8A67-A4DA8BA6A3F1}" destId="{590CD712-C21E-4C9C-AF30-421708464E9A}" srcOrd="0" destOrd="1" presId="urn:microsoft.com/office/officeart/2005/8/layout/vList2"/>
    <dgm:cxn modelId="{8F1E8556-9558-4076-8FAD-155EDF09AE01}" type="presOf" srcId="{D7626212-A068-40B8-B9C4-4BBB5DD6A433}" destId="{CBCC16C6-2882-4DBF-B385-9F1CDB281BCF}" srcOrd="0" destOrd="0" presId="urn:microsoft.com/office/officeart/2005/8/layout/vList2"/>
    <dgm:cxn modelId="{7039508F-5CAC-4E09-9FD6-76BBDEF9B52E}" srcId="{A570DB4F-45F1-49BF-BABB-3E19303D5298}" destId="{16E10FE7-A8C5-42FD-B7E4-2272695C760C}" srcOrd="1" destOrd="0" parTransId="{11979A86-7448-49E0-8BDC-5216FDF1AA2F}" sibTransId="{A79F9726-9688-4A88-AEAC-2B95602B821B}"/>
    <dgm:cxn modelId="{5F582F59-450F-4859-9D3E-5EBE5DE6A623}" srcId="{D7626212-A068-40B8-B9C4-4BBB5DD6A433}" destId="{F9896F02-8EDA-49E4-ADE1-A2954077DC9F}" srcOrd="0" destOrd="0" parTransId="{6A184568-AAF6-4A0C-8D3B-6ADA143AFF63}" sibTransId="{2C4C7136-249B-4327-99E7-E22D2638EAA6}"/>
    <dgm:cxn modelId="{626044D5-A434-4556-B5D9-90DA2FE2CAEF}" type="presOf" srcId="{43AD9CD4-54D2-4EA6-87A5-7BCCA73C5FF9}" destId="{590CD712-C21E-4C9C-AF30-421708464E9A}" srcOrd="0" destOrd="4" presId="urn:microsoft.com/office/officeart/2005/8/layout/vList2"/>
    <dgm:cxn modelId="{1A48AFCF-990E-4ACE-ADFD-9A0B26D52634}" srcId="{AF226C35-34D5-4A3A-A67E-7096FCABBD28}" destId="{D7626212-A068-40B8-B9C4-4BBB5DD6A433}" srcOrd="0" destOrd="0" parTransId="{D2F24748-A23C-4D98-B3FF-38FC9CDAD3E5}" sibTransId="{FAC85BD0-5F01-49F8-A9CD-6736EECFA70A}"/>
    <dgm:cxn modelId="{773DB91C-FBA0-4E80-8FDF-BBC12D6AB542}" type="presOf" srcId="{8EF88BF5-50ED-43E5-9D71-641A1A0D8F0C}" destId="{590CD712-C21E-4C9C-AF30-421708464E9A}" srcOrd="0" destOrd="6" presId="urn:microsoft.com/office/officeart/2005/8/layout/vList2"/>
    <dgm:cxn modelId="{A3B3CA75-4488-4889-9961-A371CBC617AA}" srcId="{D7626212-A068-40B8-B9C4-4BBB5DD6A433}" destId="{A570DB4F-45F1-49BF-BABB-3E19303D5298}" srcOrd="3" destOrd="0" parTransId="{7AE19B26-676D-49C5-8739-CA0291A98B17}" sibTransId="{F5F596AB-235E-44B3-90D5-900F9396A5BD}"/>
    <dgm:cxn modelId="{37F8279E-5286-44E2-977D-5E697EECEEFC}" srcId="{D7626212-A068-40B8-B9C4-4BBB5DD6A433}" destId="{9705A3DE-EAB0-4AF7-8A67-A4DA8BA6A3F1}" srcOrd="1" destOrd="0" parTransId="{6F766039-761F-452E-9E8B-54F51649C96B}" sibTransId="{93D82FA4-4220-49E3-865A-7A36EF17878D}"/>
    <dgm:cxn modelId="{D16A5AAC-3F9C-4947-8C4B-E3C7C14DEA9E}" srcId="{D7626212-A068-40B8-B9C4-4BBB5DD6A433}" destId="{833C8407-B393-4FE3-90D9-F61656C72CF3}" srcOrd="2" destOrd="0" parTransId="{98369E30-8DDD-4295-8DE2-4BF1FC93603D}" sibTransId="{92C87A7B-8936-409F-B438-27B85C62312D}"/>
    <dgm:cxn modelId="{D9E09562-F95C-46AE-820B-C5B8C1C4BE03}" srcId="{A570DB4F-45F1-49BF-BABB-3E19303D5298}" destId="{8EF88BF5-50ED-43E5-9D71-641A1A0D8F0C}" srcOrd="2" destOrd="0" parTransId="{E374E8FA-1FE6-4A5F-B497-88E71F76B96F}" sibTransId="{3371C718-16AA-4B39-A7AF-C9D04854D6B7}"/>
    <dgm:cxn modelId="{355A354C-C6DC-4818-BB1C-48CE4991E59F}" type="presOf" srcId="{A570DB4F-45F1-49BF-BABB-3E19303D5298}" destId="{590CD712-C21E-4C9C-AF30-421708464E9A}" srcOrd="0" destOrd="3" presId="urn:microsoft.com/office/officeart/2005/8/layout/vList2"/>
    <dgm:cxn modelId="{A9EB1740-B57E-4962-B9A1-F2B8F83A767D}" type="presOf" srcId="{AF226C35-34D5-4A3A-A67E-7096FCABBD28}" destId="{1BF0D323-9899-45B8-84BD-9AAEB5300453}" srcOrd="0" destOrd="0" presId="urn:microsoft.com/office/officeart/2005/8/layout/vList2"/>
    <dgm:cxn modelId="{4B58169D-C1B9-450F-9732-A2A7D2AE2FDB}" srcId="{A570DB4F-45F1-49BF-BABB-3E19303D5298}" destId="{43AD9CD4-54D2-4EA6-87A5-7BCCA73C5FF9}" srcOrd="0" destOrd="0" parTransId="{E45CBE9A-5233-48E3-B990-58E0696F3A87}" sibTransId="{1E05BDE8-585C-45E2-9422-C5EC12222329}"/>
    <dgm:cxn modelId="{5E9E2591-6076-4B3D-96C4-10FB93FDFAF9}" type="presOf" srcId="{833C8407-B393-4FE3-90D9-F61656C72CF3}" destId="{590CD712-C21E-4C9C-AF30-421708464E9A}" srcOrd="0" destOrd="2" presId="urn:microsoft.com/office/officeart/2005/8/layout/vList2"/>
    <dgm:cxn modelId="{CEB347D2-FADB-4410-92D8-31603A88B851}" type="presOf" srcId="{16E10FE7-A8C5-42FD-B7E4-2272695C760C}" destId="{590CD712-C21E-4C9C-AF30-421708464E9A}" srcOrd="0" destOrd="5" presId="urn:microsoft.com/office/officeart/2005/8/layout/vList2"/>
    <dgm:cxn modelId="{39091B81-A975-42AD-919A-46D0FD0E9448}" type="presOf" srcId="{F9896F02-8EDA-49E4-ADE1-A2954077DC9F}" destId="{590CD712-C21E-4C9C-AF30-421708464E9A}" srcOrd="0" destOrd="0" presId="urn:microsoft.com/office/officeart/2005/8/layout/vList2"/>
    <dgm:cxn modelId="{D0EFE379-33B0-4FC6-8E84-BFD000969ED1}" type="presParOf" srcId="{1BF0D323-9899-45B8-84BD-9AAEB5300453}" destId="{CBCC16C6-2882-4DBF-B385-9F1CDB281BCF}" srcOrd="0" destOrd="0" presId="urn:microsoft.com/office/officeart/2005/8/layout/vList2"/>
    <dgm:cxn modelId="{7BB2BDA2-D079-4EC8-AEBE-3EAE6CAB4916}" type="presParOf" srcId="{1BF0D323-9899-45B8-84BD-9AAEB5300453}" destId="{590CD712-C21E-4C9C-AF30-421708464E9A}"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2.xml><?xml version="1.0" encoding="utf-8"?>
<dgm:dataModel xmlns:dgm="http://schemas.openxmlformats.org/drawingml/2006/diagram" xmlns:a="http://schemas.openxmlformats.org/drawingml/2006/main">
  <dgm:ptLst>
    <dgm:pt modelId="{1779C3BA-CA0C-4DF9-9F81-9D7CEA3F22FB}"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IN"/>
        </a:p>
      </dgm:t>
    </dgm:pt>
    <dgm:pt modelId="{2DBAB29D-D7BF-493E-B385-BE3AB46709FE}">
      <dgm:prSet/>
      <dgm:spPr/>
      <dgm:t>
        <a:bodyPr/>
        <a:lstStyle/>
        <a:p>
          <a:pPr algn="ctr"/>
          <a:r>
            <a:rPr lang="en-IN" b="1" dirty="0"/>
            <a:t>Urban development / Rural Development and Panchayati Raj departments </a:t>
          </a:r>
        </a:p>
      </dgm:t>
    </dgm:pt>
    <dgm:pt modelId="{457427A5-03E7-4906-A8F9-3909F61047B6}" type="parTrans" cxnId="{9C0A008D-C95E-409E-A0FF-774FE4DCB126}">
      <dgm:prSet/>
      <dgm:spPr/>
      <dgm:t>
        <a:bodyPr/>
        <a:lstStyle/>
        <a:p>
          <a:endParaRPr lang="en-IN"/>
        </a:p>
      </dgm:t>
    </dgm:pt>
    <dgm:pt modelId="{3A936675-92B2-4A73-A658-7134F9F429FC}" type="sibTrans" cxnId="{9C0A008D-C95E-409E-A0FF-774FE4DCB126}">
      <dgm:prSet/>
      <dgm:spPr/>
      <dgm:t>
        <a:bodyPr/>
        <a:lstStyle/>
        <a:p>
          <a:endParaRPr lang="en-IN"/>
        </a:p>
      </dgm:t>
    </dgm:pt>
    <dgm:pt modelId="{63BDB62A-C354-423B-9780-AAE31D983C22}" type="pres">
      <dgm:prSet presAssocID="{1779C3BA-CA0C-4DF9-9F81-9D7CEA3F22FB}" presName="linear" presStyleCnt="0">
        <dgm:presLayoutVars>
          <dgm:animLvl val="lvl"/>
          <dgm:resizeHandles val="exact"/>
        </dgm:presLayoutVars>
      </dgm:prSet>
      <dgm:spPr/>
      <dgm:t>
        <a:bodyPr/>
        <a:lstStyle/>
        <a:p>
          <a:endParaRPr lang="en-US"/>
        </a:p>
      </dgm:t>
    </dgm:pt>
    <dgm:pt modelId="{A8D1ED24-7AF4-4CEA-A27E-18293FEC2164}" type="pres">
      <dgm:prSet presAssocID="{2DBAB29D-D7BF-493E-B385-BE3AB46709FE}" presName="parentText" presStyleLbl="node1" presStyleIdx="0" presStyleCnt="1" custLinFactNeighborY="1262">
        <dgm:presLayoutVars>
          <dgm:chMax val="0"/>
          <dgm:bulletEnabled val="1"/>
        </dgm:presLayoutVars>
      </dgm:prSet>
      <dgm:spPr/>
      <dgm:t>
        <a:bodyPr/>
        <a:lstStyle/>
        <a:p>
          <a:endParaRPr lang="en-US"/>
        </a:p>
      </dgm:t>
    </dgm:pt>
  </dgm:ptLst>
  <dgm:cxnLst>
    <dgm:cxn modelId="{9C0A008D-C95E-409E-A0FF-774FE4DCB126}" srcId="{1779C3BA-CA0C-4DF9-9F81-9D7CEA3F22FB}" destId="{2DBAB29D-D7BF-493E-B385-BE3AB46709FE}" srcOrd="0" destOrd="0" parTransId="{457427A5-03E7-4906-A8F9-3909F61047B6}" sibTransId="{3A936675-92B2-4A73-A658-7134F9F429FC}"/>
    <dgm:cxn modelId="{5AF72598-75A3-4166-93A6-48D6723A4D58}" type="presOf" srcId="{2DBAB29D-D7BF-493E-B385-BE3AB46709FE}" destId="{A8D1ED24-7AF4-4CEA-A27E-18293FEC2164}" srcOrd="0" destOrd="0" presId="urn:microsoft.com/office/officeart/2005/8/layout/vList2"/>
    <dgm:cxn modelId="{8BE05652-3909-4C9B-BD78-6393AE20EFA5}" type="presOf" srcId="{1779C3BA-CA0C-4DF9-9F81-9D7CEA3F22FB}" destId="{63BDB62A-C354-423B-9780-AAE31D983C22}" srcOrd="0" destOrd="0" presId="urn:microsoft.com/office/officeart/2005/8/layout/vList2"/>
    <dgm:cxn modelId="{D27D1527-24F7-4106-9195-1EFA72392CA3}" type="presParOf" srcId="{63BDB62A-C354-423B-9780-AAE31D983C22}" destId="{A8D1ED24-7AF4-4CEA-A27E-18293FEC216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3.xml><?xml version="1.0" encoding="utf-8"?>
<dgm:dataModel xmlns:dgm="http://schemas.openxmlformats.org/drawingml/2006/diagram" xmlns:a="http://schemas.openxmlformats.org/drawingml/2006/main">
  <dgm:ptLst>
    <dgm:pt modelId="{569F6959-BF20-4FDD-99C3-405C37229E9C}" type="doc">
      <dgm:prSet loTypeId="urn:microsoft.com/office/officeart/2005/8/layout/vList2" loCatId="list" qsTypeId="urn:microsoft.com/office/officeart/2005/8/quickstyle/simple1" qsCatId="simple" csTypeId="urn:microsoft.com/office/officeart/2005/8/colors/accent2_4" csCatId="accent2"/>
      <dgm:spPr/>
      <dgm:t>
        <a:bodyPr/>
        <a:lstStyle/>
        <a:p>
          <a:endParaRPr lang="en-IN"/>
        </a:p>
      </dgm:t>
    </dgm:pt>
    <dgm:pt modelId="{1CE11130-2612-4A05-A776-7A15CD09E39D}">
      <dgm:prSet custT="1"/>
      <dgm:spPr/>
      <dgm:t>
        <a:bodyPr/>
        <a:lstStyle/>
        <a:p>
          <a:r>
            <a:rPr lang="en-IN" sz="2000"/>
            <a:t>These departments paly the most crucial role for disease prevention in Urban and Rural populations respectively</a:t>
          </a:r>
        </a:p>
      </dgm:t>
    </dgm:pt>
    <dgm:pt modelId="{1A6E1600-1E3B-4A43-B9EA-91650F22A419}" type="parTrans" cxnId="{F5E396E2-14C5-4BF2-935F-53374326B85A}">
      <dgm:prSet/>
      <dgm:spPr/>
      <dgm:t>
        <a:bodyPr/>
        <a:lstStyle/>
        <a:p>
          <a:endParaRPr lang="en-IN" sz="1400"/>
        </a:p>
      </dgm:t>
    </dgm:pt>
    <dgm:pt modelId="{BD61123C-1ADA-40C5-840D-2EBEA26071AF}" type="sibTrans" cxnId="{F5E396E2-14C5-4BF2-935F-53374326B85A}">
      <dgm:prSet/>
      <dgm:spPr/>
      <dgm:t>
        <a:bodyPr/>
        <a:lstStyle/>
        <a:p>
          <a:endParaRPr lang="en-IN" sz="1400"/>
        </a:p>
      </dgm:t>
    </dgm:pt>
    <dgm:pt modelId="{32040EB4-B652-45E6-992D-2CD1ACDEF3EC}">
      <dgm:prSet custT="1"/>
      <dgm:spPr/>
      <dgm:t>
        <a:bodyPr/>
        <a:lstStyle/>
        <a:p>
          <a:r>
            <a:rPr lang="en-IN" sz="2000"/>
            <a:t>IEC activities </a:t>
          </a:r>
        </a:p>
      </dgm:t>
    </dgm:pt>
    <dgm:pt modelId="{5847E508-B691-4A38-9E04-5FB7C6B93FF3}" type="parTrans" cxnId="{03B51A52-0D89-4E91-9EB6-CE631E966A05}">
      <dgm:prSet/>
      <dgm:spPr/>
      <dgm:t>
        <a:bodyPr/>
        <a:lstStyle/>
        <a:p>
          <a:endParaRPr lang="en-IN" sz="1400"/>
        </a:p>
      </dgm:t>
    </dgm:pt>
    <dgm:pt modelId="{2634BD58-0ECC-42DA-8C5F-8BADDFE9559A}" type="sibTrans" cxnId="{03B51A52-0D89-4E91-9EB6-CE631E966A05}">
      <dgm:prSet/>
      <dgm:spPr/>
      <dgm:t>
        <a:bodyPr/>
        <a:lstStyle/>
        <a:p>
          <a:endParaRPr lang="en-IN" sz="1400"/>
        </a:p>
      </dgm:t>
    </dgm:pt>
    <dgm:pt modelId="{A97F1AE4-79BD-47D5-B372-0748AFF9AE46}">
      <dgm:prSet custT="1"/>
      <dgm:spPr/>
      <dgm:t>
        <a:bodyPr/>
        <a:lstStyle/>
        <a:p>
          <a:r>
            <a:rPr lang="en-IN" sz="2000"/>
            <a:t>Mosquito and rodent control measures (Survey, notices to defaulters, Adulticide and larvicidal activites) and sensitization  for the same</a:t>
          </a:r>
        </a:p>
      </dgm:t>
    </dgm:pt>
    <dgm:pt modelId="{A15CE5E3-38B5-4151-B80A-7F5A853EBF4B}" type="parTrans" cxnId="{C640FA2F-408B-4BA1-B531-B9ABED498EBA}">
      <dgm:prSet/>
      <dgm:spPr/>
      <dgm:t>
        <a:bodyPr/>
        <a:lstStyle/>
        <a:p>
          <a:endParaRPr lang="en-IN" sz="1400"/>
        </a:p>
      </dgm:t>
    </dgm:pt>
    <dgm:pt modelId="{C11F466D-E652-490F-85EA-9A1BE9F0EA55}" type="sibTrans" cxnId="{C640FA2F-408B-4BA1-B531-B9ABED498EBA}">
      <dgm:prSet/>
      <dgm:spPr/>
      <dgm:t>
        <a:bodyPr/>
        <a:lstStyle/>
        <a:p>
          <a:endParaRPr lang="en-IN" sz="1400"/>
        </a:p>
      </dgm:t>
    </dgm:pt>
    <dgm:pt modelId="{BF80FFD9-3727-44E3-8AEE-35CEBE6AC175}">
      <dgm:prSet custT="1"/>
      <dgm:spPr/>
      <dgm:t>
        <a:bodyPr/>
        <a:lstStyle/>
        <a:p>
          <a:r>
            <a:rPr lang="en-IN" sz="2000"/>
            <a:t>Identification and marking of unsafe water sources, ensuring supply of potable water</a:t>
          </a:r>
        </a:p>
      </dgm:t>
    </dgm:pt>
    <dgm:pt modelId="{15291C3F-8EE2-47DE-AD24-2549F0D0D7AE}" type="parTrans" cxnId="{7CB78363-F0F1-403E-9F9F-D9BB0395D22A}">
      <dgm:prSet/>
      <dgm:spPr/>
      <dgm:t>
        <a:bodyPr/>
        <a:lstStyle/>
        <a:p>
          <a:endParaRPr lang="en-IN" sz="1400"/>
        </a:p>
      </dgm:t>
    </dgm:pt>
    <dgm:pt modelId="{E09DBDBB-39D5-4098-8BE4-E5012F692D7C}" type="sibTrans" cxnId="{7CB78363-F0F1-403E-9F9F-D9BB0395D22A}">
      <dgm:prSet/>
      <dgm:spPr/>
      <dgm:t>
        <a:bodyPr/>
        <a:lstStyle/>
        <a:p>
          <a:endParaRPr lang="en-IN" sz="1400"/>
        </a:p>
      </dgm:t>
    </dgm:pt>
    <dgm:pt modelId="{AE40708A-F561-4E15-B632-90FDD1363EAE}">
      <dgm:prSet custT="1"/>
      <dgm:spPr/>
      <dgm:t>
        <a:bodyPr/>
        <a:lstStyle/>
        <a:p>
          <a:r>
            <a:rPr lang="en-IN" sz="2000"/>
            <a:t>Environmental cleanliness</a:t>
          </a:r>
        </a:p>
      </dgm:t>
    </dgm:pt>
    <dgm:pt modelId="{57991C67-D38D-4239-9FEB-3F1E9D4C358D}" type="parTrans" cxnId="{22B6DDD1-B96E-4BB0-88C0-3E2C599D2A0D}">
      <dgm:prSet/>
      <dgm:spPr/>
      <dgm:t>
        <a:bodyPr/>
        <a:lstStyle/>
        <a:p>
          <a:endParaRPr lang="en-IN" sz="1400"/>
        </a:p>
      </dgm:t>
    </dgm:pt>
    <dgm:pt modelId="{3CCE8C49-9A9F-4B12-B7EB-B225763081C3}" type="sibTrans" cxnId="{22B6DDD1-B96E-4BB0-88C0-3E2C599D2A0D}">
      <dgm:prSet/>
      <dgm:spPr/>
      <dgm:t>
        <a:bodyPr/>
        <a:lstStyle/>
        <a:p>
          <a:endParaRPr lang="en-IN" sz="1400"/>
        </a:p>
      </dgm:t>
    </dgm:pt>
    <dgm:pt modelId="{ECEB460A-CE4C-4996-B188-603DC6365053}" type="pres">
      <dgm:prSet presAssocID="{569F6959-BF20-4FDD-99C3-405C37229E9C}" presName="linear" presStyleCnt="0">
        <dgm:presLayoutVars>
          <dgm:animLvl val="lvl"/>
          <dgm:resizeHandles val="exact"/>
        </dgm:presLayoutVars>
      </dgm:prSet>
      <dgm:spPr/>
      <dgm:t>
        <a:bodyPr/>
        <a:lstStyle/>
        <a:p>
          <a:endParaRPr lang="en-US"/>
        </a:p>
      </dgm:t>
    </dgm:pt>
    <dgm:pt modelId="{C6E00357-CCCF-4FED-9423-F7F31957B8B1}" type="pres">
      <dgm:prSet presAssocID="{1CE11130-2612-4A05-A776-7A15CD09E39D}" presName="parentText" presStyleLbl="node1" presStyleIdx="0" presStyleCnt="5">
        <dgm:presLayoutVars>
          <dgm:chMax val="0"/>
          <dgm:bulletEnabled val="1"/>
        </dgm:presLayoutVars>
      </dgm:prSet>
      <dgm:spPr/>
      <dgm:t>
        <a:bodyPr/>
        <a:lstStyle/>
        <a:p>
          <a:endParaRPr lang="en-US"/>
        </a:p>
      </dgm:t>
    </dgm:pt>
    <dgm:pt modelId="{A28DBEE9-1339-4A14-B320-1052C81A7057}" type="pres">
      <dgm:prSet presAssocID="{BD61123C-1ADA-40C5-840D-2EBEA26071AF}" presName="spacer" presStyleCnt="0"/>
      <dgm:spPr/>
      <dgm:t>
        <a:bodyPr/>
        <a:lstStyle/>
        <a:p>
          <a:endParaRPr lang="en-US"/>
        </a:p>
      </dgm:t>
    </dgm:pt>
    <dgm:pt modelId="{4C5590DD-5E0A-450D-8137-8DB55B3B5ED1}" type="pres">
      <dgm:prSet presAssocID="{32040EB4-B652-45E6-992D-2CD1ACDEF3EC}" presName="parentText" presStyleLbl="node1" presStyleIdx="1" presStyleCnt="5">
        <dgm:presLayoutVars>
          <dgm:chMax val="0"/>
          <dgm:bulletEnabled val="1"/>
        </dgm:presLayoutVars>
      </dgm:prSet>
      <dgm:spPr/>
      <dgm:t>
        <a:bodyPr/>
        <a:lstStyle/>
        <a:p>
          <a:endParaRPr lang="en-US"/>
        </a:p>
      </dgm:t>
    </dgm:pt>
    <dgm:pt modelId="{22907820-51C0-4245-B53C-33CD50D3D097}" type="pres">
      <dgm:prSet presAssocID="{2634BD58-0ECC-42DA-8C5F-8BADDFE9559A}" presName="spacer" presStyleCnt="0"/>
      <dgm:spPr/>
      <dgm:t>
        <a:bodyPr/>
        <a:lstStyle/>
        <a:p>
          <a:endParaRPr lang="en-US"/>
        </a:p>
      </dgm:t>
    </dgm:pt>
    <dgm:pt modelId="{E8934357-828A-4CE0-BE6B-9BBB33C039A7}" type="pres">
      <dgm:prSet presAssocID="{A97F1AE4-79BD-47D5-B372-0748AFF9AE46}" presName="parentText" presStyleLbl="node1" presStyleIdx="2" presStyleCnt="5">
        <dgm:presLayoutVars>
          <dgm:chMax val="0"/>
          <dgm:bulletEnabled val="1"/>
        </dgm:presLayoutVars>
      </dgm:prSet>
      <dgm:spPr/>
      <dgm:t>
        <a:bodyPr/>
        <a:lstStyle/>
        <a:p>
          <a:endParaRPr lang="en-US"/>
        </a:p>
      </dgm:t>
    </dgm:pt>
    <dgm:pt modelId="{9CB8DDFF-D563-41F9-9015-A1BDDB93C5CD}" type="pres">
      <dgm:prSet presAssocID="{C11F466D-E652-490F-85EA-9A1BE9F0EA55}" presName="spacer" presStyleCnt="0"/>
      <dgm:spPr/>
      <dgm:t>
        <a:bodyPr/>
        <a:lstStyle/>
        <a:p>
          <a:endParaRPr lang="en-US"/>
        </a:p>
      </dgm:t>
    </dgm:pt>
    <dgm:pt modelId="{9639391A-C8CB-41EA-B0B0-E98CC14A829A}" type="pres">
      <dgm:prSet presAssocID="{BF80FFD9-3727-44E3-8AEE-35CEBE6AC175}" presName="parentText" presStyleLbl="node1" presStyleIdx="3" presStyleCnt="5">
        <dgm:presLayoutVars>
          <dgm:chMax val="0"/>
          <dgm:bulletEnabled val="1"/>
        </dgm:presLayoutVars>
      </dgm:prSet>
      <dgm:spPr/>
      <dgm:t>
        <a:bodyPr/>
        <a:lstStyle/>
        <a:p>
          <a:endParaRPr lang="en-US"/>
        </a:p>
      </dgm:t>
    </dgm:pt>
    <dgm:pt modelId="{259D49E6-579E-4FC1-B803-C2B78D477A7A}" type="pres">
      <dgm:prSet presAssocID="{E09DBDBB-39D5-4098-8BE4-E5012F692D7C}" presName="spacer" presStyleCnt="0"/>
      <dgm:spPr/>
      <dgm:t>
        <a:bodyPr/>
        <a:lstStyle/>
        <a:p>
          <a:endParaRPr lang="en-US"/>
        </a:p>
      </dgm:t>
    </dgm:pt>
    <dgm:pt modelId="{D35EDD69-BBEA-45B5-913F-090A76883EB0}" type="pres">
      <dgm:prSet presAssocID="{AE40708A-F561-4E15-B632-90FDD1363EAE}" presName="parentText" presStyleLbl="node1" presStyleIdx="4" presStyleCnt="5">
        <dgm:presLayoutVars>
          <dgm:chMax val="0"/>
          <dgm:bulletEnabled val="1"/>
        </dgm:presLayoutVars>
      </dgm:prSet>
      <dgm:spPr/>
      <dgm:t>
        <a:bodyPr/>
        <a:lstStyle/>
        <a:p>
          <a:endParaRPr lang="en-US"/>
        </a:p>
      </dgm:t>
    </dgm:pt>
  </dgm:ptLst>
  <dgm:cxnLst>
    <dgm:cxn modelId="{4558F8E0-0A3F-4E68-886B-27615A8B3AB4}" type="presOf" srcId="{AE40708A-F561-4E15-B632-90FDD1363EAE}" destId="{D35EDD69-BBEA-45B5-913F-090A76883EB0}" srcOrd="0" destOrd="0" presId="urn:microsoft.com/office/officeart/2005/8/layout/vList2"/>
    <dgm:cxn modelId="{7CB78363-F0F1-403E-9F9F-D9BB0395D22A}" srcId="{569F6959-BF20-4FDD-99C3-405C37229E9C}" destId="{BF80FFD9-3727-44E3-8AEE-35CEBE6AC175}" srcOrd="3" destOrd="0" parTransId="{15291C3F-8EE2-47DE-AD24-2549F0D0D7AE}" sibTransId="{E09DBDBB-39D5-4098-8BE4-E5012F692D7C}"/>
    <dgm:cxn modelId="{5FA429EC-F4C9-4F61-88E0-D248E721061D}" type="presOf" srcId="{569F6959-BF20-4FDD-99C3-405C37229E9C}" destId="{ECEB460A-CE4C-4996-B188-603DC6365053}" srcOrd="0" destOrd="0" presId="urn:microsoft.com/office/officeart/2005/8/layout/vList2"/>
    <dgm:cxn modelId="{22B6DDD1-B96E-4BB0-88C0-3E2C599D2A0D}" srcId="{569F6959-BF20-4FDD-99C3-405C37229E9C}" destId="{AE40708A-F561-4E15-B632-90FDD1363EAE}" srcOrd="4" destOrd="0" parTransId="{57991C67-D38D-4239-9FEB-3F1E9D4C358D}" sibTransId="{3CCE8C49-9A9F-4B12-B7EB-B225763081C3}"/>
    <dgm:cxn modelId="{DB87F019-EB82-4439-83C4-0866E0F21C73}" type="presOf" srcId="{1CE11130-2612-4A05-A776-7A15CD09E39D}" destId="{C6E00357-CCCF-4FED-9423-F7F31957B8B1}" srcOrd="0" destOrd="0" presId="urn:microsoft.com/office/officeart/2005/8/layout/vList2"/>
    <dgm:cxn modelId="{48D68DBD-8619-438F-A62F-DFD8708C2D45}" type="presOf" srcId="{32040EB4-B652-45E6-992D-2CD1ACDEF3EC}" destId="{4C5590DD-5E0A-450D-8137-8DB55B3B5ED1}" srcOrd="0" destOrd="0" presId="urn:microsoft.com/office/officeart/2005/8/layout/vList2"/>
    <dgm:cxn modelId="{C640FA2F-408B-4BA1-B531-B9ABED498EBA}" srcId="{569F6959-BF20-4FDD-99C3-405C37229E9C}" destId="{A97F1AE4-79BD-47D5-B372-0748AFF9AE46}" srcOrd="2" destOrd="0" parTransId="{A15CE5E3-38B5-4151-B80A-7F5A853EBF4B}" sibTransId="{C11F466D-E652-490F-85EA-9A1BE9F0EA55}"/>
    <dgm:cxn modelId="{D5715E5B-5225-426D-8C6F-176A76470989}" type="presOf" srcId="{BF80FFD9-3727-44E3-8AEE-35CEBE6AC175}" destId="{9639391A-C8CB-41EA-B0B0-E98CC14A829A}" srcOrd="0" destOrd="0" presId="urn:microsoft.com/office/officeart/2005/8/layout/vList2"/>
    <dgm:cxn modelId="{C5BC7185-11C2-4B95-8F7E-EDE3EA822DDF}" type="presOf" srcId="{A97F1AE4-79BD-47D5-B372-0748AFF9AE46}" destId="{E8934357-828A-4CE0-BE6B-9BBB33C039A7}" srcOrd="0" destOrd="0" presId="urn:microsoft.com/office/officeart/2005/8/layout/vList2"/>
    <dgm:cxn modelId="{F5E396E2-14C5-4BF2-935F-53374326B85A}" srcId="{569F6959-BF20-4FDD-99C3-405C37229E9C}" destId="{1CE11130-2612-4A05-A776-7A15CD09E39D}" srcOrd="0" destOrd="0" parTransId="{1A6E1600-1E3B-4A43-B9EA-91650F22A419}" sibTransId="{BD61123C-1ADA-40C5-840D-2EBEA26071AF}"/>
    <dgm:cxn modelId="{03B51A52-0D89-4E91-9EB6-CE631E966A05}" srcId="{569F6959-BF20-4FDD-99C3-405C37229E9C}" destId="{32040EB4-B652-45E6-992D-2CD1ACDEF3EC}" srcOrd="1" destOrd="0" parTransId="{5847E508-B691-4A38-9E04-5FB7C6B93FF3}" sibTransId="{2634BD58-0ECC-42DA-8C5F-8BADDFE9559A}"/>
    <dgm:cxn modelId="{C3EEAEF2-6208-46C8-BCAE-B6F4D9356104}" type="presParOf" srcId="{ECEB460A-CE4C-4996-B188-603DC6365053}" destId="{C6E00357-CCCF-4FED-9423-F7F31957B8B1}" srcOrd="0" destOrd="0" presId="urn:microsoft.com/office/officeart/2005/8/layout/vList2"/>
    <dgm:cxn modelId="{ABD9F28A-E7D7-42F5-AD1C-CBA57A7E2E48}" type="presParOf" srcId="{ECEB460A-CE4C-4996-B188-603DC6365053}" destId="{A28DBEE9-1339-4A14-B320-1052C81A7057}" srcOrd="1" destOrd="0" presId="urn:microsoft.com/office/officeart/2005/8/layout/vList2"/>
    <dgm:cxn modelId="{9971F4F6-CC78-41DB-A91C-8E43C60AA765}" type="presParOf" srcId="{ECEB460A-CE4C-4996-B188-603DC6365053}" destId="{4C5590DD-5E0A-450D-8137-8DB55B3B5ED1}" srcOrd="2" destOrd="0" presId="urn:microsoft.com/office/officeart/2005/8/layout/vList2"/>
    <dgm:cxn modelId="{763755B8-8E60-43B8-B96D-8D5E0928BB9C}" type="presParOf" srcId="{ECEB460A-CE4C-4996-B188-603DC6365053}" destId="{22907820-51C0-4245-B53C-33CD50D3D097}" srcOrd="3" destOrd="0" presId="urn:microsoft.com/office/officeart/2005/8/layout/vList2"/>
    <dgm:cxn modelId="{D8F26045-7DB5-4CE3-878E-FDBDE2705708}" type="presParOf" srcId="{ECEB460A-CE4C-4996-B188-603DC6365053}" destId="{E8934357-828A-4CE0-BE6B-9BBB33C039A7}" srcOrd="4" destOrd="0" presId="urn:microsoft.com/office/officeart/2005/8/layout/vList2"/>
    <dgm:cxn modelId="{92280276-CE11-4327-921A-8DC30CC8F3F4}" type="presParOf" srcId="{ECEB460A-CE4C-4996-B188-603DC6365053}" destId="{9CB8DDFF-D563-41F9-9015-A1BDDB93C5CD}" srcOrd="5" destOrd="0" presId="urn:microsoft.com/office/officeart/2005/8/layout/vList2"/>
    <dgm:cxn modelId="{DE4F8A27-71B1-4F1A-AC9C-C15868EE4EC5}" type="presParOf" srcId="{ECEB460A-CE4C-4996-B188-603DC6365053}" destId="{9639391A-C8CB-41EA-B0B0-E98CC14A829A}" srcOrd="6" destOrd="0" presId="urn:microsoft.com/office/officeart/2005/8/layout/vList2"/>
    <dgm:cxn modelId="{D5618A64-440F-4AD2-A514-14C5D0FD2BA8}" type="presParOf" srcId="{ECEB460A-CE4C-4996-B188-603DC6365053}" destId="{259D49E6-579E-4FC1-B803-C2B78D477A7A}" srcOrd="7" destOrd="0" presId="urn:microsoft.com/office/officeart/2005/8/layout/vList2"/>
    <dgm:cxn modelId="{4B3298D8-D875-4E38-8C5F-275785AD30EB}" type="presParOf" srcId="{ECEB460A-CE4C-4996-B188-603DC6365053}" destId="{D35EDD69-BBEA-45B5-913F-090A76883EB0}" srcOrd="8"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4.xml><?xml version="1.0" encoding="utf-8"?>
<dgm:dataModel xmlns:dgm="http://schemas.openxmlformats.org/drawingml/2006/diagram" xmlns:a="http://schemas.openxmlformats.org/drawingml/2006/main">
  <dgm:ptLst>
    <dgm:pt modelId="{FA7CA7CA-4B99-45E5-BDB4-C37BDADB7317}"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58593505-6B37-40D7-B162-73CF8FC5A009}">
      <dgm:prSet/>
      <dgm:spPr/>
      <dgm:t>
        <a:bodyPr/>
        <a:lstStyle/>
        <a:p>
          <a:r>
            <a:rPr lang="en-IN" b="1" dirty="0"/>
            <a:t>Integrated Child Development Scheme (ICDS) </a:t>
          </a:r>
        </a:p>
      </dgm:t>
    </dgm:pt>
    <dgm:pt modelId="{DF8350E7-5553-4855-8211-32C75873AA4E}" type="parTrans" cxnId="{C44A2637-C97B-4B86-9D94-987AF26BD2BA}">
      <dgm:prSet/>
      <dgm:spPr/>
      <dgm:t>
        <a:bodyPr/>
        <a:lstStyle/>
        <a:p>
          <a:endParaRPr lang="en-IN"/>
        </a:p>
      </dgm:t>
    </dgm:pt>
    <dgm:pt modelId="{AADE30EA-38BE-4F74-B965-DD64C4EDA59C}" type="sibTrans" cxnId="{C44A2637-C97B-4B86-9D94-987AF26BD2BA}">
      <dgm:prSet/>
      <dgm:spPr/>
      <dgm:t>
        <a:bodyPr/>
        <a:lstStyle/>
        <a:p>
          <a:endParaRPr lang="en-IN"/>
        </a:p>
      </dgm:t>
    </dgm:pt>
    <dgm:pt modelId="{7D4299EF-66AB-4C52-9E19-AB3FAF6AF431}" type="pres">
      <dgm:prSet presAssocID="{FA7CA7CA-4B99-45E5-BDB4-C37BDADB7317}" presName="linear" presStyleCnt="0">
        <dgm:presLayoutVars>
          <dgm:animLvl val="lvl"/>
          <dgm:resizeHandles val="exact"/>
        </dgm:presLayoutVars>
      </dgm:prSet>
      <dgm:spPr/>
      <dgm:t>
        <a:bodyPr/>
        <a:lstStyle/>
        <a:p>
          <a:endParaRPr lang="en-US"/>
        </a:p>
      </dgm:t>
    </dgm:pt>
    <dgm:pt modelId="{305A57CF-7C48-46A0-A577-30794B1AE84F}" type="pres">
      <dgm:prSet presAssocID="{58593505-6B37-40D7-B162-73CF8FC5A009}" presName="parentText" presStyleLbl="node1" presStyleIdx="0" presStyleCnt="1">
        <dgm:presLayoutVars>
          <dgm:chMax val="0"/>
          <dgm:bulletEnabled val="1"/>
        </dgm:presLayoutVars>
      </dgm:prSet>
      <dgm:spPr/>
      <dgm:t>
        <a:bodyPr/>
        <a:lstStyle/>
        <a:p>
          <a:endParaRPr lang="en-US"/>
        </a:p>
      </dgm:t>
    </dgm:pt>
  </dgm:ptLst>
  <dgm:cxnLst>
    <dgm:cxn modelId="{795597F6-1096-4A24-AFB2-3B23F2B6BAE0}" type="presOf" srcId="{FA7CA7CA-4B99-45E5-BDB4-C37BDADB7317}" destId="{7D4299EF-66AB-4C52-9E19-AB3FAF6AF431}" srcOrd="0" destOrd="0" presId="urn:microsoft.com/office/officeart/2005/8/layout/vList2"/>
    <dgm:cxn modelId="{63D3262E-2E1C-445F-BC1A-CAFAD1950BC2}" type="presOf" srcId="{58593505-6B37-40D7-B162-73CF8FC5A009}" destId="{305A57CF-7C48-46A0-A577-30794B1AE84F}" srcOrd="0" destOrd="0" presId="urn:microsoft.com/office/officeart/2005/8/layout/vList2"/>
    <dgm:cxn modelId="{C44A2637-C97B-4B86-9D94-987AF26BD2BA}" srcId="{FA7CA7CA-4B99-45E5-BDB4-C37BDADB7317}" destId="{58593505-6B37-40D7-B162-73CF8FC5A009}" srcOrd="0" destOrd="0" parTransId="{DF8350E7-5553-4855-8211-32C75873AA4E}" sibTransId="{AADE30EA-38BE-4F74-B965-DD64C4EDA59C}"/>
    <dgm:cxn modelId="{244C6F17-1AFA-441C-9ABF-88EB93B049CB}" type="presParOf" srcId="{7D4299EF-66AB-4C52-9E19-AB3FAF6AF431}" destId="{305A57CF-7C48-46A0-A577-30794B1AE84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5.xml><?xml version="1.0" encoding="utf-8"?>
<dgm:dataModel xmlns:dgm="http://schemas.openxmlformats.org/drawingml/2006/diagram" xmlns:a="http://schemas.openxmlformats.org/drawingml/2006/main">
  <dgm:ptLst>
    <dgm:pt modelId="{BDF3B056-0847-4065-B39A-688CC5DE8265}" type="doc">
      <dgm:prSet loTypeId="urn:microsoft.com/office/officeart/2005/8/layout/vList2" loCatId="list" qsTypeId="urn:microsoft.com/office/officeart/2005/8/quickstyle/simple1" qsCatId="simple" csTypeId="urn:microsoft.com/office/officeart/2005/8/colors/accent3_3" csCatId="accent3"/>
      <dgm:spPr/>
      <dgm:t>
        <a:bodyPr/>
        <a:lstStyle/>
        <a:p>
          <a:endParaRPr lang="en-IN"/>
        </a:p>
      </dgm:t>
    </dgm:pt>
    <dgm:pt modelId="{AA65B636-8A62-4F25-8BC5-660318880CD0}">
      <dgm:prSet custT="1"/>
      <dgm:spPr/>
      <dgm:t>
        <a:bodyPr/>
        <a:lstStyle/>
        <a:p>
          <a:r>
            <a:rPr lang="en-IN" sz="2800" dirty="0"/>
            <a:t>Ensuring training of AWWs on various public health and disease mitigation aspects</a:t>
          </a:r>
        </a:p>
      </dgm:t>
    </dgm:pt>
    <dgm:pt modelId="{878435CE-5E84-49B0-99EE-8BFD5217246F}" type="parTrans" cxnId="{B2532CCB-1C2F-4C96-A60F-5FD2ED1D2FE6}">
      <dgm:prSet/>
      <dgm:spPr/>
      <dgm:t>
        <a:bodyPr/>
        <a:lstStyle/>
        <a:p>
          <a:endParaRPr lang="en-IN" sz="1100"/>
        </a:p>
      </dgm:t>
    </dgm:pt>
    <dgm:pt modelId="{F6B7E725-E350-43A8-90BD-7DFB75D93233}" type="sibTrans" cxnId="{B2532CCB-1C2F-4C96-A60F-5FD2ED1D2FE6}">
      <dgm:prSet/>
      <dgm:spPr/>
      <dgm:t>
        <a:bodyPr/>
        <a:lstStyle/>
        <a:p>
          <a:endParaRPr lang="en-IN" sz="1100"/>
        </a:p>
      </dgm:t>
    </dgm:pt>
    <dgm:pt modelId="{C9D050FA-0356-4C5B-8BC4-AEDA3458DF34}">
      <dgm:prSet custT="1"/>
      <dgm:spPr/>
      <dgm:t>
        <a:bodyPr/>
        <a:lstStyle/>
        <a:p>
          <a:r>
            <a:rPr lang="en-IN" sz="2800"/>
            <a:t>Identification of children with malnourishment </a:t>
          </a:r>
        </a:p>
      </dgm:t>
    </dgm:pt>
    <dgm:pt modelId="{7FA6B0E9-2D56-475B-8FF4-6081CCD6DBCE}" type="parTrans" cxnId="{1BC212AB-37E1-4DBC-958E-DBC2052580DC}">
      <dgm:prSet/>
      <dgm:spPr/>
      <dgm:t>
        <a:bodyPr/>
        <a:lstStyle/>
        <a:p>
          <a:endParaRPr lang="en-IN" sz="1100"/>
        </a:p>
      </dgm:t>
    </dgm:pt>
    <dgm:pt modelId="{1E925E2B-77C6-49F4-9CF5-01347CC26F42}" type="sibTrans" cxnId="{1BC212AB-37E1-4DBC-958E-DBC2052580DC}">
      <dgm:prSet/>
      <dgm:spPr/>
      <dgm:t>
        <a:bodyPr/>
        <a:lstStyle/>
        <a:p>
          <a:endParaRPr lang="en-IN" sz="1100"/>
        </a:p>
      </dgm:t>
    </dgm:pt>
    <dgm:pt modelId="{BC46D6BF-121C-4617-80F9-1BEA3FDDB67B}">
      <dgm:prSet custT="1"/>
      <dgm:spPr/>
      <dgm:t>
        <a:bodyPr/>
        <a:lstStyle/>
        <a:p>
          <a:r>
            <a:rPr lang="en-IN" sz="2800"/>
            <a:t>Referral of SAM (Severe acute malnutrition) children to NRCs (Nutritional rehabilitation centres)</a:t>
          </a:r>
        </a:p>
      </dgm:t>
    </dgm:pt>
    <dgm:pt modelId="{D7B1BE57-086C-4F35-8CEE-7BBE66B5E33D}" type="parTrans" cxnId="{216CFD68-DDAD-4985-BC6B-94C76B1D5CCC}">
      <dgm:prSet/>
      <dgm:spPr/>
      <dgm:t>
        <a:bodyPr/>
        <a:lstStyle/>
        <a:p>
          <a:endParaRPr lang="en-IN" sz="1100"/>
        </a:p>
      </dgm:t>
    </dgm:pt>
    <dgm:pt modelId="{67E9B8A6-A24E-477C-80E4-4E558A0DFE5B}" type="sibTrans" cxnId="{216CFD68-DDAD-4985-BC6B-94C76B1D5CCC}">
      <dgm:prSet/>
      <dgm:spPr/>
      <dgm:t>
        <a:bodyPr/>
        <a:lstStyle/>
        <a:p>
          <a:endParaRPr lang="en-IN" sz="1100"/>
        </a:p>
      </dgm:t>
    </dgm:pt>
    <dgm:pt modelId="{BC94BE51-FC6B-41C3-84A8-FAA99F80D0EA}" type="pres">
      <dgm:prSet presAssocID="{BDF3B056-0847-4065-B39A-688CC5DE8265}" presName="linear" presStyleCnt="0">
        <dgm:presLayoutVars>
          <dgm:animLvl val="lvl"/>
          <dgm:resizeHandles val="exact"/>
        </dgm:presLayoutVars>
      </dgm:prSet>
      <dgm:spPr/>
      <dgm:t>
        <a:bodyPr/>
        <a:lstStyle/>
        <a:p>
          <a:endParaRPr lang="en-US"/>
        </a:p>
      </dgm:t>
    </dgm:pt>
    <dgm:pt modelId="{A9CD0C6A-7C55-4C05-970C-9449B6E7FAC2}" type="pres">
      <dgm:prSet presAssocID="{AA65B636-8A62-4F25-8BC5-660318880CD0}" presName="parentText" presStyleLbl="node1" presStyleIdx="0" presStyleCnt="3">
        <dgm:presLayoutVars>
          <dgm:chMax val="0"/>
          <dgm:bulletEnabled val="1"/>
        </dgm:presLayoutVars>
      </dgm:prSet>
      <dgm:spPr/>
      <dgm:t>
        <a:bodyPr/>
        <a:lstStyle/>
        <a:p>
          <a:endParaRPr lang="en-US"/>
        </a:p>
      </dgm:t>
    </dgm:pt>
    <dgm:pt modelId="{D0B4362C-ADF2-46D2-A888-0544100E19B4}" type="pres">
      <dgm:prSet presAssocID="{F6B7E725-E350-43A8-90BD-7DFB75D93233}" presName="spacer" presStyleCnt="0"/>
      <dgm:spPr/>
      <dgm:t>
        <a:bodyPr/>
        <a:lstStyle/>
        <a:p>
          <a:endParaRPr lang="en-US"/>
        </a:p>
      </dgm:t>
    </dgm:pt>
    <dgm:pt modelId="{8492C128-85E0-498A-A9B2-AC502BD47A03}" type="pres">
      <dgm:prSet presAssocID="{C9D050FA-0356-4C5B-8BC4-AEDA3458DF34}" presName="parentText" presStyleLbl="node1" presStyleIdx="1" presStyleCnt="3">
        <dgm:presLayoutVars>
          <dgm:chMax val="0"/>
          <dgm:bulletEnabled val="1"/>
        </dgm:presLayoutVars>
      </dgm:prSet>
      <dgm:spPr/>
      <dgm:t>
        <a:bodyPr/>
        <a:lstStyle/>
        <a:p>
          <a:endParaRPr lang="en-US"/>
        </a:p>
      </dgm:t>
    </dgm:pt>
    <dgm:pt modelId="{71C1D405-42C7-435A-80D7-B6EB8180CE24}" type="pres">
      <dgm:prSet presAssocID="{1E925E2B-77C6-49F4-9CF5-01347CC26F42}" presName="spacer" presStyleCnt="0"/>
      <dgm:spPr/>
      <dgm:t>
        <a:bodyPr/>
        <a:lstStyle/>
        <a:p>
          <a:endParaRPr lang="en-US"/>
        </a:p>
      </dgm:t>
    </dgm:pt>
    <dgm:pt modelId="{19C9D739-7E72-4941-B854-B2900449AEE4}" type="pres">
      <dgm:prSet presAssocID="{BC46D6BF-121C-4617-80F9-1BEA3FDDB67B}" presName="parentText" presStyleLbl="node1" presStyleIdx="2" presStyleCnt="3">
        <dgm:presLayoutVars>
          <dgm:chMax val="0"/>
          <dgm:bulletEnabled val="1"/>
        </dgm:presLayoutVars>
      </dgm:prSet>
      <dgm:spPr/>
      <dgm:t>
        <a:bodyPr/>
        <a:lstStyle/>
        <a:p>
          <a:endParaRPr lang="en-US"/>
        </a:p>
      </dgm:t>
    </dgm:pt>
  </dgm:ptLst>
  <dgm:cxnLst>
    <dgm:cxn modelId="{40E6404F-9054-4D1A-B56B-6E3E57ED1C09}" type="presOf" srcId="{C9D050FA-0356-4C5B-8BC4-AEDA3458DF34}" destId="{8492C128-85E0-498A-A9B2-AC502BD47A03}" srcOrd="0" destOrd="0" presId="urn:microsoft.com/office/officeart/2005/8/layout/vList2"/>
    <dgm:cxn modelId="{BC6A93D7-51F5-4EF9-9797-2D6B1B713FAC}" type="presOf" srcId="{BC46D6BF-121C-4617-80F9-1BEA3FDDB67B}" destId="{19C9D739-7E72-4941-B854-B2900449AEE4}" srcOrd="0" destOrd="0" presId="urn:microsoft.com/office/officeart/2005/8/layout/vList2"/>
    <dgm:cxn modelId="{07D829C1-3569-4355-AF94-331559562C2C}" type="presOf" srcId="{BDF3B056-0847-4065-B39A-688CC5DE8265}" destId="{BC94BE51-FC6B-41C3-84A8-FAA99F80D0EA}" srcOrd="0" destOrd="0" presId="urn:microsoft.com/office/officeart/2005/8/layout/vList2"/>
    <dgm:cxn modelId="{1BC212AB-37E1-4DBC-958E-DBC2052580DC}" srcId="{BDF3B056-0847-4065-B39A-688CC5DE8265}" destId="{C9D050FA-0356-4C5B-8BC4-AEDA3458DF34}" srcOrd="1" destOrd="0" parTransId="{7FA6B0E9-2D56-475B-8FF4-6081CCD6DBCE}" sibTransId="{1E925E2B-77C6-49F4-9CF5-01347CC26F42}"/>
    <dgm:cxn modelId="{BB212961-645A-4389-BD22-940F9D061BFB}" type="presOf" srcId="{AA65B636-8A62-4F25-8BC5-660318880CD0}" destId="{A9CD0C6A-7C55-4C05-970C-9449B6E7FAC2}" srcOrd="0" destOrd="0" presId="urn:microsoft.com/office/officeart/2005/8/layout/vList2"/>
    <dgm:cxn modelId="{B2532CCB-1C2F-4C96-A60F-5FD2ED1D2FE6}" srcId="{BDF3B056-0847-4065-B39A-688CC5DE8265}" destId="{AA65B636-8A62-4F25-8BC5-660318880CD0}" srcOrd="0" destOrd="0" parTransId="{878435CE-5E84-49B0-99EE-8BFD5217246F}" sibTransId="{F6B7E725-E350-43A8-90BD-7DFB75D93233}"/>
    <dgm:cxn modelId="{216CFD68-DDAD-4985-BC6B-94C76B1D5CCC}" srcId="{BDF3B056-0847-4065-B39A-688CC5DE8265}" destId="{BC46D6BF-121C-4617-80F9-1BEA3FDDB67B}" srcOrd="2" destOrd="0" parTransId="{D7B1BE57-086C-4F35-8CEE-7BBE66B5E33D}" sibTransId="{67E9B8A6-A24E-477C-80E4-4E558A0DFE5B}"/>
    <dgm:cxn modelId="{B42FA82E-34B7-4667-A9D6-1681BECDBC1E}" type="presParOf" srcId="{BC94BE51-FC6B-41C3-84A8-FAA99F80D0EA}" destId="{A9CD0C6A-7C55-4C05-970C-9449B6E7FAC2}" srcOrd="0" destOrd="0" presId="urn:microsoft.com/office/officeart/2005/8/layout/vList2"/>
    <dgm:cxn modelId="{06098949-D35F-4B60-ABBF-2F08165C5C34}" type="presParOf" srcId="{BC94BE51-FC6B-41C3-84A8-FAA99F80D0EA}" destId="{D0B4362C-ADF2-46D2-A888-0544100E19B4}" srcOrd="1" destOrd="0" presId="urn:microsoft.com/office/officeart/2005/8/layout/vList2"/>
    <dgm:cxn modelId="{7963229D-304C-460F-81D3-7C2A7EFADD8A}" type="presParOf" srcId="{BC94BE51-FC6B-41C3-84A8-FAA99F80D0EA}" destId="{8492C128-85E0-498A-A9B2-AC502BD47A03}" srcOrd="2" destOrd="0" presId="urn:microsoft.com/office/officeart/2005/8/layout/vList2"/>
    <dgm:cxn modelId="{AF390C25-0477-4A56-8AAB-285CC2BAE7E7}" type="presParOf" srcId="{BC94BE51-FC6B-41C3-84A8-FAA99F80D0EA}" destId="{71C1D405-42C7-435A-80D7-B6EB8180CE24}" srcOrd="3" destOrd="0" presId="urn:microsoft.com/office/officeart/2005/8/layout/vList2"/>
    <dgm:cxn modelId="{91BDF2D1-E73F-4C0C-930B-70E2BCA2D089}" type="presParOf" srcId="{BC94BE51-FC6B-41C3-84A8-FAA99F80D0EA}" destId="{19C9D739-7E72-4941-B854-B2900449AEE4}"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6.xml><?xml version="1.0" encoding="utf-8"?>
<dgm:dataModel xmlns:dgm="http://schemas.openxmlformats.org/drawingml/2006/diagram" xmlns:a="http://schemas.openxmlformats.org/drawingml/2006/main">
  <dgm:ptLst>
    <dgm:pt modelId="{FA7CA7CA-4B99-45E5-BDB4-C37BDADB7317}"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IN"/>
        </a:p>
      </dgm:t>
    </dgm:pt>
    <dgm:pt modelId="{58593505-6B37-40D7-B162-73CF8FC5A009}">
      <dgm:prSet custT="1"/>
      <dgm:spPr/>
      <dgm:t>
        <a:bodyPr/>
        <a:lstStyle/>
        <a:p>
          <a:pPr algn="ctr"/>
          <a:r>
            <a:rPr lang="en-IN" sz="4000" b="1" dirty="0"/>
            <a:t>EDUCATION DEPARTMENT</a:t>
          </a:r>
        </a:p>
      </dgm:t>
    </dgm:pt>
    <dgm:pt modelId="{DF8350E7-5553-4855-8211-32C75873AA4E}" type="parTrans" cxnId="{C44A2637-C97B-4B86-9D94-987AF26BD2BA}">
      <dgm:prSet/>
      <dgm:spPr/>
      <dgm:t>
        <a:bodyPr/>
        <a:lstStyle/>
        <a:p>
          <a:endParaRPr lang="en-IN"/>
        </a:p>
      </dgm:t>
    </dgm:pt>
    <dgm:pt modelId="{AADE30EA-38BE-4F74-B965-DD64C4EDA59C}" type="sibTrans" cxnId="{C44A2637-C97B-4B86-9D94-987AF26BD2BA}">
      <dgm:prSet/>
      <dgm:spPr/>
      <dgm:t>
        <a:bodyPr/>
        <a:lstStyle/>
        <a:p>
          <a:endParaRPr lang="en-IN"/>
        </a:p>
      </dgm:t>
    </dgm:pt>
    <dgm:pt modelId="{7D4299EF-66AB-4C52-9E19-AB3FAF6AF431}" type="pres">
      <dgm:prSet presAssocID="{FA7CA7CA-4B99-45E5-BDB4-C37BDADB7317}" presName="linear" presStyleCnt="0">
        <dgm:presLayoutVars>
          <dgm:animLvl val="lvl"/>
          <dgm:resizeHandles val="exact"/>
        </dgm:presLayoutVars>
      </dgm:prSet>
      <dgm:spPr/>
      <dgm:t>
        <a:bodyPr/>
        <a:lstStyle/>
        <a:p>
          <a:endParaRPr lang="en-US"/>
        </a:p>
      </dgm:t>
    </dgm:pt>
    <dgm:pt modelId="{305A57CF-7C48-46A0-A577-30794B1AE84F}" type="pres">
      <dgm:prSet presAssocID="{58593505-6B37-40D7-B162-73CF8FC5A009}" presName="parentText" presStyleLbl="node1" presStyleIdx="0" presStyleCnt="1" custLinFactNeighborX="32593" custLinFactNeighborY="46143">
        <dgm:presLayoutVars>
          <dgm:chMax val="0"/>
          <dgm:bulletEnabled val="1"/>
        </dgm:presLayoutVars>
      </dgm:prSet>
      <dgm:spPr/>
      <dgm:t>
        <a:bodyPr/>
        <a:lstStyle/>
        <a:p>
          <a:endParaRPr lang="en-US"/>
        </a:p>
      </dgm:t>
    </dgm:pt>
  </dgm:ptLst>
  <dgm:cxnLst>
    <dgm:cxn modelId="{795597F6-1096-4A24-AFB2-3B23F2B6BAE0}" type="presOf" srcId="{FA7CA7CA-4B99-45E5-BDB4-C37BDADB7317}" destId="{7D4299EF-66AB-4C52-9E19-AB3FAF6AF431}" srcOrd="0" destOrd="0" presId="urn:microsoft.com/office/officeart/2005/8/layout/vList2"/>
    <dgm:cxn modelId="{63D3262E-2E1C-445F-BC1A-CAFAD1950BC2}" type="presOf" srcId="{58593505-6B37-40D7-B162-73CF8FC5A009}" destId="{305A57CF-7C48-46A0-A577-30794B1AE84F}" srcOrd="0" destOrd="0" presId="urn:microsoft.com/office/officeart/2005/8/layout/vList2"/>
    <dgm:cxn modelId="{C44A2637-C97B-4B86-9D94-987AF26BD2BA}" srcId="{FA7CA7CA-4B99-45E5-BDB4-C37BDADB7317}" destId="{58593505-6B37-40D7-B162-73CF8FC5A009}" srcOrd="0" destOrd="0" parTransId="{DF8350E7-5553-4855-8211-32C75873AA4E}" sibTransId="{AADE30EA-38BE-4F74-B965-DD64C4EDA59C}"/>
    <dgm:cxn modelId="{244C6F17-1AFA-441C-9ABF-88EB93B049CB}" type="presParOf" srcId="{7D4299EF-66AB-4C52-9E19-AB3FAF6AF431}" destId="{305A57CF-7C48-46A0-A577-30794B1AE84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7.xml><?xml version="1.0" encoding="utf-8"?>
<dgm:dataModel xmlns:dgm="http://schemas.openxmlformats.org/drawingml/2006/diagram" xmlns:a="http://schemas.openxmlformats.org/drawingml/2006/main">
  <dgm:ptLst>
    <dgm:pt modelId="{BDF3B056-0847-4065-B39A-688CC5DE8265}" type="doc">
      <dgm:prSet loTypeId="urn:microsoft.com/office/officeart/2005/8/layout/vList2" loCatId="list" qsTypeId="urn:microsoft.com/office/officeart/2005/8/quickstyle/simple1" qsCatId="simple" csTypeId="urn:microsoft.com/office/officeart/2005/8/colors/accent2_4" csCatId="accent2" phldr="1"/>
      <dgm:spPr/>
      <dgm:t>
        <a:bodyPr/>
        <a:lstStyle/>
        <a:p>
          <a:endParaRPr lang="en-IN"/>
        </a:p>
      </dgm:t>
    </dgm:pt>
    <dgm:pt modelId="{AA65B636-8A62-4F25-8BC5-660318880CD0}">
      <dgm:prSet/>
      <dgm:spPr/>
      <dgm:t>
        <a:bodyPr/>
        <a:lstStyle/>
        <a:p>
          <a:r>
            <a:rPr lang="en-IN" dirty="0"/>
            <a:t>Sensitization of students and guardians about</a:t>
          </a:r>
        </a:p>
      </dgm:t>
    </dgm:pt>
    <dgm:pt modelId="{878435CE-5E84-49B0-99EE-8BFD5217246F}" type="parTrans" cxnId="{B2532CCB-1C2F-4C96-A60F-5FD2ED1D2FE6}">
      <dgm:prSet/>
      <dgm:spPr/>
      <dgm:t>
        <a:bodyPr/>
        <a:lstStyle/>
        <a:p>
          <a:endParaRPr lang="en-IN"/>
        </a:p>
      </dgm:t>
    </dgm:pt>
    <dgm:pt modelId="{F6B7E725-E350-43A8-90BD-7DFB75D93233}" type="sibTrans" cxnId="{B2532CCB-1C2F-4C96-A60F-5FD2ED1D2FE6}">
      <dgm:prSet/>
      <dgm:spPr/>
      <dgm:t>
        <a:bodyPr/>
        <a:lstStyle/>
        <a:p>
          <a:endParaRPr lang="en-IN"/>
        </a:p>
      </dgm:t>
    </dgm:pt>
    <dgm:pt modelId="{C9D050FA-0356-4C5B-8BC4-AEDA3458DF34}">
      <dgm:prSet/>
      <dgm:spPr/>
      <dgm:t>
        <a:bodyPr/>
        <a:lstStyle/>
        <a:p>
          <a:r>
            <a:rPr lang="en-IN" dirty="0"/>
            <a:t>Various activities like Poster making, Quizzes etc for promoting health education</a:t>
          </a:r>
        </a:p>
      </dgm:t>
    </dgm:pt>
    <dgm:pt modelId="{7FA6B0E9-2D56-475B-8FF4-6081CCD6DBCE}" type="parTrans" cxnId="{1BC212AB-37E1-4DBC-958E-DBC2052580DC}">
      <dgm:prSet/>
      <dgm:spPr/>
      <dgm:t>
        <a:bodyPr/>
        <a:lstStyle/>
        <a:p>
          <a:endParaRPr lang="en-IN"/>
        </a:p>
      </dgm:t>
    </dgm:pt>
    <dgm:pt modelId="{1E925E2B-77C6-49F4-9CF5-01347CC26F42}" type="sibTrans" cxnId="{1BC212AB-37E1-4DBC-958E-DBC2052580DC}">
      <dgm:prSet/>
      <dgm:spPr/>
      <dgm:t>
        <a:bodyPr/>
        <a:lstStyle/>
        <a:p>
          <a:endParaRPr lang="en-IN"/>
        </a:p>
      </dgm:t>
    </dgm:pt>
    <dgm:pt modelId="{BC46D6BF-121C-4617-80F9-1BEA3FDDB67B}">
      <dgm:prSet/>
      <dgm:spPr/>
      <dgm:t>
        <a:bodyPr/>
        <a:lstStyle/>
        <a:p>
          <a:r>
            <a:rPr lang="en-IN" dirty="0"/>
            <a:t>Health education through Prayer meetings, special classes etc.</a:t>
          </a:r>
        </a:p>
      </dgm:t>
    </dgm:pt>
    <dgm:pt modelId="{D7B1BE57-086C-4F35-8CEE-7BBE66B5E33D}" type="parTrans" cxnId="{216CFD68-DDAD-4985-BC6B-94C76B1D5CCC}">
      <dgm:prSet/>
      <dgm:spPr/>
      <dgm:t>
        <a:bodyPr/>
        <a:lstStyle/>
        <a:p>
          <a:endParaRPr lang="en-IN"/>
        </a:p>
      </dgm:t>
    </dgm:pt>
    <dgm:pt modelId="{67E9B8A6-A24E-477C-80E4-4E558A0DFE5B}" type="sibTrans" cxnId="{216CFD68-DDAD-4985-BC6B-94C76B1D5CCC}">
      <dgm:prSet/>
      <dgm:spPr/>
      <dgm:t>
        <a:bodyPr/>
        <a:lstStyle/>
        <a:p>
          <a:endParaRPr lang="en-IN"/>
        </a:p>
      </dgm:t>
    </dgm:pt>
    <dgm:pt modelId="{D84E0B23-B21C-4BB9-A8F0-C715FB2D9945}">
      <dgm:prSet/>
      <dgm:spPr/>
      <dgm:t>
        <a:bodyPr/>
        <a:lstStyle/>
        <a:p>
          <a:r>
            <a:rPr lang="en-IN" dirty="0"/>
            <a:t>Environmental cleanliness</a:t>
          </a:r>
        </a:p>
      </dgm:t>
    </dgm:pt>
    <dgm:pt modelId="{13ED57F9-52C2-43A9-9F1C-F3483D37699C}" type="parTrans" cxnId="{D363B387-877F-4947-9C31-B1616806937E}">
      <dgm:prSet/>
      <dgm:spPr/>
      <dgm:t>
        <a:bodyPr/>
        <a:lstStyle/>
        <a:p>
          <a:endParaRPr lang="en-IN"/>
        </a:p>
      </dgm:t>
    </dgm:pt>
    <dgm:pt modelId="{A819FE68-3035-462B-A9A7-1EFFEF8E4A99}" type="sibTrans" cxnId="{D363B387-877F-4947-9C31-B1616806937E}">
      <dgm:prSet/>
      <dgm:spPr/>
      <dgm:t>
        <a:bodyPr/>
        <a:lstStyle/>
        <a:p>
          <a:endParaRPr lang="en-IN"/>
        </a:p>
      </dgm:t>
    </dgm:pt>
    <dgm:pt modelId="{B7AE39FC-9869-4546-8DB8-F668AAE14726}">
      <dgm:prSet/>
      <dgm:spPr/>
      <dgm:t>
        <a:bodyPr/>
        <a:lstStyle/>
        <a:p>
          <a:r>
            <a:rPr lang="en-IN" dirty="0"/>
            <a:t>Personal hygiene</a:t>
          </a:r>
        </a:p>
      </dgm:t>
    </dgm:pt>
    <dgm:pt modelId="{BC3A826F-DFCB-4772-8039-77EC108ECD06}" type="parTrans" cxnId="{FBEF5209-A2B9-41E8-8F92-9E1418CCDA85}">
      <dgm:prSet/>
      <dgm:spPr/>
      <dgm:t>
        <a:bodyPr/>
        <a:lstStyle/>
        <a:p>
          <a:endParaRPr lang="en-IN"/>
        </a:p>
      </dgm:t>
    </dgm:pt>
    <dgm:pt modelId="{87857296-717A-4D52-AD2F-63053CEABB9C}" type="sibTrans" cxnId="{FBEF5209-A2B9-41E8-8F92-9E1418CCDA85}">
      <dgm:prSet/>
      <dgm:spPr/>
      <dgm:t>
        <a:bodyPr/>
        <a:lstStyle/>
        <a:p>
          <a:endParaRPr lang="en-IN"/>
        </a:p>
      </dgm:t>
    </dgm:pt>
    <dgm:pt modelId="{C1AD3762-2E99-4F82-9604-B0717EA63D4F}">
      <dgm:prSet/>
      <dgm:spPr/>
      <dgm:t>
        <a:bodyPr/>
        <a:lstStyle/>
        <a:p>
          <a:r>
            <a:rPr lang="en-IN" dirty="0"/>
            <a:t>Symptoms of common diseases</a:t>
          </a:r>
        </a:p>
      </dgm:t>
    </dgm:pt>
    <dgm:pt modelId="{318BAD62-BDD7-46CC-97D4-F8D4831A7198}" type="parTrans" cxnId="{649A6503-69A8-43F2-AD6E-A26DD684612B}">
      <dgm:prSet/>
      <dgm:spPr/>
      <dgm:t>
        <a:bodyPr/>
        <a:lstStyle/>
        <a:p>
          <a:endParaRPr lang="en-IN"/>
        </a:p>
      </dgm:t>
    </dgm:pt>
    <dgm:pt modelId="{7ECD4672-16D2-4EC7-87DE-9A75D8787783}" type="sibTrans" cxnId="{649A6503-69A8-43F2-AD6E-A26DD684612B}">
      <dgm:prSet/>
      <dgm:spPr/>
      <dgm:t>
        <a:bodyPr/>
        <a:lstStyle/>
        <a:p>
          <a:endParaRPr lang="en-IN"/>
        </a:p>
      </dgm:t>
    </dgm:pt>
    <dgm:pt modelId="{47DA13E7-01F6-4794-9246-28AB6EE97903}">
      <dgm:prSet/>
      <dgm:spPr/>
      <dgm:t>
        <a:bodyPr/>
        <a:lstStyle/>
        <a:p>
          <a:r>
            <a:rPr lang="en-IN" dirty="0"/>
            <a:t>Prevention of Heat related illnesses</a:t>
          </a:r>
        </a:p>
      </dgm:t>
    </dgm:pt>
    <dgm:pt modelId="{3D07636A-3CF0-41CA-841F-D76B98B48713}" type="parTrans" cxnId="{5D4E6E7C-A359-4D2E-91A9-D345FAD188F4}">
      <dgm:prSet/>
      <dgm:spPr/>
      <dgm:t>
        <a:bodyPr/>
        <a:lstStyle/>
        <a:p>
          <a:endParaRPr lang="en-IN"/>
        </a:p>
      </dgm:t>
    </dgm:pt>
    <dgm:pt modelId="{144E87C4-AC88-47E9-AE17-97AC429E8B51}" type="sibTrans" cxnId="{5D4E6E7C-A359-4D2E-91A9-D345FAD188F4}">
      <dgm:prSet/>
      <dgm:spPr/>
      <dgm:t>
        <a:bodyPr/>
        <a:lstStyle/>
        <a:p>
          <a:endParaRPr lang="en-IN"/>
        </a:p>
      </dgm:t>
    </dgm:pt>
    <dgm:pt modelId="{BC94BE51-FC6B-41C3-84A8-FAA99F80D0EA}" type="pres">
      <dgm:prSet presAssocID="{BDF3B056-0847-4065-B39A-688CC5DE8265}" presName="linear" presStyleCnt="0">
        <dgm:presLayoutVars>
          <dgm:animLvl val="lvl"/>
          <dgm:resizeHandles val="exact"/>
        </dgm:presLayoutVars>
      </dgm:prSet>
      <dgm:spPr/>
      <dgm:t>
        <a:bodyPr/>
        <a:lstStyle/>
        <a:p>
          <a:endParaRPr lang="en-US"/>
        </a:p>
      </dgm:t>
    </dgm:pt>
    <dgm:pt modelId="{A9CD0C6A-7C55-4C05-970C-9449B6E7FAC2}" type="pres">
      <dgm:prSet presAssocID="{AA65B636-8A62-4F25-8BC5-660318880CD0}" presName="parentText" presStyleLbl="node1" presStyleIdx="0" presStyleCnt="3">
        <dgm:presLayoutVars>
          <dgm:chMax val="0"/>
          <dgm:bulletEnabled val="1"/>
        </dgm:presLayoutVars>
      </dgm:prSet>
      <dgm:spPr/>
      <dgm:t>
        <a:bodyPr/>
        <a:lstStyle/>
        <a:p>
          <a:endParaRPr lang="en-US"/>
        </a:p>
      </dgm:t>
    </dgm:pt>
    <dgm:pt modelId="{5F3B6DC2-36DA-4EAD-B7E5-882B2AA00790}" type="pres">
      <dgm:prSet presAssocID="{AA65B636-8A62-4F25-8BC5-660318880CD0}" presName="childText" presStyleLbl="revTx" presStyleIdx="0" presStyleCnt="1">
        <dgm:presLayoutVars>
          <dgm:bulletEnabled val="1"/>
        </dgm:presLayoutVars>
      </dgm:prSet>
      <dgm:spPr/>
      <dgm:t>
        <a:bodyPr/>
        <a:lstStyle/>
        <a:p>
          <a:endParaRPr lang="en-US"/>
        </a:p>
      </dgm:t>
    </dgm:pt>
    <dgm:pt modelId="{8492C128-85E0-498A-A9B2-AC502BD47A03}" type="pres">
      <dgm:prSet presAssocID="{C9D050FA-0356-4C5B-8BC4-AEDA3458DF34}" presName="parentText" presStyleLbl="node1" presStyleIdx="1" presStyleCnt="3">
        <dgm:presLayoutVars>
          <dgm:chMax val="0"/>
          <dgm:bulletEnabled val="1"/>
        </dgm:presLayoutVars>
      </dgm:prSet>
      <dgm:spPr/>
      <dgm:t>
        <a:bodyPr/>
        <a:lstStyle/>
        <a:p>
          <a:endParaRPr lang="en-US"/>
        </a:p>
      </dgm:t>
    </dgm:pt>
    <dgm:pt modelId="{71C1D405-42C7-435A-80D7-B6EB8180CE24}" type="pres">
      <dgm:prSet presAssocID="{1E925E2B-77C6-49F4-9CF5-01347CC26F42}" presName="spacer" presStyleCnt="0"/>
      <dgm:spPr/>
      <dgm:t>
        <a:bodyPr/>
        <a:lstStyle/>
        <a:p>
          <a:endParaRPr lang="en-US"/>
        </a:p>
      </dgm:t>
    </dgm:pt>
    <dgm:pt modelId="{19C9D739-7E72-4941-B854-B2900449AEE4}" type="pres">
      <dgm:prSet presAssocID="{BC46D6BF-121C-4617-80F9-1BEA3FDDB67B}" presName="parentText" presStyleLbl="node1" presStyleIdx="2" presStyleCnt="3">
        <dgm:presLayoutVars>
          <dgm:chMax val="0"/>
          <dgm:bulletEnabled val="1"/>
        </dgm:presLayoutVars>
      </dgm:prSet>
      <dgm:spPr/>
      <dgm:t>
        <a:bodyPr/>
        <a:lstStyle/>
        <a:p>
          <a:endParaRPr lang="en-US"/>
        </a:p>
      </dgm:t>
    </dgm:pt>
  </dgm:ptLst>
  <dgm:cxnLst>
    <dgm:cxn modelId="{14793428-B1F2-4B25-9666-5A027CDE8451}" type="presOf" srcId="{B7AE39FC-9869-4546-8DB8-F668AAE14726}" destId="{5F3B6DC2-36DA-4EAD-B7E5-882B2AA00790}" srcOrd="0" destOrd="1" presId="urn:microsoft.com/office/officeart/2005/8/layout/vList2"/>
    <dgm:cxn modelId="{BC6A93D7-51F5-4EF9-9797-2D6B1B713FAC}" type="presOf" srcId="{BC46D6BF-121C-4617-80F9-1BEA3FDDB67B}" destId="{19C9D739-7E72-4941-B854-B2900449AEE4}" srcOrd="0" destOrd="0" presId="urn:microsoft.com/office/officeart/2005/8/layout/vList2"/>
    <dgm:cxn modelId="{649A6503-69A8-43F2-AD6E-A26DD684612B}" srcId="{AA65B636-8A62-4F25-8BC5-660318880CD0}" destId="{C1AD3762-2E99-4F82-9604-B0717EA63D4F}" srcOrd="2" destOrd="0" parTransId="{318BAD62-BDD7-46CC-97D4-F8D4831A7198}" sibTransId="{7ECD4672-16D2-4EC7-87DE-9A75D8787783}"/>
    <dgm:cxn modelId="{1BC212AB-37E1-4DBC-958E-DBC2052580DC}" srcId="{BDF3B056-0847-4065-B39A-688CC5DE8265}" destId="{C9D050FA-0356-4C5B-8BC4-AEDA3458DF34}" srcOrd="1" destOrd="0" parTransId="{7FA6B0E9-2D56-475B-8FF4-6081CCD6DBCE}" sibTransId="{1E925E2B-77C6-49F4-9CF5-01347CC26F42}"/>
    <dgm:cxn modelId="{F6BE10AF-B755-4E8E-8FF4-EBB289F22562}" type="presOf" srcId="{47DA13E7-01F6-4794-9246-28AB6EE97903}" destId="{5F3B6DC2-36DA-4EAD-B7E5-882B2AA00790}" srcOrd="0" destOrd="3" presId="urn:microsoft.com/office/officeart/2005/8/layout/vList2"/>
    <dgm:cxn modelId="{B2532CCB-1C2F-4C96-A60F-5FD2ED1D2FE6}" srcId="{BDF3B056-0847-4065-B39A-688CC5DE8265}" destId="{AA65B636-8A62-4F25-8BC5-660318880CD0}" srcOrd="0" destOrd="0" parTransId="{878435CE-5E84-49B0-99EE-8BFD5217246F}" sibTransId="{F6B7E725-E350-43A8-90BD-7DFB75D93233}"/>
    <dgm:cxn modelId="{40E6404F-9054-4D1A-B56B-6E3E57ED1C09}" type="presOf" srcId="{C9D050FA-0356-4C5B-8BC4-AEDA3458DF34}" destId="{8492C128-85E0-498A-A9B2-AC502BD47A03}" srcOrd="0" destOrd="0" presId="urn:microsoft.com/office/officeart/2005/8/layout/vList2"/>
    <dgm:cxn modelId="{07D829C1-3569-4355-AF94-331559562C2C}" type="presOf" srcId="{BDF3B056-0847-4065-B39A-688CC5DE8265}" destId="{BC94BE51-FC6B-41C3-84A8-FAA99F80D0EA}" srcOrd="0" destOrd="0" presId="urn:microsoft.com/office/officeart/2005/8/layout/vList2"/>
    <dgm:cxn modelId="{D5B83E24-442A-4DEB-9300-A8A26DA2A473}" type="presOf" srcId="{D84E0B23-B21C-4BB9-A8F0-C715FB2D9945}" destId="{5F3B6DC2-36DA-4EAD-B7E5-882B2AA00790}" srcOrd="0" destOrd="0" presId="urn:microsoft.com/office/officeart/2005/8/layout/vList2"/>
    <dgm:cxn modelId="{965FD744-2899-4E7B-86C6-6D3C01FC4438}" type="presOf" srcId="{C1AD3762-2E99-4F82-9604-B0717EA63D4F}" destId="{5F3B6DC2-36DA-4EAD-B7E5-882B2AA00790}" srcOrd="0" destOrd="2" presId="urn:microsoft.com/office/officeart/2005/8/layout/vList2"/>
    <dgm:cxn modelId="{216CFD68-DDAD-4985-BC6B-94C76B1D5CCC}" srcId="{BDF3B056-0847-4065-B39A-688CC5DE8265}" destId="{BC46D6BF-121C-4617-80F9-1BEA3FDDB67B}" srcOrd="2" destOrd="0" parTransId="{D7B1BE57-086C-4F35-8CEE-7BBE66B5E33D}" sibTransId="{67E9B8A6-A24E-477C-80E4-4E558A0DFE5B}"/>
    <dgm:cxn modelId="{BB212961-645A-4389-BD22-940F9D061BFB}" type="presOf" srcId="{AA65B636-8A62-4F25-8BC5-660318880CD0}" destId="{A9CD0C6A-7C55-4C05-970C-9449B6E7FAC2}" srcOrd="0" destOrd="0" presId="urn:microsoft.com/office/officeart/2005/8/layout/vList2"/>
    <dgm:cxn modelId="{5D4E6E7C-A359-4D2E-91A9-D345FAD188F4}" srcId="{AA65B636-8A62-4F25-8BC5-660318880CD0}" destId="{47DA13E7-01F6-4794-9246-28AB6EE97903}" srcOrd="3" destOrd="0" parTransId="{3D07636A-3CF0-41CA-841F-D76B98B48713}" sibTransId="{144E87C4-AC88-47E9-AE17-97AC429E8B51}"/>
    <dgm:cxn modelId="{D363B387-877F-4947-9C31-B1616806937E}" srcId="{AA65B636-8A62-4F25-8BC5-660318880CD0}" destId="{D84E0B23-B21C-4BB9-A8F0-C715FB2D9945}" srcOrd="0" destOrd="0" parTransId="{13ED57F9-52C2-43A9-9F1C-F3483D37699C}" sibTransId="{A819FE68-3035-462B-A9A7-1EFFEF8E4A99}"/>
    <dgm:cxn modelId="{FBEF5209-A2B9-41E8-8F92-9E1418CCDA85}" srcId="{AA65B636-8A62-4F25-8BC5-660318880CD0}" destId="{B7AE39FC-9869-4546-8DB8-F668AAE14726}" srcOrd="1" destOrd="0" parTransId="{BC3A826F-DFCB-4772-8039-77EC108ECD06}" sibTransId="{87857296-717A-4D52-AD2F-63053CEABB9C}"/>
    <dgm:cxn modelId="{B42FA82E-34B7-4667-A9D6-1681BECDBC1E}" type="presParOf" srcId="{BC94BE51-FC6B-41C3-84A8-FAA99F80D0EA}" destId="{A9CD0C6A-7C55-4C05-970C-9449B6E7FAC2}" srcOrd="0" destOrd="0" presId="urn:microsoft.com/office/officeart/2005/8/layout/vList2"/>
    <dgm:cxn modelId="{66589347-CD21-45B4-89F2-0EA6AB0515AE}" type="presParOf" srcId="{BC94BE51-FC6B-41C3-84A8-FAA99F80D0EA}" destId="{5F3B6DC2-36DA-4EAD-B7E5-882B2AA00790}" srcOrd="1" destOrd="0" presId="urn:microsoft.com/office/officeart/2005/8/layout/vList2"/>
    <dgm:cxn modelId="{7963229D-304C-460F-81D3-7C2A7EFADD8A}" type="presParOf" srcId="{BC94BE51-FC6B-41C3-84A8-FAA99F80D0EA}" destId="{8492C128-85E0-498A-A9B2-AC502BD47A03}" srcOrd="2" destOrd="0" presId="urn:microsoft.com/office/officeart/2005/8/layout/vList2"/>
    <dgm:cxn modelId="{AF390C25-0477-4A56-8AAB-285CC2BAE7E7}" type="presParOf" srcId="{BC94BE51-FC6B-41C3-84A8-FAA99F80D0EA}" destId="{71C1D405-42C7-435A-80D7-B6EB8180CE24}" srcOrd="3" destOrd="0" presId="urn:microsoft.com/office/officeart/2005/8/layout/vList2"/>
    <dgm:cxn modelId="{91BDF2D1-E73F-4C0C-930B-70E2BCA2D089}" type="presParOf" srcId="{BC94BE51-FC6B-41C3-84A8-FAA99F80D0EA}" destId="{19C9D739-7E72-4941-B854-B2900449AEE4}"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EF032EF-0E3C-4003-81DD-03BE8149A0F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AD3CC9E7-636A-486A-AA21-FE97E0A65787}">
      <dgm:prSet custT="1"/>
      <dgm:spPr/>
      <dgm:t>
        <a:bodyPr/>
        <a:lstStyle/>
        <a:p>
          <a:r>
            <a:rPr lang="en-US" sz="4000" b="1" dirty="0"/>
            <a:t>Mosquito Pupae (Tumblers)</a:t>
          </a:r>
          <a:endParaRPr lang="en-IN" sz="4000" dirty="0"/>
        </a:p>
      </dgm:t>
    </dgm:pt>
    <dgm:pt modelId="{A3A29ABB-889F-4AAE-AEFA-7F0717855C7E}" type="parTrans" cxnId="{4165B9F7-0D56-4FC0-B390-BCAF9AB23B7F}">
      <dgm:prSet/>
      <dgm:spPr/>
      <dgm:t>
        <a:bodyPr/>
        <a:lstStyle/>
        <a:p>
          <a:endParaRPr lang="en-IN"/>
        </a:p>
      </dgm:t>
    </dgm:pt>
    <dgm:pt modelId="{0AB14073-C2EC-4CA4-9CBA-CA9B080A530A}" type="sibTrans" cxnId="{4165B9F7-0D56-4FC0-B390-BCAF9AB23B7F}">
      <dgm:prSet/>
      <dgm:spPr/>
      <dgm:t>
        <a:bodyPr/>
        <a:lstStyle/>
        <a:p>
          <a:endParaRPr lang="en-IN"/>
        </a:p>
      </dgm:t>
    </dgm:pt>
    <dgm:pt modelId="{FB0AE13D-54FE-4C5C-A9E5-9B223497DE14}" type="pres">
      <dgm:prSet presAssocID="{AEF032EF-0E3C-4003-81DD-03BE8149A0F0}" presName="linear" presStyleCnt="0">
        <dgm:presLayoutVars>
          <dgm:animLvl val="lvl"/>
          <dgm:resizeHandles val="exact"/>
        </dgm:presLayoutVars>
      </dgm:prSet>
      <dgm:spPr/>
      <dgm:t>
        <a:bodyPr/>
        <a:lstStyle/>
        <a:p>
          <a:endParaRPr lang="en-US"/>
        </a:p>
      </dgm:t>
    </dgm:pt>
    <dgm:pt modelId="{DDAA1066-7841-490A-82F9-269B7CDC9CBD}" type="pres">
      <dgm:prSet presAssocID="{AD3CC9E7-636A-486A-AA21-FE97E0A65787}" presName="parentText" presStyleLbl="node1" presStyleIdx="0" presStyleCnt="1" custLinFactNeighborX="127" custLinFactNeighborY="2967">
        <dgm:presLayoutVars>
          <dgm:chMax val="0"/>
          <dgm:bulletEnabled val="1"/>
        </dgm:presLayoutVars>
      </dgm:prSet>
      <dgm:spPr/>
      <dgm:t>
        <a:bodyPr/>
        <a:lstStyle/>
        <a:p>
          <a:endParaRPr lang="en-US"/>
        </a:p>
      </dgm:t>
    </dgm:pt>
  </dgm:ptLst>
  <dgm:cxnLst>
    <dgm:cxn modelId="{4165B9F7-0D56-4FC0-B390-BCAF9AB23B7F}" srcId="{AEF032EF-0E3C-4003-81DD-03BE8149A0F0}" destId="{AD3CC9E7-636A-486A-AA21-FE97E0A65787}" srcOrd="0" destOrd="0" parTransId="{A3A29ABB-889F-4AAE-AEFA-7F0717855C7E}" sibTransId="{0AB14073-C2EC-4CA4-9CBA-CA9B080A530A}"/>
    <dgm:cxn modelId="{5A1F4807-BCAB-482D-B7AA-C8A6792B6B20}" type="presOf" srcId="{AD3CC9E7-636A-486A-AA21-FE97E0A65787}" destId="{DDAA1066-7841-490A-82F9-269B7CDC9CBD}" srcOrd="0" destOrd="0" presId="urn:microsoft.com/office/officeart/2005/8/layout/vList2"/>
    <dgm:cxn modelId="{60960A90-DC47-40F7-AE2B-605C9A17BAA6}" type="presOf" srcId="{AEF032EF-0E3C-4003-81DD-03BE8149A0F0}" destId="{FB0AE13D-54FE-4C5C-A9E5-9B223497DE14}" srcOrd="0" destOrd="0" presId="urn:microsoft.com/office/officeart/2005/8/layout/vList2"/>
    <dgm:cxn modelId="{EC4085EF-7FAC-45BB-AAB4-3B98467FC47F}" type="presParOf" srcId="{FB0AE13D-54FE-4C5C-A9E5-9B223497DE14}" destId="{DDAA1066-7841-490A-82F9-269B7CDC9CB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25275AE-93F3-4007-A8EB-B262EFB23FE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129BFF23-C3B8-401C-A66A-A70BF9865B18}">
      <dgm:prSet/>
      <dgm:spPr/>
      <dgm:t>
        <a:bodyPr/>
        <a:lstStyle/>
        <a:p>
          <a:r>
            <a:rPr lang="en-US" b="1" dirty="0"/>
            <a:t>Adult Mosquitoes</a:t>
          </a:r>
          <a:endParaRPr lang="en-IN" dirty="0"/>
        </a:p>
      </dgm:t>
    </dgm:pt>
    <dgm:pt modelId="{53509136-9C34-49CC-89E4-B075BEEE2236}" type="parTrans" cxnId="{AF21228A-36CE-4842-89C6-44C7768112A8}">
      <dgm:prSet/>
      <dgm:spPr/>
      <dgm:t>
        <a:bodyPr/>
        <a:lstStyle/>
        <a:p>
          <a:endParaRPr lang="en-IN"/>
        </a:p>
      </dgm:t>
    </dgm:pt>
    <dgm:pt modelId="{3486905E-60AA-4A38-8BA7-5B071EDC17AE}" type="sibTrans" cxnId="{AF21228A-36CE-4842-89C6-44C7768112A8}">
      <dgm:prSet/>
      <dgm:spPr/>
      <dgm:t>
        <a:bodyPr/>
        <a:lstStyle/>
        <a:p>
          <a:endParaRPr lang="en-IN"/>
        </a:p>
      </dgm:t>
    </dgm:pt>
    <dgm:pt modelId="{6AAA4527-11D9-463C-B890-75954F2EB92D}" type="pres">
      <dgm:prSet presAssocID="{225275AE-93F3-4007-A8EB-B262EFB23FE5}" presName="linear" presStyleCnt="0">
        <dgm:presLayoutVars>
          <dgm:animLvl val="lvl"/>
          <dgm:resizeHandles val="exact"/>
        </dgm:presLayoutVars>
      </dgm:prSet>
      <dgm:spPr/>
      <dgm:t>
        <a:bodyPr/>
        <a:lstStyle/>
        <a:p>
          <a:endParaRPr lang="en-US"/>
        </a:p>
      </dgm:t>
    </dgm:pt>
    <dgm:pt modelId="{46E944F0-74E0-4CF4-BC9C-2145ABBD9580}" type="pres">
      <dgm:prSet presAssocID="{129BFF23-C3B8-401C-A66A-A70BF9865B18}" presName="parentText" presStyleLbl="node1" presStyleIdx="0" presStyleCnt="1">
        <dgm:presLayoutVars>
          <dgm:chMax val="0"/>
          <dgm:bulletEnabled val="1"/>
        </dgm:presLayoutVars>
      </dgm:prSet>
      <dgm:spPr/>
      <dgm:t>
        <a:bodyPr/>
        <a:lstStyle/>
        <a:p>
          <a:endParaRPr lang="en-US"/>
        </a:p>
      </dgm:t>
    </dgm:pt>
  </dgm:ptLst>
  <dgm:cxnLst>
    <dgm:cxn modelId="{AF21228A-36CE-4842-89C6-44C7768112A8}" srcId="{225275AE-93F3-4007-A8EB-B262EFB23FE5}" destId="{129BFF23-C3B8-401C-A66A-A70BF9865B18}" srcOrd="0" destOrd="0" parTransId="{53509136-9C34-49CC-89E4-B075BEEE2236}" sibTransId="{3486905E-60AA-4A38-8BA7-5B071EDC17AE}"/>
    <dgm:cxn modelId="{8BBDD298-C552-46CA-A49F-61227A06F343}" type="presOf" srcId="{129BFF23-C3B8-401C-A66A-A70BF9865B18}" destId="{46E944F0-74E0-4CF4-BC9C-2145ABBD9580}" srcOrd="0" destOrd="0" presId="urn:microsoft.com/office/officeart/2005/8/layout/vList2"/>
    <dgm:cxn modelId="{CF312142-68F3-470A-BE38-B435B38C5C4B}" type="presOf" srcId="{225275AE-93F3-4007-A8EB-B262EFB23FE5}" destId="{6AAA4527-11D9-463C-B890-75954F2EB92D}" srcOrd="0" destOrd="0" presId="urn:microsoft.com/office/officeart/2005/8/layout/vList2"/>
    <dgm:cxn modelId="{D68524CA-3B41-4A18-B027-0002E2C82ADE}" type="presParOf" srcId="{6AAA4527-11D9-463C-B890-75954F2EB92D}" destId="{46E944F0-74E0-4CF4-BC9C-2145ABBD958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EF032EF-0E3C-4003-81DD-03BE8149A0F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AD3CC9E7-636A-486A-AA21-FE97E0A65787}">
      <dgm:prSet custT="1"/>
      <dgm:spPr/>
      <dgm:t>
        <a:bodyPr/>
        <a:lstStyle/>
        <a:p>
          <a:r>
            <a:rPr lang="en-US" sz="4000" b="1" dirty="0" smtClean="0"/>
            <a:t>Dengue</a:t>
          </a:r>
          <a:endParaRPr lang="en-IN" sz="4000" dirty="0"/>
        </a:p>
      </dgm:t>
    </dgm:pt>
    <dgm:pt modelId="{A3A29ABB-889F-4AAE-AEFA-7F0717855C7E}" type="parTrans" cxnId="{4165B9F7-0D56-4FC0-B390-BCAF9AB23B7F}">
      <dgm:prSet/>
      <dgm:spPr/>
      <dgm:t>
        <a:bodyPr/>
        <a:lstStyle/>
        <a:p>
          <a:endParaRPr lang="en-IN"/>
        </a:p>
      </dgm:t>
    </dgm:pt>
    <dgm:pt modelId="{0AB14073-C2EC-4CA4-9CBA-CA9B080A530A}" type="sibTrans" cxnId="{4165B9F7-0D56-4FC0-B390-BCAF9AB23B7F}">
      <dgm:prSet/>
      <dgm:spPr/>
      <dgm:t>
        <a:bodyPr/>
        <a:lstStyle/>
        <a:p>
          <a:endParaRPr lang="en-IN"/>
        </a:p>
      </dgm:t>
    </dgm:pt>
    <dgm:pt modelId="{FB0AE13D-54FE-4C5C-A9E5-9B223497DE14}" type="pres">
      <dgm:prSet presAssocID="{AEF032EF-0E3C-4003-81DD-03BE8149A0F0}" presName="linear" presStyleCnt="0">
        <dgm:presLayoutVars>
          <dgm:animLvl val="lvl"/>
          <dgm:resizeHandles val="exact"/>
        </dgm:presLayoutVars>
      </dgm:prSet>
      <dgm:spPr/>
      <dgm:t>
        <a:bodyPr/>
        <a:lstStyle/>
        <a:p>
          <a:endParaRPr lang="en-US"/>
        </a:p>
      </dgm:t>
    </dgm:pt>
    <dgm:pt modelId="{DDAA1066-7841-490A-82F9-269B7CDC9CBD}" type="pres">
      <dgm:prSet presAssocID="{AD3CC9E7-636A-486A-AA21-FE97E0A65787}" presName="parentText" presStyleLbl="node1" presStyleIdx="0" presStyleCnt="1" custLinFactNeighborX="-961" custLinFactNeighborY="-14524">
        <dgm:presLayoutVars>
          <dgm:chMax val="0"/>
          <dgm:bulletEnabled val="1"/>
        </dgm:presLayoutVars>
      </dgm:prSet>
      <dgm:spPr/>
      <dgm:t>
        <a:bodyPr/>
        <a:lstStyle/>
        <a:p>
          <a:endParaRPr lang="en-US"/>
        </a:p>
      </dgm:t>
    </dgm:pt>
  </dgm:ptLst>
  <dgm:cxnLst>
    <dgm:cxn modelId="{4165B9F7-0D56-4FC0-B390-BCAF9AB23B7F}" srcId="{AEF032EF-0E3C-4003-81DD-03BE8149A0F0}" destId="{AD3CC9E7-636A-486A-AA21-FE97E0A65787}" srcOrd="0" destOrd="0" parTransId="{A3A29ABB-889F-4AAE-AEFA-7F0717855C7E}" sibTransId="{0AB14073-C2EC-4CA4-9CBA-CA9B080A530A}"/>
    <dgm:cxn modelId="{5A1F4807-BCAB-482D-B7AA-C8A6792B6B20}" type="presOf" srcId="{AD3CC9E7-636A-486A-AA21-FE97E0A65787}" destId="{DDAA1066-7841-490A-82F9-269B7CDC9CBD}" srcOrd="0" destOrd="0" presId="urn:microsoft.com/office/officeart/2005/8/layout/vList2"/>
    <dgm:cxn modelId="{60960A90-DC47-40F7-AE2B-605C9A17BAA6}" type="presOf" srcId="{AEF032EF-0E3C-4003-81DD-03BE8149A0F0}" destId="{FB0AE13D-54FE-4C5C-A9E5-9B223497DE14}" srcOrd="0" destOrd="0" presId="urn:microsoft.com/office/officeart/2005/8/layout/vList2"/>
    <dgm:cxn modelId="{EC4085EF-7FAC-45BB-AAB4-3B98467FC47F}" type="presParOf" srcId="{FB0AE13D-54FE-4C5C-A9E5-9B223497DE14}" destId="{DDAA1066-7841-490A-82F9-269B7CDC9CB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9CDDFB6-BC9D-4E03-B9EE-562DC27CE39B}"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IN"/>
        </a:p>
      </dgm:t>
    </dgm:pt>
    <dgm:pt modelId="{AB4EA73D-7210-46FC-927A-801C51CD961F}">
      <dgm:prSet custT="1"/>
      <dgm:spPr>
        <a:solidFill>
          <a:srgbClr val="135B7B"/>
        </a:solidFill>
      </dgm:spPr>
      <dgm:t>
        <a:bodyPr/>
        <a:lstStyle/>
        <a:p>
          <a:r>
            <a:rPr lang="en-IN" sz="3200" b="1" i="0" dirty="0" smtClean="0"/>
            <a:t>Factors Contributing to  Spread of Dengue</a:t>
          </a:r>
          <a:endParaRPr lang="en-IN" sz="3200" dirty="0"/>
        </a:p>
      </dgm:t>
    </dgm:pt>
    <dgm:pt modelId="{30A73672-AD32-4B01-8D10-635AB066B668}" type="parTrans" cxnId="{25AFEE14-EC1D-448D-9541-3B9686A8B524}">
      <dgm:prSet/>
      <dgm:spPr/>
      <dgm:t>
        <a:bodyPr/>
        <a:lstStyle/>
        <a:p>
          <a:endParaRPr lang="en-IN"/>
        </a:p>
      </dgm:t>
    </dgm:pt>
    <dgm:pt modelId="{BED75301-4FAB-4028-92F9-D2F935537A50}" type="sibTrans" cxnId="{25AFEE14-EC1D-448D-9541-3B9686A8B524}">
      <dgm:prSet/>
      <dgm:spPr/>
      <dgm:t>
        <a:bodyPr/>
        <a:lstStyle/>
        <a:p>
          <a:endParaRPr lang="en-IN"/>
        </a:p>
      </dgm:t>
    </dgm:pt>
    <dgm:pt modelId="{71876D62-578C-459E-BE0A-EE69C7F795FA}" type="pres">
      <dgm:prSet presAssocID="{49CDDFB6-BC9D-4E03-B9EE-562DC27CE39B}" presName="linear" presStyleCnt="0">
        <dgm:presLayoutVars>
          <dgm:animLvl val="lvl"/>
          <dgm:resizeHandles val="exact"/>
        </dgm:presLayoutVars>
      </dgm:prSet>
      <dgm:spPr/>
      <dgm:t>
        <a:bodyPr/>
        <a:lstStyle/>
        <a:p>
          <a:endParaRPr lang="en-US"/>
        </a:p>
      </dgm:t>
    </dgm:pt>
    <dgm:pt modelId="{D85D01D8-2528-4B9E-9AEC-6ADAD2A6503E}" type="pres">
      <dgm:prSet presAssocID="{AB4EA73D-7210-46FC-927A-801C51CD961F}" presName="parentText" presStyleLbl="node1" presStyleIdx="0" presStyleCnt="1">
        <dgm:presLayoutVars>
          <dgm:chMax val="0"/>
          <dgm:bulletEnabled val="1"/>
        </dgm:presLayoutVars>
      </dgm:prSet>
      <dgm:spPr/>
      <dgm:t>
        <a:bodyPr/>
        <a:lstStyle/>
        <a:p>
          <a:endParaRPr lang="en-US"/>
        </a:p>
      </dgm:t>
    </dgm:pt>
  </dgm:ptLst>
  <dgm:cxnLst>
    <dgm:cxn modelId="{25AFEE14-EC1D-448D-9541-3B9686A8B524}" srcId="{49CDDFB6-BC9D-4E03-B9EE-562DC27CE39B}" destId="{AB4EA73D-7210-46FC-927A-801C51CD961F}" srcOrd="0" destOrd="0" parTransId="{30A73672-AD32-4B01-8D10-635AB066B668}" sibTransId="{BED75301-4FAB-4028-92F9-D2F935537A50}"/>
    <dgm:cxn modelId="{410FBDE7-E840-4F42-B111-21A82C751BF4}" type="presOf" srcId="{49CDDFB6-BC9D-4E03-B9EE-562DC27CE39B}" destId="{71876D62-578C-459E-BE0A-EE69C7F795FA}" srcOrd="0" destOrd="0" presId="urn:microsoft.com/office/officeart/2005/8/layout/vList2"/>
    <dgm:cxn modelId="{19C82E76-8C1B-4563-B4DF-2A93EB3516BE}" type="presOf" srcId="{AB4EA73D-7210-46FC-927A-801C51CD961F}" destId="{D85D01D8-2528-4B9E-9AEC-6ADAD2A6503E}" srcOrd="0" destOrd="0" presId="urn:microsoft.com/office/officeart/2005/8/layout/vList2"/>
    <dgm:cxn modelId="{09B1E50A-601E-482B-A875-94C247408330}" type="presParOf" srcId="{71876D62-578C-459E-BE0A-EE69C7F795FA}" destId="{D85D01D8-2528-4B9E-9AEC-6ADAD2A6503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2887C61-A039-49DB-A107-77637F5207DE}" type="doc">
      <dgm:prSet loTypeId="urn:microsoft.com/office/officeart/2005/8/layout/vList2" loCatId="list" qsTypeId="urn:microsoft.com/office/officeart/2005/8/quickstyle/simple1" qsCatId="simple" csTypeId="urn:microsoft.com/office/officeart/2005/8/colors/accent4_3" csCatId="accent4" phldr="1"/>
      <dgm:spPr/>
      <dgm:t>
        <a:bodyPr/>
        <a:lstStyle/>
        <a:p>
          <a:endParaRPr lang="en-US"/>
        </a:p>
      </dgm:t>
    </dgm:pt>
    <dgm:pt modelId="{72171818-7EFA-4A8E-86BE-BC71D28BB0B4}">
      <dgm:prSet custT="1"/>
      <dgm:spPr/>
      <dgm:t>
        <a:bodyPr/>
        <a:lstStyle/>
        <a:p>
          <a:r>
            <a:rPr lang="en-US" sz="1800" b="0" i="0" baseline="0" dirty="0"/>
            <a:t>Demographic and Social changes:-</a:t>
          </a:r>
          <a:endParaRPr lang="en-US" sz="1800" dirty="0"/>
        </a:p>
      </dgm:t>
    </dgm:pt>
    <dgm:pt modelId="{FAE6BDF4-455C-4A1D-8E25-7DBC8C071664}" type="parTrans" cxnId="{C25A369B-DF56-4789-AE2E-A0FE1D642681}">
      <dgm:prSet/>
      <dgm:spPr/>
      <dgm:t>
        <a:bodyPr/>
        <a:lstStyle/>
        <a:p>
          <a:endParaRPr lang="en-US" sz="1600"/>
        </a:p>
      </dgm:t>
    </dgm:pt>
    <dgm:pt modelId="{99A7E922-BB1A-4334-8606-07B79AAFAE93}" type="sibTrans" cxnId="{C25A369B-DF56-4789-AE2E-A0FE1D642681}">
      <dgm:prSet/>
      <dgm:spPr/>
      <dgm:t>
        <a:bodyPr/>
        <a:lstStyle/>
        <a:p>
          <a:endParaRPr lang="en-US" sz="1600"/>
        </a:p>
      </dgm:t>
    </dgm:pt>
    <dgm:pt modelId="{C14F909A-EE9C-4EAB-B76C-2C09DBE26900}">
      <dgm:prSet custT="1"/>
      <dgm:spPr/>
      <dgm:t>
        <a:bodyPr/>
        <a:lstStyle/>
        <a:p>
          <a:r>
            <a:rPr lang="en-US" sz="1400" b="0" i="0" baseline="0" dirty="0"/>
            <a:t>Unplanned and uncontrolled urbanization</a:t>
          </a:r>
          <a:endParaRPr lang="en-US" sz="1400" dirty="0"/>
        </a:p>
      </dgm:t>
    </dgm:pt>
    <dgm:pt modelId="{00241F3A-4335-4D3D-B182-2731DB71E32B}" type="parTrans" cxnId="{BC8DAF3A-D729-4A6A-A63C-A9738C502A36}">
      <dgm:prSet/>
      <dgm:spPr/>
      <dgm:t>
        <a:bodyPr/>
        <a:lstStyle/>
        <a:p>
          <a:endParaRPr lang="en-US" sz="1600"/>
        </a:p>
      </dgm:t>
    </dgm:pt>
    <dgm:pt modelId="{3A024B90-852F-4104-A27B-7B15BFEDD56E}" type="sibTrans" cxnId="{BC8DAF3A-D729-4A6A-A63C-A9738C502A36}">
      <dgm:prSet/>
      <dgm:spPr/>
      <dgm:t>
        <a:bodyPr/>
        <a:lstStyle/>
        <a:p>
          <a:endParaRPr lang="en-US" sz="1600"/>
        </a:p>
      </dgm:t>
    </dgm:pt>
    <dgm:pt modelId="{42588606-CEAE-4012-A690-3CF2FB92A854}">
      <dgm:prSet custT="1"/>
      <dgm:spPr/>
      <dgm:t>
        <a:bodyPr/>
        <a:lstStyle/>
        <a:p>
          <a:r>
            <a:rPr lang="en-US" sz="1400" b="0" i="0" baseline="0"/>
            <a:t>put severe constraints on civic amenities like water supply and solid waste</a:t>
          </a:r>
          <a:endParaRPr lang="en-US" sz="1400"/>
        </a:p>
      </dgm:t>
    </dgm:pt>
    <dgm:pt modelId="{A23D66C6-30C3-4389-BC35-A22EC20D0CBE}" type="parTrans" cxnId="{81A05D44-F8C3-4CF0-A818-D2CB68B39A02}">
      <dgm:prSet/>
      <dgm:spPr/>
      <dgm:t>
        <a:bodyPr/>
        <a:lstStyle/>
        <a:p>
          <a:endParaRPr lang="en-US" sz="1600"/>
        </a:p>
      </dgm:t>
    </dgm:pt>
    <dgm:pt modelId="{6019E03D-E0FD-464E-BB15-1CB2A1EDF1E1}" type="sibTrans" cxnId="{81A05D44-F8C3-4CF0-A818-D2CB68B39A02}">
      <dgm:prSet/>
      <dgm:spPr/>
      <dgm:t>
        <a:bodyPr/>
        <a:lstStyle/>
        <a:p>
          <a:endParaRPr lang="en-US" sz="1600"/>
        </a:p>
      </dgm:t>
    </dgm:pt>
    <dgm:pt modelId="{E689CE12-7CC5-494C-8B78-65971BD275EE}">
      <dgm:prSet custT="1"/>
      <dgm:spPr/>
      <dgm:t>
        <a:bodyPr/>
        <a:lstStyle/>
        <a:p>
          <a:r>
            <a:rPr lang="en-US" sz="1400" b="0" i="0" baseline="0" dirty="0"/>
            <a:t>disposal</a:t>
          </a:r>
          <a:endParaRPr lang="en-US" sz="1400" dirty="0"/>
        </a:p>
      </dgm:t>
    </dgm:pt>
    <dgm:pt modelId="{D03D3B30-EC3C-47EC-BD96-62A01C9488D8}" type="parTrans" cxnId="{EEE7319D-1593-40B7-9657-2D69A1CE9573}">
      <dgm:prSet/>
      <dgm:spPr/>
      <dgm:t>
        <a:bodyPr/>
        <a:lstStyle/>
        <a:p>
          <a:endParaRPr lang="en-US" sz="1600"/>
        </a:p>
      </dgm:t>
    </dgm:pt>
    <dgm:pt modelId="{C9567A6B-3213-4883-8514-E0D37B7AEAC4}" type="sibTrans" cxnId="{EEE7319D-1593-40B7-9657-2D69A1CE9573}">
      <dgm:prSet/>
      <dgm:spPr/>
      <dgm:t>
        <a:bodyPr/>
        <a:lstStyle/>
        <a:p>
          <a:endParaRPr lang="en-US" sz="1600"/>
        </a:p>
      </dgm:t>
    </dgm:pt>
    <dgm:pt modelId="{75B0A88A-3BD1-489C-9511-D4EB670A3B19}">
      <dgm:prSet custT="1"/>
      <dgm:spPr/>
      <dgm:t>
        <a:bodyPr/>
        <a:lstStyle/>
        <a:p>
          <a:r>
            <a:rPr lang="en-US" sz="1400" b="0" i="0" baseline="0"/>
            <a:t>thereby increasing the breeding potential of the vector species</a:t>
          </a:r>
          <a:endParaRPr lang="en-US" sz="1400"/>
        </a:p>
      </dgm:t>
    </dgm:pt>
    <dgm:pt modelId="{70D13685-ACD3-4E12-B7EC-75558A391A25}" type="parTrans" cxnId="{6BFAA499-1173-4C64-8352-CF060C92B61D}">
      <dgm:prSet/>
      <dgm:spPr/>
      <dgm:t>
        <a:bodyPr/>
        <a:lstStyle/>
        <a:p>
          <a:endParaRPr lang="en-US" sz="1600"/>
        </a:p>
      </dgm:t>
    </dgm:pt>
    <dgm:pt modelId="{B62E7F33-E6EC-452C-A7BB-758B418C1D81}" type="sibTrans" cxnId="{6BFAA499-1173-4C64-8352-CF060C92B61D}">
      <dgm:prSet/>
      <dgm:spPr/>
      <dgm:t>
        <a:bodyPr/>
        <a:lstStyle/>
        <a:p>
          <a:endParaRPr lang="en-US" sz="1600"/>
        </a:p>
      </dgm:t>
    </dgm:pt>
    <dgm:pt modelId="{101B18BD-D137-4E69-8614-8556FDC9095A}">
      <dgm:prSet custT="1"/>
      <dgm:spPr/>
      <dgm:t>
        <a:bodyPr/>
        <a:lstStyle/>
        <a:p>
          <a:r>
            <a:rPr lang="en-US" sz="1800" b="0" i="0" baseline="0"/>
            <a:t>Water supply</a:t>
          </a:r>
          <a:endParaRPr lang="en-US" sz="1800"/>
        </a:p>
      </dgm:t>
    </dgm:pt>
    <dgm:pt modelId="{C348DC9A-721D-48E8-9528-F8E64FCD00FF}" type="parTrans" cxnId="{ADFCC1F6-542D-4887-A33D-9CF997281366}">
      <dgm:prSet/>
      <dgm:spPr/>
      <dgm:t>
        <a:bodyPr/>
        <a:lstStyle/>
        <a:p>
          <a:endParaRPr lang="en-US" sz="1600"/>
        </a:p>
      </dgm:t>
    </dgm:pt>
    <dgm:pt modelId="{8CDED140-4B68-44A7-A1FF-8EBA002C0D6A}" type="sibTrans" cxnId="{ADFCC1F6-542D-4887-A33D-9CF997281366}">
      <dgm:prSet/>
      <dgm:spPr/>
      <dgm:t>
        <a:bodyPr/>
        <a:lstStyle/>
        <a:p>
          <a:endParaRPr lang="en-US" sz="1600"/>
        </a:p>
      </dgm:t>
    </dgm:pt>
    <dgm:pt modelId="{87D22A3C-50F1-4CF1-A8C1-635A1ED21966}">
      <dgm:prSet custT="1"/>
      <dgm:spPr/>
      <dgm:t>
        <a:bodyPr/>
        <a:lstStyle/>
        <a:p>
          <a:r>
            <a:rPr lang="en-US" sz="1800" b="0" i="0" baseline="0"/>
            <a:t>Solid waste management</a:t>
          </a:r>
          <a:endParaRPr lang="en-US" sz="1800"/>
        </a:p>
      </dgm:t>
    </dgm:pt>
    <dgm:pt modelId="{82C28B2B-FC06-43F6-A0F4-4794856D8F17}" type="parTrans" cxnId="{2357F98F-21A9-44A8-BD9B-7DCE48D2A93A}">
      <dgm:prSet/>
      <dgm:spPr/>
      <dgm:t>
        <a:bodyPr/>
        <a:lstStyle/>
        <a:p>
          <a:endParaRPr lang="en-US" sz="1600"/>
        </a:p>
      </dgm:t>
    </dgm:pt>
    <dgm:pt modelId="{A87E3EAC-332A-458B-AC41-D97D0F7A2EC9}" type="sibTrans" cxnId="{2357F98F-21A9-44A8-BD9B-7DCE48D2A93A}">
      <dgm:prSet/>
      <dgm:spPr/>
      <dgm:t>
        <a:bodyPr/>
        <a:lstStyle/>
        <a:p>
          <a:endParaRPr lang="en-US" sz="1600"/>
        </a:p>
      </dgm:t>
    </dgm:pt>
    <dgm:pt modelId="{7DE07A74-D040-4E1D-8747-4F1F04169384}">
      <dgm:prSet custT="1"/>
      <dgm:spPr/>
      <dgm:t>
        <a:bodyPr/>
        <a:lstStyle/>
        <a:p>
          <a:r>
            <a:rPr lang="en-US" sz="1800" b="0" i="0" baseline="0"/>
            <a:t>Lack of Mosquito control infrastructure</a:t>
          </a:r>
          <a:endParaRPr lang="en-US" sz="1800"/>
        </a:p>
      </dgm:t>
    </dgm:pt>
    <dgm:pt modelId="{1E053776-CC3D-45AF-B23C-024D93FEE5B4}" type="parTrans" cxnId="{F57F542E-874E-4A90-ADC3-73C35698D598}">
      <dgm:prSet/>
      <dgm:spPr/>
      <dgm:t>
        <a:bodyPr/>
        <a:lstStyle/>
        <a:p>
          <a:endParaRPr lang="en-US" sz="1600"/>
        </a:p>
      </dgm:t>
    </dgm:pt>
    <dgm:pt modelId="{6758E3FC-EADA-4096-8496-2E647EE52542}" type="sibTrans" cxnId="{F57F542E-874E-4A90-ADC3-73C35698D598}">
      <dgm:prSet/>
      <dgm:spPr/>
      <dgm:t>
        <a:bodyPr/>
        <a:lstStyle/>
        <a:p>
          <a:endParaRPr lang="en-US" sz="1600"/>
        </a:p>
      </dgm:t>
    </dgm:pt>
    <dgm:pt modelId="{ABAC8960-92CD-4BFB-AA3A-C870BA5CA324}">
      <dgm:prSet custT="1"/>
      <dgm:spPr/>
      <dgm:t>
        <a:bodyPr/>
        <a:lstStyle/>
        <a:p>
          <a:r>
            <a:rPr lang="en-US" sz="1800" b="0" i="0" baseline="0"/>
            <a:t>Introduction of non-biodegradable plastic products, paper cups, used  tyres etc.</a:t>
          </a:r>
          <a:endParaRPr lang="en-US" sz="1800"/>
        </a:p>
      </dgm:t>
    </dgm:pt>
    <dgm:pt modelId="{CE6B07C0-AB20-440C-A0E9-38D52489908F}" type="parTrans" cxnId="{C633F8A4-4234-4F4C-967C-8949710F7BB3}">
      <dgm:prSet/>
      <dgm:spPr/>
      <dgm:t>
        <a:bodyPr/>
        <a:lstStyle/>
        <a:p>
          <a:endParaRPr lang="en-US" sz="1600"/>
        </a:p>
      </dgm:t>
    </dgm:pt>
    <dgm:pt modelId="{F65C39AC-0420-4C2E-9ABF-FA9559900600}" type="sibTrans" cxnId="{C633F8A4-4234-4F4C-967C-8949710F7BB3}">
      <dgm:prSet/>
      <dgm:spPr/>
      <dgm:t>
        <a:bodyPr/>
        <a:lstStyle/>
        <a:p>
          <a:endParaRPr lang="en-US" sz="1600"/>
        </a:p>
      </dgm:t>
    </dgm:pt>
    <dgm:pt modelId="{87BA4330-5043-43A6-A2AF-F6EAD0D69D7F}" type="pres">
      <dgm:prSet presAssocID="{92887C61-A039-49DB-A107-77637F5207DE}" presName="linear" presStyleCnt="0">
        <dgm:presLayoutVars>
          <dgm:animLvl val="lvl"/>
          <dgm:resizeHandles val="exact"/>
        </dgm:presLayoutVars>
      </dgm:prSet>
      <dgm:spPr/>
      <dgm:t>
        <a:bodyPr/>
        <a:lstStyle/>
        <a:p>
          <a:endParaRPr lang="en-US"/>
        </a:p>
      </dgm:t>
    </dgm:pt>
    <dgm:pt modelId="{60537EC7-C320-4320-AF1D-3DCD56F36048}" type="pres">
      <dgm:prSet presAssocID="{72171818-7EFA-4A8E-86BE-BC71D28BB0B4}" presName="parentText" presStyleLbl="node1" presStyleIdx="0" presStyleCnt="5" custScaleY="79144" custLinFactNeighborY="-10236">
        <dgm:presLayoutVars>
          <dgm:chMax val="0"/>
          <dgm:bulletEnabled val="1"/>
        </dgm:presLayoutVars>
      </dgm:prSet>
      <dgm:spPr/>
      <dgm:t>
        <a:bodyPr/>
        <a:lstStyle/>
        <a:p>
          <a:endParaRPr lang="en-US"/>
        </a:p>
      </dgm:t>
    </dgm:pt>
    <dgm:pt modelId="{6E59958F-DE7A-4A18-81B8-9B1D9B3C389F}" type="pres">
      <dgm:prSet presAssocID="{72171818-7EFA-4A8E-86BE-BC71D28BB0B4}" presName="childText" presStyleLbl="revTx" presStyleIdx="0" presStyleCnt="1">
        <dgm:presLayoutVars>
          <dgm:bulletEnabled val="1"/>
        </dgm:presLayoutVars>
      </dgm:prSet>
      <dgm:spPr/>
      <dgm:t>
        <a:bodyPr/>
        <a:lstStyle/>
        <a:p>
          <a:endParaRPr lang="en-US"/>
        </a:p>
      </dgm:t>
    </dgm:pt>
    <dgm:pt modelId="{15DD596F-DF9E-47C7-A8DD-16804695A43D}" type="pres">
      <dgm:prSet presAssocID="{101B18BD-D137-4E69-8614-8556FDC9095A}" presName="parentText" presStyleLbl="node1" presStyleIdx="1" presStyleCnt="5" custScaleY="73657">
        <dgm:presLayoutVars>
          <dgm:chMax val="0"/>
          <dgm:bulletEnabled val="1"/>
        </dgm:presLayoutVars>
      </dgm:prSet>
      <dgm:spPr/>
      <dgm:t>
        <a:bodyPr/>
        <a:lstStyle/>
        <a:p>
          <a:endParaRPr lang="en-US"/>
        </a:p>
      </dgm:t>
    </dgm:pt>
    <dgm:pt modelId="{46810F44-0CB6-4FF7-B10C-B28A67CB3DC5}" type="pres">
      <dgm:prSet presAssocID="{8CDED140-4B68-44A7-A1FF-8EBA002C0D6A}" presName="spacer" presStyleCnt="0"/>
      <dgm:spPr/>
      <dgm:t>
        <a:bodyPr/>
        <a:lstStyle/>
        <a:p>
          <a:endParaRPr lang="en-US"/>
        </a:p>
      </dgm:t>
    </dgm:pt>
    <dgm:pt modelId="{C73078FF-2496-4C09-BA33-8EF887583D45}" type="pres">
      <dgm:prSet presAssocID="{87D22A3C-50F1-4CF1-A8C1-635A1ED21966}" presName="parentText" presStyleLbl="node1" presStyleIdx="2" presStyleCnt="5" custScaleY="86100">
        <dgm:presLayoutVars>
          <dgm:chMax val="0"/>
          <dgm:bulletEnabled val="1"/>
        </dgm:presLayoutVars>
      </dgm:prSet>
      <dgm:spPr/>
      <dgm:t>
        <a:bodyPr/>
        <a:lstStyle/>
        <a:p>
          <a:endParaRPr lang="en-US"/>
        </a:p>
      </dgm:t>
    </dgm:pt>
    <dgm:pt modelId="{B31F8675-BD09-4BD9-938E-C22DFE293E0E}" type="pres">
      <dgm:prSet presAssocID="{A87E3EAC-332A-458B-AC41-D97D0F7A2EC9}" presName="spacer" presStyleCnt="0"/>
      <dgm:spPr/>
      <dgm:t>
        <a:bodyPr/>
        <a:lstStyle/>
        <a:p>
          <a:endParaRPr lang="en-US"/>
        </a:p>
      </dgm:t>
    </dgm:pt>
    <dgm:pt modelId="{77221690-52F5-4013-AE7B-4250035E13A6}" type="pres">
      <dgm:prSet presAssocID="{7DE07A74-D040-4E1D-8747-4F1F04169384}" presName="parentText" presStyleLbl="node1" presStyleIdx="3" presStyleCnt="5" custScaleY="70411">
        <dgm:presLayoutVars>
          <dgm:chMax val="0"/>
          <dgm:bulletEnabled val="1"/>
        </dgm:presLayoutVars>
      </dgm:prSet>
      <dgm:spPr/>
      <dgm:t>
        <a:bodyPr/>
        <a:lstStyle/>
        <a:p>
          <a:endParaRPr lang="en-US"/>
        </a:p>
      </dgm:t>
    </dgm:pt>
    <dgm:pt modelId="{5602CA11-00F7-48C0-A8C4-DB61B3A52837}" type="pres">
      <dgm:prSet presAssocID="{6758E3FC-EADA-4096-8496-2E647EE52542}" presName="spacer" presStyleCnt="0"/>
      <dgm:spPr/>
      <dgm:t>
        <a:bodyPr/>
        <a:lstStyle/>
        <a:p>
          <a:endParaRPr lang="en-US"/>
        </a:p>
      </dgm:t>
    </dgm:pt>
    <dgm:pt modelId="{1AAE2F92-DDB3-4A0E-95EB-C5B795CBFD86}" type="pres">
      <dgm:prSet presAssocID="{ABAC8960-92CD-4BFB-AA3A-C870BA5CA324}" presName="parentText" presStyleLbl="node1" presStyleIdx="4" presStyleCnt="5">
        <dgm:presLayoutVars>
          <dgm:chMax val="0"/>
          <dgm:bulletEnabled val="1"/>
        </dgm:presLayoutVars>
      </dgm:prSet>
      <dgm:spPr/>
      <dgm:t>
        <a:bodyPr/>
        <a:lstStyle/>
        <a:p>
          <a:endParaRPr lang="en-US"/>
        </a:p>
      </dgm:t>
    </dgm:pt>
  </dgm:ptLst>
  <dgm:cxnLst>
    <dgm:cxn modelId="{ADFCC1F6-542D-4887-A33D-9CF997281366}" srcId="{92887C61-A039-49DB-A107-77637F5207DE}" destId="{101B18BD-D137-4E69-8614-8556FDC9095A}" srcOrd="1" destOrd="0" parTransId="{C348DC9A-721D-48E8-9528-F8E64FCD00FF}" sibTransId="{8CDED140-4B68-44A7-A1FF-8EBA002C0D6A}"/>
    <dgm:cxn modelId="{4A79D6C3-EB67-496D-A1E5-23FFA0A113A3}" type="presOf" srcId="{E689CE12-7CC5-494C-8B78-65971BD275EE}" destId="{6E59958F-DE7A-4A18-81B8-9B1D9B3C389F}" srcOrd="0" destOrd="2" presId="urn:microsoft.com/office/officeart/2005/8/layout/vList2"/>
    <dgm:cxn modelId="{81A05D44-F8C3-4CF0-A818-D2CB68B39A02}" srcId="{72171818-7EFA-4A8E-86BE-BC71D28BB0B4}" destId="{42588606-CEAE-4012-A690-3CF2FB92A854}" srcOrd="1" destOrd="0" parTransId="{A23D66C6-30C3-4389-BC35-A22EC20D0CBE}" sibTransId="{6019E03D-E0FD-464E-BB15-1CB2A1EDF1E1}"/>
    <dgm:cxn modelId="{C633F8A4-4234-4F4C-967C-8949710F7BB3}" srcId="{92887C61-A039-49DB-A107-77637F5207DE}" destId="{ABAC8960-92CD-4BFB-AA3A-C870BA5CA324}" srcOrd="4" destOrd="0" parTransId="{CE6B07C0-AB20-440C-A0E9-38D52489908F}" sibTransId="{F65C39AC-0420-4C2E-9ABF-FA9559900600}"/>
    <dgm:cxn modelId="{BD12D3C1-441C-4234-B942-E640E37577F9}" type="presOf" srcId="{87D22A3C-50F1-4CF1-A8C1-635A1ED21966}" destId="{C73078FF-2496-4C09-BA33-8EF887583D45}" srcOrd="0" destOrd="0" presId="urn:microsoft.com/office/officeart/2005/8/layout/vList2"/>
    <dgm:cxn modelId="{6BFAA499-1173-4C64-8352-CF060C92B61D}" srcId="{72171818-7EFA-4A8E-86BE-BC71D28BB0B4}" destId="{75B0A88A-3BD1-489C-9511-D4EB670A3B19}" srcOrd="3" destOrd="0" parTransId="{70D13685-ACD3-4E12-B7EC-75558A391A25}" sibTransId="{B62E7F33-E6EC-452C-A7BB-758B418C1D81}"/>
    <dgm:cxn modelId="{2357F98F-21A9-44A8-BD9B-7DCE48D2A93A}" srcId="{92887C61-A039-49DB-A107-77637F5207DE}" destId="{87D22A3C-50F1-4CF1-A8C1-635A1ED21966}" srcOrd="2" destOrd="0" parTransId="{82C28B2B-FC06-43F6-A0F4-4794856D8F17}" sibTransId="{A87E3EAC-332A-458B-AC41-D97D0F7A2EC9}"/>
    <dgm:cxn modelId="{BC8DAF3A-D729-4A6A-A63C-A9738C502A36}" srcId="{72171818-7EFA-4A8E-86BE-BC71D28BB0B4}" destId="{C14F909A-EE9C-4EAB-B76C-2C09DBE26900}" srcOrd="0" destOrd="0" parTransId="{00241F3A-4335-4D3D-B182-2731DB71E32B}" sibTransId="{3A024B90-852F-4104-A27B-7B15BFEDD56E}"/>
    <dgm:cxn modelId="{5D654DA6-74A0-4510-8856-6BD4565A9401}" type="presOf" srcId="{72171818-7EFA-4A8E-86BE-BC71D28BB0B4}" destId="{60537EC7-C320-4320-AF1D-3DCD56F36048}" srcOrd="0" destOrd="0" presId="urn:microsoft.com/office/officeart/2005/8/layout/vList2"/>
    <dgm:cxn modelId="{C25A369B-DF56-4789-AE2E-A0FE1D642681}" srcId="{92887C61-A039-49DB-A107-77637F5207DE}" destId="{72171818-7EFA-4A8E-86BE-BC71D28BB0B4}" srcOrd="0" destOrd="0" parTransId="{FAE6BDF4-455C-4A1D-8E25-7DBC8C071664}" sibTransId="{99A7E922-BB1A-4334-8606-07B79AAFAE93}"/>
    <dgm:cxn modelId="{F57F542E-874E-4A90-ADC3-73C35698D598}" srcId="{92887C61-A039-49DB-A107-77637F5207DE}" destId="{7DE07A74-D040-4E1D-8747-4F1F04169384}" srcOrd="3" destOrd="0" parTransId="{1E053776-CC3D-45AF-B23C-024D93FEE5B4}" sibTransId="{6758E3FC-EADA-4096-8496-2E647EE52542}"/>
    <dgm:cxn modelId="{7CFD12A6-35DB-4E36-98C2-3AEDB3918319}" type="presOf" srcId="{7DE07A74-D040-4E1D-8747-4F1F04169384}" destId="{77221690-52F5-4013-AE7B-4250035E13A6}" srcOrd="0" destOrd="0" presId="urn:microsoft.com/office/officeart/2005/8/layout/vList2"/>
    <dgm:cxn modelId="{EEE7319D-1593-40B7-9657-2D69A1CE9573}" srcId="{72171818-7EFA-4A8E-86BE-BC71D28BB0B4}" destId="{E689CE12-7CC5-494C-8B78-65971BD275EE}" srcOrd="2" destOrd="0" parTransId="{D03D3B30-EC3C-47EC-BD96-62A01C9488D8}" sibTransId="{C9567A6B-3213-4883-8514-E0D37B7AEAC4}"/>
    <dgm:cxn modelId="{8B2A9ACC-BEDD-40F1-B4AE-DB6BD9AB026C}" type="presOf" srcId="{C14F909A-EE9C-4EAB-B76C-2C09DBE26900}" destId="{6E59958F-DE7A-4A18-81B8-9B1D9B3C389F}" srcOrd="0" destOrd="0" presId="urn:microsoft.com/office/officeart/2005/8/layout/vList2"/>
    <dgm:cxn modelId="{53BC56CB-2DA1-4EAC-BE19-528C35D518D6}" type="presOf" srcId="{ABAC8960-92CD-4BFB-AA3A-C870BA5CA324}" destId="{1AAE2F92-DDB3-4A0E-95EB-C5B795CBFD86}" srcOrd="0" destOrd="0" presId="urn:microsoft.com/office/officeart/2005/8/layout/vList2"/>
    <dgm:cxn modelId="{58E9D6E9-4A6F-4FFE-AF5E-9177C9BC5DEF}" type="presOf" srcId="{75B0A88A-3BD1-489C-9511-D4EB670A3B19}" destId="{6E59958F-DE7A-4A18-81B8-9B1D9B3C389F}" srcOrd="0" destOrd="3" presId="urn:microsoft.com/office/officeart/2005/8/layout/vList2"/>
    <dgm:cxn modelId="{45F09F9F-144A-45A8-8AED-74C85656D26D}" type="presOf" srcId="{101B18BD-D137-4E69-8614-8556FDC9095A}" destId="{15DD596F-DF9E-47C7-A8DD-16804695A43D}" srcOrd="0" destOrd="0" presId="urn:microsoft.com/office/officeart/2005/8/layout/vList2"/>
    <dgm:cxn modelId="{F88C1A5F-3F2C-487D-9F5C-350ABF001491}" type="presOf" srcId="{42588606-CEAE-4012-A690-3CF2FB92A854}" destId="{6E59958F-DE7A-4A18-81B8-9B1D9B3C389F}" srcOrd="0" destOrd="1" presId="urn:microsoft.com/office/officeart/2005/8/layout/vList2"/>
    <dgm:cxn modelId="{494165DC-3A6E-48A8-BDBA-7BC3F0F21C4A}" type="presOf" srcId="{92887C61-A039-49DB-A107-77637F5207DE}" destId="{87BA4330-5043-43A6-A2AF-F6EAD0D69D7F}" srcOrd="0" destOrd="0" presId="urn:microsoft.com/office/officeart/2005/8/layout/vList2"/>
    <dgm:cxn modelId="{910254DA-7D13-4DB9-8081-5848E061C91A}" type="presParOf" srcId="{87BA4330-5043-43A6-A2AF-F6EAD0D69D7F}" destId="{60537EC7-C320-4320-AF1D-3DCD56F36048}" srcOrd="0" destOrd="0" presId="urn:microsoft.com/office/officeart/2005/8/layout/vList2"/>
    <dgm:cxn modelId="{66681D57-3EAB-4CA4-B4F7-2FC8D4B336A7}" type="presParOf" srcId="{87BA4330-5043-43A6-A2AF-F6EAD0D69D7F}" destId="{6E59958F-DE7A-4A18-81B8-9B1D9B3C389F}" srcOrd="1" destOrd="0" presId="urn:microsoft.com/office/officeart/2005/8/layout/vList2"/>
    <dgm:cxn modelId="{DE083916-3451-4CBD-8F0E-C4E341EE7706}" type="presParOf" srcId="{87BA4330-5043-43A6-A2AF-F6EAD0D69D7F}" destId="{15DD596F-DF9E-47C7-A8DD-16804695A43D}" srcOrd="2" destOrd="0" presId="urn:microsoft.com/office/officeart/2005/8/layout/vList2"/>
    <dgm:cxn modelId="{874B69BF-7412-4AA9-860C-D8DBC4046DE7}" type="presParOf" srcId="{87BA4330-5043-43A6-A2AF-F6EAD0D69D7F}" destId="{46810F44-0CB6-4FF7-B10C-B28A67CB3DC5}" srcOrd="3" destOrd="0" presId="urn:microsoft.com/office/officeart/2005/8/layout/vList2"/>
    <dgm:cxn modelId="{9BCC908C-46D2-4A2D-B8C7-8AFA09D43F40}" type="presParOf" srcId="{87BA4330-5043-43A6-A2AF-F6EAD0D69D7F}" destId="{C73078FF-2496-4C09-BA33-8EF887583D45}" srcOrd="4" destOrd="0" presId="urn:microsoft.com/office/officeart/2005/8/layout/vList2"/>
    <dgm:cxn modelId="{31CE0C2E-CBFA-4934-9D1E-3A747025150C}" type="presParOf" srcId="{87BA4330-5043-43A6-A2AF-F6EAD0D69D7F}" destId="{B31F8675-BD09-4BD9-938E-C22DFE293E0E}" srcOrd="5" destOrd="0" presId="urn:microsoft.com/office/officeart/2005/8/layout/vList2"/>
    <dgm:cxn modelId="{5CEDBC77-3942-43E9-B1AE-4E9865413B64}" type="presParOf" srcId="{87BA4330-5043-43A6-A2AF-F6EAD0D69D7F}" destId="{77221690-52F5-4013-AE7B-4250035E13A6}" srcOrd="6" destOrd="0" presId="urn:microsoft.com/office/officeart/2005/8/layout/vList2"/>
    <dgm:cxn modelId="{6FD96211-CED4-4C58-9557-1313C673CE3A}" type="presParOf" srcId="{87BA4330-5043-43A6-A2AF-F6EAD0D69D7F}" destId="{5602CA11-00F7-48C0-A8C4-DB61B3A52837}" srcOrd="7" destOrd="0" presId="urn:microsoft.com/office/officeart/2005/8/layout/vList2"/>
    <dgm:cxn modelId="{0E966EEE-7FF0-4F19-BBEF-86E896F46482}" type="presParOf" srcId="{87BA4330-5043-43A6-A2AF-F6EAD0D69D7F}" destId="{1AAE2F92-DDB3-4A0E-95EB-C5B795CBFD86}" srcOrd="8"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D5B3A8-D190-43E7-80E7-DEAAF7B4ECAE}" type="doc">
      <dgm:prSet loTypeId="urn:microsoft.com/office/officeart/2005/8/layout/vList2" loCatId="list" qsTypeId="urn:microsoft.com/office/officeart/2005/8/quickstyle/simple1" qsCatId="simple" csTypeId="urn:microsoft.com/office/officeart/2005/8/colors/accent4_3" csCatId="accent4" phldr="1"/>
      <dgm:spPr/>
      <dgm:t>
        <a:bodyPr/>
        <a:lstStyle/>
        <a:p>
          <a:endParaRPr lang="en-IN"/>
        </a:p>
      </dgm:t>
    </dgm:pt>
    <dgm:pt modelId="{F3381F36-2871-4F0A-BC7A-042529A1480D}">
      <dgm:prSet custT="1"/>
      <dgm:spPr/>
      <dgm:t>
        <a:bodyPr/>
        <a:lstStyle/>
        <a:p>
          <a:r>
            <a:rPr lang="en-IN" sz="1400" b="1" dirty="0"/>
            <a:t>Introduction to Communicable diseases</a:t>
          </a:r>
        </a:p>
      </dgm:t>
    </dgm:pt>
    <dgm:pt modelId="{72CF66FC-D6EB-47B4-9792-D40CFE2F590A}" type="parTrans" cxnId="{2A8DCEB4-373D-452E-A637-CA22630CBF02}">
      <dgm:prSet/>
      <dgm:spPr/>
      <dgm:t>
        <a:bodyPr/>
        <a:lstStyle/>
        <a:p>
          <a:endParaRPr lang="en-IN" sz="1800" b="1"/>
        </a:p>
      </dgm:t>
    </dgm:pt>
    <dgm:pt modelId="{8A50C6B3-82A3-437F-B439-480D3602CB11}" type="sibTrans" cxnId="{2A8DCEB4-373D-452E-A637-CA22630CBF02}">
      <dgm:prSet/>
      <dgm:spPr/>
      <dgm:t>
        <a:bodyPr/>
        <a:lstStyle/>
        <a:p>
          <a:endParaRPr lang="en-IN" sz="1800" b="1"/>
        </a:p>
      </dgm:t>
    </dgm:pt>
    <dgm:pt modelId="{3380CB3A-4AB2-4E5F-ABF2-F05A61B6E6DA}">
      <dgm:prSet custT="1"/>
      <dgm:spPr>
        <a:solidFill>
          <a:schemeClr val="bg1">
            <a:lumMod val="65000"/>
          </a:schemeClr>
        </a:solidFill>
      </dgm:spPr>
      <dgm:t>
        <a:bodyPr/>
        <a:lstStyle/>
        <a:p>
          <a:r>
            <a:rPr lang="en-IN" sz="1400" b="1" dirty="0"/>
            <a:t>Mosquito borne diseases (Dengue, Malaria, Chikungunya and JE) : Prevention, Clinical manifestations and management </a:t>
          </a:r>
        </a:p>
      </dgm:t>
    </dgm:pt>
    <dgm:pt modelId="{28F99ECA-2866-44D8-97BE-74EE9F5CD030}" type="parTrans" cxnId="{FC075635-445F-41FA-8FB2-F2EBECFFF1DF}">
      <dgm:prSet/>
      <dgm:spPr/>
      <dgm:t>
        <a:bodyPr/>
        <a:lstStyle/>
        <a:p>
          <a:endParaRPr lang="en-IN" sz="1800" b="1"/>
        </a:p>
      </dgm:t>
    </dgm:pt>
    <dgm:pt modelId="{5811CCDE-15A4-4E60-B3A3-C3E2A331CE0A}" type="sibTrans" cxnId="{FC075635-445F-41FA-8FB2-F2EBECFFF1DF}">
      <dgm:prSet/>
      <dgm:spPr/>
      <dgm:t>
        <a:bodyPr/>
        <a:lstStyle/>
        <a:p>
          <a:endParaRPr lang="en-IN" sz="1800" b="1"/>
        </a:p>
      </dgm:t>
    </dgm:pt>
    <dgm:pt modelId="{52EA22DB-4DB1-42F5-8BC6-117492A7FF97}">
      <dgm:prSet custT="1"/>
      <dgm:spPr/>
      <dgm:t>
        <a:bodyPr/>
        <a:lstStyle/>
        <a:p>
          <a:r>
            <a:rPr lang="en-IN" sz="1400" b="1" dirty="0"/>
            <a:t>Water borne diseases (Acute diarrhoeal diseases, Viral Hepatitis A and E and Cholera) : Prevention, Clinical manifestations and clinical management </a:t>
          </a:r>
        </a:p>
      </dgm:t>
    </dgm:pt>
    <dgm:pt modelId="{B869769B-3DB5-4E58-B775-015B4DE7F3B5}" type="parTrans" cxnId="{9E00E1B1-944E-44CB-9D52-A9EC3496631D}">
      <dgm:prSet/>
      <dgm:spPr/>
      <dgm:t>
        <a:bodyPr/>
        <a:lstStyle/>
        <a:p>
          <a:endParaRPr lang="en-IN" sz="1800" b="1"/>
        </a:p>
      </dgm:t>
    </dgm:pt>
    <dgm:pt modelId="{6AFEB4F3-1F22-4F6C-9900-5591F21D5615}" type="sibTrans" cxnId="{9E00E1B1-944E-44CB-9D52-A9EC3496631D}">
      <dgm:prSet/>
      <dgm:spPr/>
      <dgm:t>
        <a:bodyPr/>
        <a:lstStyle/>
        <a:p>
          <a:endParaRPr lang="en-IN" sz="1800" b="1"/>
        </a:p>
      </dgm:t>
    </dgm:pt>
    <dgm:pt modelId="{DA4AB622-A002-4AF7-9181-8F2C4FD77873}">
      <dgm:prSet custT="1"/>
      <dgm:spPr>
        <a:solidFill>
          <a:schemeClr val="bg1">
            <a:lumMod val="65000"/>
          </a:schemeClr>
        </a:solidFill>
      </dgm:spPr>
      <dgm:t>
        <a:bodyPr/>
        <a:lstStyle/>
        <a:p>
          <a:r>
            <a:rPr lang="en-IN" sz="1400" b="1" dirty="0"/>
            <a:t>Public support in Disease mitigation</a:t>
          </a:r>
        </a:p>
      </dgm:t>
    </dgm:pt>
    <dgm:pt modelId="{C296B5A2-5F19-418C-9FE6-18838E321060}" type="parTrans" cxnId="{35A8F23D-047A-4D76-943C-1983FF9136CC}">
      <dgm:prSet/>
      <dgm:spPr/>
      <dgm:t>
        <a:bodyPr/>
        <a:lstStyle/>
        <a:p>
          <a:endParaRPr lang="en-IN" sz="1800" b="1"/>
        </a:p>
      </dgm:t>
    </dgm:pt>
    <dgm:pt modelId="{B4D87E9C-2CD4-42F7-82A8-F7F7D2C60597}" type="sibTrans" cxnId="{35A8F23D-047A-4D76-943C-1983FF9136CC}">
      <dgm:prSet/>
      <dgm:spPr/>
      <dgm:t>
        <a:bodyPr/>
        <a:lstStyle/>
        <a:p>
          <a:endParaRPr lang="en-IN" sz="1800" b="1"/>
        </a:p>
      </dgm:t>
    </dgm:pt>
    <dgm:pt modelId="{7D2AF966-2A97-45AB-B52C-DED7E74FF7F3}">
      <dgm:prSet custT="1"/>
      <dgm:spPr/>
      <dgm:t>
        <a:bodyPr/>
        <a:lstStyle/>
        <a:p>
          <a:r>
            <a:rPr lang="en-IN" sz="1400" b="1" dirty="0"/>
            <a:t>Home based care of common disease conditions</a:t>
          </a:r>
        </a:p>
      </dgm:t>
    </dgm:pt>
    <dgm:pt modelId="{A7AB164A-81C2-483C-AB66-1954018949ED}" type="parTrans" cxnId="{3BAD235C-EAFF-4DFE-BD71-ECC87394345B}">
      <dgm:prSet/>
      <dgm:spPr/>
      <dgm:t>
        <a:bodyPr/>
        <a:lstStyle/>
        <a:p>
          <a:endParaRPr lang="en-IN" sz="1800" b="1"/>
        </a:p>
      </dgm:t>
    </dgm:pt>
    <dgm:pt modelId="{5C0AFB66-647D-4DD5-8C1F-808F9D3FE12B}" type="sibTrans" cxnId="{3BAD235C-EAFF-4DFE-BD71-ECC87394345B}">
      <dgm:prSet/>
      <dgm:spPr/>
      <dgm:t>
        <a:bodyPr/>
        <a:lstStyle/>
        <a:p>
          <a:endParaRPr lang="en-IN" sz="1800" b="1"/>
        </a:p>
      </dgm:t>
    </dgm:pt>
    <dgm:pt modelId="{87205963-C46E-404F-AB43-E7FB1DBA41C0}">
      <dgm:prSet custT="1"/>
      <dgm:spPr>
        <a:solidFill>
          <a:schemeClr val="bg1">
            <a:lumMod val="65000"/>
          </a:schemeClr>
        </a:solidFill>
      </dgm:spPr>
      <dgm:t>
        <a:bodyPr/>
        <a:lstStyle/>
        <a:p>
          <a:r>
            <a:rPr lang="en-IN" sz="1400" b="1" dirty="0"/>
            <a:t>Role of Private sector in disease prevention, outbreak alert generation and response</a:t>
          </a:r>
        </a:p>
      </dgm:t>
    </dgm:pt>
    <dgm:pt modelId="{CF55713E-CEE1-4195-B6F7-AC34AC84C0D7}" type="parTrans" cxnId="{F9358FAF-05AF-4FF3-815C-54E14521DBC9}">
      <dgm:prSet/>
      <dgm:spPr/>
      <dgm:t>
        <a:bodyPr/>
        <a:lstStyle/>
        <a:p>
          <a:endParaRPr lang="en-IN" sz="1800" b="1"/>
        </a:p>
      </dgm:t>
    </dgm:pt>
    <dgm:pt modelId="{A237400B-1C02-4A71-ADBE-DBDBF09017AF}" type="sibTrans" cxnId="{F9358FAF-05AF-4FF3-815C-54E14521DBC9}">
      <dgm:prSet/>
      <dgm:spPr/>
      <dgm:t>
        <a:bodyPr/>
        <a:lstStyle/>
        <a:p>
          <a:endParaRPr lang="en-IN" sz="1800" b="1"/>
        </a:p>
      </dgm:t>
    </dgm:pt>
    <dgm:pt modelId="{E7AA19E7-BB24-44A9-BE28-5C1DB68A40F6}">
      <dgm:prSet custT="1"/>
      <dgm:spPr/>
      <dgm:t>
        <a:bodyPr/>
        <a:lstStyle/>
        <a:p>
          <a:r>
            <a:rPr lang="en-IN" sz="1400" b="1" dirty="0"/>
            <a:t>Digital interventions in disease reporting (Unified Disease surveillance Portal-UDSP)</a:t>
          </a:r>
        </a:p>
      </dgm:t>
    </dgm:pt>
    <dgm:pt modelId="{CA9C5CDC-05F0-48CE-A0D5-8889ED860864}" type="parTrans" cxnId="{B639BA52-F6E6-4EC1-87F6-6864C05A174D}">
      <dgm:prSet/>
      <dgm:spPr/>
      <dgm:t>
        <a:bodyPr/>
        <a:lstStyle/>
        <a:p>
          <a:endParaRPr lang="en-IN" sz="1800" b="1"/>
        </a:p>
      </dgm:t>
    </dgm:pt>
    <dgm:pt modelId="{C87382DC-15C7-4F08-987B-E97E6380CDE4}" type="sibTrans" cxnId="{B639BA52-F6E6-4EC1-87F6-6864C05A174D}">
      <dgm:prSet/>
      <dgm:spPr/>
      <dgm:t>
        <a:bodyPr/>
        <a:lstStyle/>
        <a:p>
          <a:endParaRPr lang="en-IN" sz="1800" b="1"/>
        </a:p>
      </dgm:t>
    </dgm:pt>
    <dgm:pt modelId="{854E9D91-92EB-4C89-AF9E-A4FBAB327E8D}">
      <dgm:prSet custT="1"/>
      <dgm:spPr>
        <a:solidFill>
          <a:schemeClr val="bg1">
            <a:lumMod val="65000"/>
          </a:schemeClr>
        </a:solidFill>
      </dgm:spPr>
      <dgm:t>
        <a:bodyPr/>
        <a:lstStyle/>
        <a:p>
          <a:r>
            <a:rPr lang="en-IN" sz="1400" b="1"/>
            <a:t>Sanchari Rog Niyantran Abhiyan</a:t>
          </a:r>
          <a:endParaRPr lang="en-IN" sz="1400" b="1" dirty="0"/>
        </a:p>
      </dgm:t>
    </dgm:pt>
    <dgm:pt modelId="{63E3FE35-9B7D-45EF-8DAC-FE62B8B440AC}" type="parTrans" cxnId="{57ACB9EF-394D-474F-A515-E5C7B954C9E2}">
      <dgm:prSet/>
      <dgm:spPr/>
      <dgm:t>
        <a:bodyPr/>
        <a:lstStyle/>
        <a:p>
          <a:endParaRPr lang="en-IN" sz="1600"/>
        </a:p>
      </dgm:t>
    </dgm:pt>
    <dgm:pt modelId="{D1C65BAC-9E3E-421B-AF1D-5C49D1CD6AB2}" type="sibTrans" cxnId="{57ACB9EF-394D-474F-A515-E5C7B954C9E2}">
      <dgm:prSet/>
      <dgm:spPr/>
      <dgm:t>
        <a:bodyPr/>
        <a:lstStyle/>
        <a:p>
          <a:endParaRPr lang="en-IN" sz="1600"/>
        </a:p>
      </dgm:t>
    </dgm:pt>
    <dgm:pt modelId="{8890DE82-99EE-4EE5-A1CE-45CAF5344EB6}" type="pres">
      <dgm:prSet presAssocID="{C5D5B3A8-D190-43E7-80E7-DEAAF7B4ECAE}" presName="linear" presStyleCnt="0">
        <dgm:presLayoutVars>
          <dgm:animLvl val="lvl"/>
          <dgm:resizeHandles val="exact"/>
        </dgm:presLayoutVars>
      </dgm:prSet>
      <dgm:spPr/>
      <dgm:t>
        <a:bodyPr/>
        <a:lstStyle/>
        <a:p>
          <a:endParaRPr lang="en-US"/>
        </a:p>
      </dgm:t>
    </dgm:pt>
    <dgm:pt modelId="{CFB13120-EFAE-436E-ADFE-70CFB66BA54C}" type="pres">
      <dgm:prSet presAssocID="{F3381F36-2871-4F0A-BC7A-042529A1480D}" presName="parentText" presStyleLbl="node1" presStyleIdx="0" presStyleCnt="8">
        <dgm:presLayoutVars>
          <dgm:chMax val="0"/>
          <dgm:bulletEnabled val="1"/>
        </dgm:presLayoutVars>
      </dgm:prSet>
      <dgm:spPr/>
      <dgm:t>
        <a:bodyPr/>
        <a:lstStyle/>
        <a:p>
          <a:endParaRPr lang="en-US"/>
        </a:p>
      </dgm:t>
    </dgm:pt>
    <dgm:pt modelId="{C31A60DA-77C3-4263-BAAC-559522A690FA}" type="pres">
      <dgm:prSet presAssocID="{8A50C6B3-82A3-437F-B439-480D3602CB11}" presName="spacer" presStyleCnt="0"/>
      <dgm:spPr/>
      <dgm:t>
        <a:bodyPr/>
        <a:lstStyle/>
        <a:p>
          <a:endParaRPr lang="en-US"/>
        </a:p>
      </dgm:t>
    </dgm:pt>
    <dgm:pt modelId="{5391AD76-C1CD-4E5B-8DF8-C79F490A1D85}" type="pres">
      <dgm:prSet presAssocID="{3380CB3A-4AB2-4E5F-ABF2-F05A61B6E6DA}" presName="parentText" presStyleLbl="node1" presStyleIdx="1" presStyleCnt="8">
        <dgm:presLayoutVars>
          <dgm:chMax val="0"/>
          <dgm:bulletEnabled val="1"/>
        </dgm:presLayoutVars>
      </dgm:prSet>
      <dgm:spPr/>
      <dgm:t>
        <a:bodyPr/>
        <a:lstStyle/>
        <a:p>
          <a:endParaRPr lang="en-US"/>
        </a:p>
      </dgm:t>
    </dgm:pt>
    <dgm:pt modelId="{4D9CB752-26A0-4FCF-9615-1C61C6F15C1D}" type="pres">
      <dgm:prSet presAssocID="{5811CCDE-15A4-4E60-B3A3-C3E2A331CE0A}" presName="spacer" presStyleCnt="0"/>
      <dgm:spPr/>
      <dgm:t>
        <a:bodyPr/>
        <a:lstStyle/>
        <a:p>
          <a:endParaRPr lang="en-US"/>
        </a:p>
      </dgm:t>
    </dgm:pt>
    <dgm:pt modelId="{8701A090-F638-46B2-ADE6-E380A9FC911F}" type="pres">
      <dgm:prSet presAssocID="{52EA22DB-4DB1-42F5-8BC6-117492A7FF97}" presName="parentText" presStyleLbl="node1" presStyleIdx="2" presStyleCnt="8">
        <dgm:presLayoutVars>
          <dgm:chMax val="0"/>
          <dgm:bulletEnabled val="1"/>
        </dgm:presLayoutVars>
      </dgm:prSet>
      <dgm:spPr/>
      <dgm:t>
        <a:bodyPr/>
        <a:lstStyle/>
        <a:p>
          <a:endParaRPr lang="en-US"/>
        </a:p>
      </dgm:t>
    </dgm:pt>
    <dgm:pt modelId="{C33F0E4B-BCE6-413A-B5CF-76C23B65708D}" type="pres">
      <dgm:prSet presAssocID="{6AFEB4F3-1F22-4F6C-9900-5591F21D5615}" presName="spacer" presStyleCnt="0"/>
      <dgm:spPr/>
      <dgm:t>
        <a:bodyPr/>
        <a:lstStyle/>
        <a:p>
          <a:endParaRPr lang="en-US"/>
        </a:p>
      </dgm:t>
    </dgm:pt>
    <dgm:pt modelId="{67E839DD-CD03-4D2E-A506-5CA554A298CC}" type="pres">
      <dgm:prSet presAssocID="{DA4AB622-A002-4AF7-9181-8F2C4FD77873}" presName="parentText" presStyleLbl="node1" presStyleIdx="3" presStyleCnt="8">
        <dgm:presLayoutVars>
          <dgm:chMax val="0"/>
          <dgm:bulletEnabled val="1"/>
        </dgm:presLayoutVars>
      </dgm:prSet>
      <dgm:spPr/>
      <dgm:t>
        <a:bodyPr/>
        <a:lstStyle/>
        <a:p>
          <a:endParaRPr lang="en-US"/>
        </a:p>
      </dgm:t>
    </dgm:pt>
    <dgm:pt modelId="{93403DE1-FFE9-438C-9C45-2305395E271B}" type="pres">
      <dgm:prSet presAssocID="{B4D87E9C-2CD4-42F7-82A8-F7F7D2C60597}" presName="spacer" presStyleCnt="0"/>
      <dgm:spPr/>
      <dgm:t>
        <a:bodyPr/>
        <a:lstStyle/>
        <a:p>
          <a:endParaRPr lang="en-US"/>
        </a:p>
      </dgm:t>
    </dgm:pt>
    <dgm:pt modelId="{1AF13FFC-0A7F-4E10-97AC-9F20BE4776D4}" type="pres">
      <dgm:prSet presAssocID="{7D2AF966-2A97-45AB-B52C-DED7E74FF7F3}" presName="parentText" presStyleLbl="node1" presStyleIdx="4" presStyleCnt="8">
        <dgm:presLayoutVars>
          <dgm:chMax val="0"/>
          <dgm:bulletEnabled val="1"/>
        </dgm:presLayoutVars>
      </dgm:prSet>
      <dgm:spPr/>
      <dgm:t>
        <a:bodyPr/>
        <a:lstStyle/>
        <a:p>
          <a:endParaRPr lang="en-US"/>
        </a:p>
      </dgm:t>
    </dgm:pt>
    <dgm:pt modelId="{8213BF13-43F6-4C95-AC27-CAA8283176B3}" type="pres">
      <dgm:prSet presAssocID="{5C0AFB66-647D-4DD5-8C1F-808F9D3FE12B}" presName="spacer" presStyleCnt="0"/>
      <dgm:spPr/>
      <dgm:t>
        <a:bodyPr/>
        <a:lstStyle/>
        <a:p>
          <a:endParaRPr lang="en-US"/>
        </a:p>
      </dgm:t>
    </dgm:pt>
    <dgm:pt modelId="{C07D2136-83B3-41AE-9F75-A7A4110D4A7B}" type="pres">
      <dgm:prSet presAssocID="{87205963-C46E-404F-AB43-E7FB1DBA41C0}" presName="parentText" presStyleLbl="node1" presStyleIdx="5" presStyleCnt="8">
        <dgm:presLayoutVars>
          <dgm:chMax val="0"/>
          <dgm:bulletEnabled val="1"/>
        </dgm:presLayoutVars>
      </dgm:prSet>
      <dgm:spPr/>
      <dgm:t>
        <a:bodyPr/>
        <a:lstStyle/>
        <a:p>
          <a:endParaRPr lang="en-US"/>
        </a:p>
      </dgm:t>
    </dgm:pt>
    <dgm:pt modelId="{AA089590-811B-4735-BB58-29CE696AC7A9}" type="pres">
      <dgm:prSet presAssocID="{A237400B-1C02-4A71-ADBE-DBDBF09017AF}" presName="spacer" presStyleCnt="0"/>
      <dgm:spPr/>
      <dgm:t>
        <a:bodyPr/>
        <a:lstStyle/>
        <a:p>
          <a:endParaRPr lang="en-US"/>
        </a:p>
      </dgm:t>
    </dgm:pt>
    <dgm:pt modelId="{402AAE76-BB96-459E-BC4B-5FE715D93105}" type="pres">
      <dgm:prSet presAssocID="{E7AA19E7-BB24-44A9-BE28-5C1DB68A40F6}" presName="parentText" presStyleLbl="node1" presStyleIdx="6" presStyleCnt="8">
        <dgm:presLayoutVars>
          <dgm:chMax val="0"/>
          <dgm:bulletEnabled val="1"/>
        </dgm:presLayoutVars>
      </dgm:prSet>
      <dgm:spPr/>
      <dgm:t>
        <a:bodyPr/>
        <a:lstStyle/>
        <a:p>
          <a:endParaRPr lang="en-US"/>
        </a:p>
      </dgm:t>
    </dgm:pt>
    <dgm:pt modelId="{843F5B5D-5362-48F7-8F5A-13182B4CB979}" type="pres">
      <dgm:prSet presAssocID="{C87382DC-15C7-4F08-987B-E97E6380CDE4}" presName="spacer" presStyleCnt="0"/>
      <dgm:spPr/>
      <dgm:t>
        <a:bodyPr/>
        <a:lstStyle/>
        <a:p>
          <a:endParaRPr lang="en-US"/>
        </a:p>
      </dgm:t>
    </dgm:pt>
    <dgm:pt modelId="{E09161DF-934D-4394-9239-C2956C46A19E}" type="pres">
      <dgm:prSet presAssocID="{854E9D91-92EB-4C89-AF9E-A4FBAB327E8D}" presName="parentText" presStyleLbl="node1" presStyleIdx="7" presStyleCnt="8">
        <dgm:presLayoutVars>
          <dgm:chMax val="0"/>
          <dgm:bulletEnabled val="1"/>
        </dgm:presLayoutVars>
      </dgm:prSet>
      <dgm:spPr/>
      <dgm:t>
        <a:bodyPr/>
        <a:lstStyle/>
        <a:p>
          <a:endParaRPr lang="en-US"/>
        </a:p>
      </dgm:t>
    </dgm:pt>
  </dgm:ptLst>
  <dgm:cxnLst>
    <dgm:cxn modelId="{D22CAC4F-1822-4297-B267-751E7A186452}" type="presOf" srcId="{E7AA19E7-BB24-44A9-BE28-5C1DB68A40F6}" destId="{402AAE76-BB96-459E-BC4B-5FE715D93105}" srcOrd="0" destOrd="0" presId="urn:microsoft.com/office/officeart/2005/8/layout/vList2"/>
    <dgm:cxn modelId="{F9358FAF-05AF-4FF3-815C-54E14521DBC9}" srcId="{C5D5B3A8-D190-43E7-80E7-DEAAF7B4ECAE}" destId="{87205963-C46E-404F-AB43-E7FB1DBA41C0}" srcOrd="5" destOrd="0" parTransId="{CF55713E-CEE1-4195-B6F7-AC34AC84C0D7}" sibTransId="{A237400B-1C02-4A71-ADBE-DBDBF09017AF}"/>
    <dgm:cxn modelId="{2A8DCEB4-373D-452E-A637-CA22630CBF02}" srcId="{C5D5B3A8-D190-43E7-80E7-DEAAF7B4ECAE}" destId="{F3381F36-2871-4F0A-BC7A-042529A1480D}" srcOrd="0" destOrd="0" parTransId="{72CF66FC-D6EB-47B4-9792-D40CFE2F590A}" sibTransId="{8A50C6B3-82A3-437F-B439-480D3602CB11}"/>
    <dgm:cxn modelId="{D2FC2742-736C-4579-9A60-ADABDACFE1F9}" type="presOf" srcId="{854E9D91-92EB-4C89-AF9E-A4FBAB327E8D}" destId="{E09161DF-934D-4394-9239-C2956C46A19E}" srcOrd="0" destOrd="0" presId="urn:microsoft.com/office/officeart/2005/8/layout/vList2"/>
    <dgm:cxn modelId="{57ACB9EF-394D-474F-A515-E5C7B954C9E2}" srcId="{C5D5B3A8-D190-43E7-80E7-DEAAF7B4ECAE}" destId="{854E9D91-92EB-4C89-AF9E-A4FBAB327E8D}" srcOrd="7" destOrd="0" parTransId="{63E3FE35-9B7D-45EF-8DAC-FE62B8B440AC}" sibTransId="{D1C65BAC-9E3E-421B-AF1D-5C49D1CD6AB2}"/>
    <dgm:cxn modelId="{10FAA301-1610-41C6-BC40-CEA5C42039FB}" type="presOf" srcId="{3380CB3A-4AB2-4E5F-ABF2-F05A61B6E6DA}" destId="{5391AD76-C1CD-4E5B-8DF8-C79F490A1D85}" srcOrd="0" destOrd="0" presId="urn:microsoft.com/office/officeart/2005/8/layout/vList2"/>
    <dgm:cxn modelId="{75F5FDAE-436B-4CF3-B34C-F1C096C8F178}" type="presOf" srcId="{DA4AB622-A002-4AF7-9181-8F2C4FD77873}" destId="{67E839DD-CD03-4D2E-A506-5CA554A298CC}" srcOrd="0" destOrd="0" presId="urn:microsoft.com/office/officeart/2005/8/layout/vList2"/>
    <dgm:cxn modelId="{597E0BD2-C04F-45D7-B4E3-E6BF8CB0DFAB}" type="presOf" srcId="{52EA22DB-4DB1-42F5-8BC6-117492A7FF97}" destId="{8701A090-F638-46B2-ADE6-E380A9FC911F}" srcOrd="0" destOrd="0" presId="urn:microsoft.com/office/officeart/2005/8/layout/vList2"/>
    <dgm:cxn modelId="{3BAD235C-EAFF-4DFE-BD71-ECC87394345B}" srcId="{C5D5B3A8-D190-43E7-80E7-DEAAF7B4ECAE}" destId="{7D2AF966-2A97-45AB-B52C-DED7E74FF7F3}" srcOrd="4" destOrd="0" parTransId="{A7AB164A-81C2-483C-AB66-1954018949ED}" sibTransId="{5C0AFB66-647D-4DD5-8C1F-808F9D3FE12B}"/>
    <dgm:cxn modelId="{A9795277-8AB8-4A6D-A485-D83736564D59}" type="presOf" srcId="{C5D5B3A8-D190-43E7-80E7-DEAAF7B4ECAE}" destId="{8890DE82-99EE-4EE5-A1CE-45CAF5344EB6}" srcOrd="0" destOrd="0" presId="urn:microsoft.com/office/officeart/2005/8/layout/vList2"/>
    <dgm:cxn modelId="{B639BA52-F6E6-4EC1-87F6-6864C05A174D}" srcId="{C5D5B3A8-D190-43E7-80E7-DEAAF7B4ECAE}" destId="{E7AA19E7-BB24-44A9-BE28-5C1DB68A40F6}" srcOrd="6" destOrd="0" parTransId="{CA9C5CDC-05F0-48CE-A0D5-8889ED860864}" sibTransId="{C87382DC-15C7-4F08-987B-E97E6380CDE4}"/>
    <dgm:cxn modelId="{E86A3459-552F-419B-9EBE-F5FD57ED5DBB}" type="presOf" srcId="{87205963-C46E-404F-AB43-E7FB1DBA41C0}" destId="{C07D2136-83B3-41AE-9F75-A7A4110D4A7B}" srcOrd="0" destOrd="0" presId="urn:microsoft.com/office/officeart/2005/8/layout/vList2"/>
    <dgm:cxn modelId="{35A8F23D-047A-4D76-943C-1983FF9136CC}" srcId="{C5D5B3A8-D190-43E7-80E7-DEAAF7B4ECAE}" destId="{DA4AB622-A002-4AF7-9181-8F2C4FD77873}" srcOrd="3" destOrd="0" parTransId="{C296B5A2-5F19-418C-9FE6-18838E321060}" sibTransId="{B4D87E9C-2CD4-42F7-82A8-F7F7D2C60597}"/>
    <dgm:cxn modelId="{80A8355A-9D82-41BB-AC7E-A13A86C0D309}" type="presOf" srcId="{7D2AF966-2A97-45AB-B52C-DED7E74FF7F3}" destId="{1AF13FFC-0A7F-4E10-97AC-9F20BE4776D4}" srcOrd="0" destOrd="0" presId="urn:microsoft.com/office/officeart/2005/8/layout/vList2"/>
    <dgm:cxn modelId="{9E00E1B1-944E-44CB-9D52-A9EC3496631D}" srcId="{C5D5B3A8-D190-43E7-80E7-DEAAF7B4ECAE}" destId="{52EA22DB-4DB1-42F5-8BC6-117492A7FF97}" srcOrd="2" destOrd="0" parTransId="{B869769B-3DB5-4E58-B775-015B4DE7F3B5}" sibTransId="{6AFEB4F3-1F22-4F6C-9900-5591F21D5615}"/>
    <dgm:cxn modelId="{FC075635-445F-41FA-8FB2-F2EBECFFF1DF}" srcId="{C5D5B3A8-D190-43E7-80E7-DEAAF7B4ECAE}" destId="{3380CB3A-4AB2-4E5F-ABF2-F05A61B6E6DA}" srcOrd="1" destOrd="0" parTransId="{28F99ECA-2866-44D8-97BE-74EE9F5CD030}" sibTransId="{5811CCDE-15A4-4E60-B3A3-C3E2A331CE0A}"/>
    <dgm:cxn modelId="{C692E7ED-B2DA-49FA-B971-ED3D0FBB95FE}" type="presOf" srcId="{F3381F36-2871-4F0A-BC7A-042529A1480D}" destId="{CFB13120-EFAE-436E-ADFE-70CFB66BA54C}" srcOrd="0" destOrd="0" presId="urn:microsoft.com/office/officeart/2005/8/layout/vList2"/>
    <dgm:cxn modelId="{21A2EB7C-8A0C-455E-B307-B13B1BD67AD9}" type="presParOf" srcId="{8890DE82-99EE-4EE5-A1CE-45CAF5344EB6}" destId="{CFB13120-EFAE-436E-ADFE-70CFB66BA54C}" srcOrd="0" destOrd="0" presId="urn:microsoft.com/office/officeart/2005/8/layout/vList2"/>
    <dgm:cxn modelId="{E881BDA1-728F-4D56-AEA4-F078D9AA5FB4}" type="presParOf" srcId="{8890DE82-99EE-4EE5-A1CE-45CAF5344EB6}" destId="{C31A60DA-77C3-4263-BAAC-559522A690FA}" srcOrd="1" destOrd="0" presId="urn:microsoft.com/office/officeart/2005/8/layout/vList2"/>
    <dgm:cxn modelId="{8FF04C86-0913-45A2-BDA3-BDD3C33CF0D1}" type="presParOf" srcId="{8890DE82-99EE-4EE5-A1CE-45CAF5344EB6}" destId="{5391AD76-C1CD-4E5B-8DF8-C79F490A1D85}" srcOrd="2" destOrd="0" presId="urn:microsoft.com/office/officeart/2005/8/layout/vList2"/>
    <dgm:cxn modelId="{D1405433-DFB8-41E6-8473-1F8C4A6BDF17}" type="presParOf" srcId="{8890DE82-99EE-4EE5-A1CE-45CAF5344EB6}" destId="{4D9CB752-26A0-4FCF-9615-1C61C6F15C1D}" srcOrd="3" destOrd="0" presId="urn:microsoft.com/office/officeart/2005/8/layout/vList2"/>
    <dgm:cxn modelId="{E38AB368-1631-4CE5-8C74-42CE9C8B3AFE}" type="presParOf" srcId="{8890DE82-99EE-4EE5-A1CE-45CAF5344EB6}" destId="{8701A090-F638-46B2-ADE6-E380A9FC911F}" srcOrd="4" destOrd="0" presId="urn:microsoft.com/office/officeart/2005/8/layout/vList2"/>
    <dgm:cxn modelId="{F3369CB8-3622-4E30-A4B0-7B048F7788C4}" type="presParOf" srcId="{8890DE82-99EE-4EE5-A1CE-45CAF5344EB6}" destId="{C33F0E4B-BCE6-413A-B5CF-76C23B65708D}" srcOrd="5" destOrd="0" presId="urn:microsoft.com/office/officeart/2005/8/layout/vList2"/>
    <dgm:cxn modelId="{FFCFED2E-746C-48BC-AF64-76F277909203}" type="presParOf" srcId="{8890DE82-99EE-4EE5-A1CE-45CAF5344EB6}" destId="{67E839DD-CD03-4D2E-A506-5CA554A298CC}" srcOrd="6" destOrd="0" presId="urn:microsoft.com/office/officeart/2005/8/layout/vList2"/>
    <dgm:cxn modelId="{FA5B6BBF-96F7-4124-9A3D-D82332D8C965}" type="presParOf" srcId="{8890DE82-99EE-4EE5-A1CE-45CAF5344EB6}" destId="{93403DE1-FFE9-438C-9C45-2305395E271B}" srcOrd="7" destOrd="0" presId="urn:microsoft.com/office/officeart/2005/8/layout/vList2"/>
    <dgm:cxn modelId="{E20D7C9F-4CE3-4701-8601-1A0A2D8D8CC7}" type="presParOf" srcId="{8890DE82-99EE-4EE5-A1CE-45CAF5344EB6}" destId="{1AF13FFC-0A7F-4E10-97AC-9F20BE4776D4}" srcOrd="8" destOrd="0" presId="urn:microsoft.com/office/officeart/2005/8/layout/vList2"/>
    <dgm:cxn modelId="{2AB636BC-4844-40E1-B9F0-8FDC519BF29B}" type="presParOf" srcId="{8890DE82-99EE-4EE5-A1CE-45CAF5344EB6}" destId="{8213BF13-43F6-4C95-AC27-CAA8283176B3}" srcOrd="9" destOrd="0" presId="urn:microsoft.com/office/officeart/2005/8/layout/vList2"/>
    <dgm:cxn modelId="{DE797651-8CD1-4E2B-B747-DE8A9F17592C}" type="presParOf" srcId="{8890DE82-99EE-4EE5-A1CE-45CAF5344EB6}" destId="{C07D2136-83B3-41AE-9F75-A7A4110D4A7B}" srcOrd="10" destOrd="0" presId="urn:microsoft.com/office/officeart/2005/8/layout/vList2"/>
    <dgm:cxn modelId="{B39EEAA2-35C9-4CBA-8B01-716598A673B8}" type="presParOf" srcId="{8890DE82-99EE-4EE5-A1CE-45CAF5344EB6}" destId="{AA089590-811B-4735-BB58-29CE696AC7A9}" srcOrd="11" destOrd="0" presId="urn:microsoft.com/office/officeart/2005/8/layout/vList2"/>
    <dgm:cxn modelId="{4B2C246F-77D1-49F2-9BA4-C098350E8C1B}" type="presParOf" srcId="{8890DE82-99EE-4EE5-A1CE-45CAF5344EB6}" destId="{402AAE76-BB96-459E-BC4B-5FE715D93105}" srcOrd="12" destOrd="0" presId="urn:microsoft.com/office/officeart/2005/8/layout/vList2"/>
    <dgm:cxn modelId="{A44A21EB-96F3-48A7-8A15-3832F413F2DB}" type="presParOf" srcId="{8890DE82-99EE-4EE5-A1CE-45CAF5344EB6}" destId="{843F5B5D-5362-48F7-8F5A-13182B4CB979}" srcOrd="13" destOrd="0" presId="urn:microsoft.com/office/officeart/2005/8/layout/vList2"/>
    <dgm:cxn modelId="{46ECA049-3915-4806-9131-652D22F32962}" type="presParOf" srcId="{8890DE82-99EE-4EE5-A1CE-45CAF5344EB6}" destId="{E09161DF-934D-4394-9239-C2956C46A19E}" srcOrd="14"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A64F4392-F465-43B3-97BB-BCFB7D04B7F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9365A85A-391E-404A-8E5C-024659A56469}">
      <dgm:prSet custT="1"/>
      <dgm:spPr/>
      <dgm:t>
        <a:bodyPr/>
        <a:lstStyle/>
        <a:p>
          <a:r>
            <a:rPr lang="en-US" sz="3200" b="1" dirty="0"/>
            <a:t>Cases &amp; Deaths – Dengue, 2023</a:t>
          </a:r>
          <a:endParaRPr lang="en-IN" sz="3200" dirty="0"/>
        </a:p>
      </dgm:t>
    </dgm:pt>
    <dgm:pt modelId="{9BE4B02C-C994-4D71-8974-9AC18A212719}" type="parTrans" cxnId="{D953442F-D15C-4EC9-8E9F-89ADC553FA07}">
      <dgm:prSet/>
      <dgm:spPr/>
      <dgm:t>
        <a:bodyPr/>
        <a:lstStyle/>
        <a:p>
          <a:endParaRPr lang="en-IN" sz="2000"/>
        </a:p>
      </dgm:t>
    </dgm:pt>
    <dgm:pt modelId="{C8894F22-CF2D-4420-BEB8-D01FD5E81ECF}" type="sibTrans" cxnId="{D953442F-D15C-4EC9-8E9F-89ADC553FA07}">
      <dgm:prSet/>
      <dgm:spPr/>
      <dgm:t>
        <a:bodyPr/>
        <a:lstStyle/>
        <a:p>
          <a:endParaRPr lang="en-IN" sz="2000"/>
        </a:p>
      </dgm:t>
    </dgm:pt>
    <dgm:pt modelId="{1C090741-703E-417B-8E28-3A8632240C11}" type="pres">
      <dgm:prSet presAssocID="{A64F4392-F465-43B3-97BB-BCFB7D04B7F8}" presName="linear" presStyleCnt="0">
        <dgm:presLayoutVars>
          <dgm:animLvl val="lvl"/>
          <dgm:resizeHandles val="exact"/>
        </dgm:presLayoutVars>
      </dgm:prSet>
      <dgm:spPr/>
      <dgm:t>
        <a:bodyPr/>
        <a:lstStyle/>
        <a:p>
          <a:endParaRPr lang="en-US"/>
        </a:p>
      </dgm:t>
    </dgm:pt>
    <dgm:pt modelId="{2F31F0DF-4DD4-49A0-9495-43CC6AE2A7E6}" type="pres">
      <dgm:prSet presAssocID="{9365A85A-391E-404A-8E5C-024659A56469}" presName="parentText" presStyleLbl="node1" presStyleIdx="0" presStyleCnt="1" custScaleY="84394" custLinFactNeighborY="1351">
        <dgm:presLayoutVars>
          <dgm:chMax val="0"/>
          <dgm:bulletEnabled val="1"/>
        </dgm:presLayoutVars>
      </dgm:prSet>
      <dgm:spPr/>
      <dgm:t>
        <a:bodyPr/>
        <a:lstStyle/>
        <a:p>
          <a:endParaRPr lang="en-US"/>
        </a:p>
      </dgm:t>
    </dgm:pt>
  </dgm:ptLst>
  <dgm:cxnLst>
    <dgm:cxn modelId="{D953442F-D15C-4EC9-8E9F-89ADC553FA07}" srcId="{A64F4392-F465-43B3-97BB-BCFB7D04B7F8}" destId="{9365A85A-391E-404A-8E5C-024659A56469}" srcOrd="0" destOrd="0" parTransId="{9BE4B02C-C994-4D71-8974-9AC18A212719}" sibTransId="{C8894F22-CF2D-4420-BEB8-D01FD5E81ECF}"/>
    <dgm:cxn modelId="{BDE7D22E-709E-4A72-90C7-B54C232D8FA1}" type="presOf" srcId="{9365A85A-391E-404A-8E5C-024659A56469}" destId="{2F31F0DF-4DD4-49A0-9495-43CC6AE2A7E6}" srcOrd="0" destOrd="0" presId="urn:microsoft.com/office/officeart/2005/8/layout/vList2"/>
    <dgm:cxn modelId="{4C7329EB-18F5-4F12-BFAE-4C2CA12757CC}" type="presOf" srcId="{A64F4392-F465-43B3-97BB-BCFB7D04B7F8}" destId="{1C090741-703E-417B-8E28-3A8632240C11}" srcOrd="0" destOrd="0" presId="urn:microsoft.com/office/officeart/2005/8/layout/vList2"/>
    <dgm:cxn modelId="{69EBE534-15A8-47C2-AAB2-D98391793A6B}" type="presParOf" srcId="{1C090741-703E-417B-8E28-3A8632240C11}" destId="{2F31F0DF-4DD4-49A0-9495-43CC6AE2A7E6}" srcOrd="0" destOrd="0" presId="urn:microsoft.com/office/officeart/2005/8/layout/vList2"/>
  </dgm:cxnLst>
  <dgm:bg>
    <a:solidFill>
      <a:schemeClr val="accent2">
        <a:lumMod val="60000"/>
        <a:lumOff val="4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9E583A4-42DA-4D9E-A7CA-E5DAFBDBA96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B597F996-D59A-4CD8-A7DD-1D70566A0D0D}">
      <dgm:prSet/>
      <dgm:spPr/>
      <dgm:t>
        <a:bodyPr/>
        <a:lstStyle/>
        <a:p>
          <a:pPr algn="ctr"/>
          <a:r>
            <a:rPr lang="en-US" b="1" dirty="0"/>
            <a:t>Month-wise no. of Cases &amp; Deaths – </a:t>
          </a:r>
          <a:r>
            <a:rPr lang="en-US" b="1" dirty="0" smtClean="0"/>
            <a:t>Dengue, </a:t>
          </a:r>
          <a:r>
            <a:rPr lang="en-US" b="1" dirty="0"/>
            <a:t>2023</a:t>
          </a:r>
          <a:endParaRPr lang="en-IN" dirty="0"/>
        </a:p>
      </dgm:t>
    </dgm:pt>
    <dgm:pt modelId="{2773B9A6-FD51-4EAD-BB7D-25981B9CF8E1}" type="parTrans" cxnId="{E0D76201-A896-43AA-B491-6F5A25DC85F9}">
      <dgm:prSet/>
      <dgm:spPr/>
      <dgm:t>
        <a:bodyPr/>
        <a:lstStyle/>
        <a:p>
          <a:endParaRPr lang="en-IN"/>
        </a:p>
      </dgm:t>
    </dgm:pt>
    <dgm:pt modelId="{CE60738C-226C-4314-8884-3FCCAF4C8AB5}" type="sibTrans" cxnId="{E0D76201-A896-43AA-B491-6F5A25DC85F9}">
      <dgm:prSet/>
      <dgm:spPr/>
      <dgm:t>
        <a:bodyPr/>
        <a:lstStyle/>
        <a:p>
          <a:endParaRPr lang="en-IN"/>
        </a:p>
      </dgm:t>
    </dgm:pt>
    <dgm:pt modelId="{DA1DC170-05E2-4C62-8435-435188281BE1}" type="pres">
      <dgm:prSet presAssocID="{B9E583A4-42DA-4D9E-A7CA-E5DAFBDBA96D}" presName="linear" presStyleCnt="0">
        <dgm:presLayoutVars>
          <dgm:animLvl val="lvl"/>
          <dgm:resizeHandles val="exact"/>
        </dgm:presLayoutVars>
      </dgm:prSet>
      <dgm:spPr/>
      <dgm:t>
        <a:bodyPr/>
        <a:lstStyle/>
        <a:p>
          <a:endParaRPr lang="en-US"/>
        </a:p>
      </dgm:t>
    </dgm:pt>
    <dgm:pt modelId="{BC48C6D4-D5F6-449D-8FDB-2C7368B02DCB}" type="pres">
      <dgm:prSet presAssocID="{B597F996-D59A-4CD8-A7DD-1D70566A0D0D}" presName="parentText" presStyleLbl="node1" presStyleIdx="0" presStyleCnt="1">
        <dgm:presLayoutVars>
          <dgm:chMax val="0"/>
          <dgm:bulletEnabled val="1"/>
        </dgm:presLayoutVars>
      </dgm:prSet>
      <dgm:spPr/>
      <dgm:t>
        <a:bodyPr/>
        <a:lstStyle/>
        <a:p>
          <a:endParaRPr lang="en-US"/>
        </a:p>
      </dgm:t>
    </dgm:pt>
  </dgm:ptLst>
  <dgm:cxnLst>
    <dgm:cxn modelId="{E0D76201-A896-43AA-B491-6F5A25DC85F9}" srcId="{B9E583A4-42DA-4D9E-A7CA-E5DAFBDBA96D}" destId="{B597F996-D59A-4CD8-A7DD-1D70566A0D0D}" srcOrd="0" destOrd="0" parTransId="{2773B9A6-FD51-4EAD-BB7D-25981B9CF8E1}" sibTransId="{CE60738C-226C-4314-8884-3FCCAF4C8AB5}"/>
    <dgm:cxn modelId="{C24327D6-6360-4F3C-8074-851B529D10DA}" type="presOf" srcId="{B9E583A4-42DA-4D9E-A7CA-E5DAFBDBA96D}" destId="{DA1DC170-05E2-4C62-8435-435188281BE1}" srcOrd="0" destOrd="0" presId="urn:microsoft.com/office/officeart/2005/8/layout/vList2"/>
    <dgm:cxn modelId="{ADACA1A8-C334-46FD-85C2-7CB2143AB4C3}" type="presOf" srcId="{B597F996-D59A-4CD8-A7DD-1D70566A0D0D}" destId="{BC48C6D4-D5F6-449D-8FDB-2C7368B02DCB}" srcOrd="0" destOrd="0" presId="urn:microsoft.com/office/officeart/2005/8/layout/vList2"/>
    <dgm:cxn modelId="{25EE698B-813C-4B6E-8D1F-0E5D287BE515}" type="presParOf" srcId="{DA1DC170-05E2-4C62-8435-435188281BE1}" destId="{BC48C6D4-D5F6-449D-8FDB-2C7368B02DC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DC0ECBA-0E08-43A5-A569-FCAFFADE49C7}"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IN"/>
        </a:p>
      </dgm:t>
    </dgm:pt>
    <dgm:pt modelId="{336C8154-5A25-48E9-8B15-4D3BFAC6229E}">
      <dgm:prSet custT="1"/>
      <dgm:spPr/>
      <dgm:t>
        <a:bodyPr/>
        <a:lstStyle/>
        <a:p>
          <a:r>
            <a:rPr lang="en-IN" sz="4000" b="1" i="0" baseline="0" dirty="0" smtClean="0"/>
            <a:t>Laboratory Diagnosis</a:t>
          </a:r>
          <a:endParaRPr lang="en-IN" sz="4000" dirty="0"/>
        </a:p>
      </dgm:t>
    </dgm:pt>
    <dgm:pt modelId="{5A657C69-EEBE-49C0-8212-927ACF339C49}" type="parTrans" cxnId="{26DE502B-2672-406D-87BE-2A8944A5A978}">
      <dgm:prSet/>
      <dgm:spPr/>
      <dgm:t>
        <a:bodyPr/>
        <a:lstStyle/>
        <a:p>
          <a:endParaRPr lang="en-IN"/>
        </a:p>
      </dgm:t>
    </dgm:pt>
    <dgm:pt modelId="{0406B682-5DB0-4C90-9672-660F3611D1E8}" type="sibTrans" cxnId="{26DE502B-2672-406D-87BE-2A8944A5A978}">
      <dgm:prSet/>
      <dgm:spPr/>
      <dgm:t>
        <a:bodyPr/>
        <a:lstStyle/>
        <a:p>
          <a:endParaRPr lang="en-IN"/>
        </a:p>
      </dgm:t>
    </dgm:pt>
    <dgm:pt modelId="{4887253D-A83C-46D5-A71B-6AF535C846C5}" type="pres">
      <dgm:prSet presAssocID="{BDC0ECBA-0E08-43A5-A569-FCAFFADE49C7}" presName="linear" presStyleCnt="0">
        <dgm:presLayoutVars>
          <dgm:animLvl val="lvl"/>
          <dgm:resizeHandles val="exact"/>
        </dgm:presLayoutVars>
      </dgm:prSet>
      <dgm:spPr/>
      <dgm:t>
        <a:bodyPr/>
        <a:lstStyle/>
        <a:p>
          <a:endParaRPr lang="en-US"/>
        </a:p>
      </dgm:t>
    </dgm:pt>
    <dgm:pt modelId="{9C284630-B6E5-4EDA-9809-2975C6AB36FC}" type="pres">
      <dgm:prSet presAssocID="{336C8154-5A25-48E9-8B15-4D3BFAC6229E}" presName="parentText" presStyleLbl="node1" presStyleIdx="0" presStyleCnt="1" custLinFactNeighborX="-96436" custLinFactNeighborY="-15411">
        <dgm:presLayoutVars>
          <dgm:chMax val="0"/>
          <dgm:bulletEnabled val="1"/>
        </dgm:presLayoutVars>
      </dgm:prSet>
      <dgm:spPr/>
      <dgm:t>
        <a:bodyPr/>
        <a:lstStyle/>
        <a:p>
          <a:endParaRPr lang="en-US"/>
        </a:p>
      </dgm:t>
    </dgm:pt>
  </dgm:ptLst>
  <dgm:cxnLst>
    <dgm:cxn modelId="{2A52932B-9107-430B-9E0E-DA0A73F18310}" type="presOf" srcId="{336C8154-5A25-48E9-8B15-4D3BFAC6229E}" destId="{9C284630-B6E5-4EDA-9809-2975C6AB36FC}" srcOrd="0" destOrd="0" presId="urn:microsoft.com/office/officeart/2005/8/layout/vList2"/>
    <dgm:cxn modelId="{EAC93661-3F84-4519-B78C-20674706E7A2}" type="presOf" srcId="{BDC0ECBA-0E08-43A5-A569-FCAFFADE49C7}" destId="{4887253D-A83C-46D5-A71B-6AF535C846C5}" srcOrd="0" destOrd="0" presId="urn:microsoft.com/office/officeart/2005/8/layout/vList2"/>
    <dgm:cxn modelId="{26DE502B-2672-406D-87BE-2A8944A5A978}" srcId="{BDC0ECBA-0E08-43A5-A569-FCAFFADE49C7}" destId="{336C8154-5A25-48E9-8B15-4D3BFAC6229E}" srcOrd="0" destOrd="0" parTransId="{5A657C69-EEBE-49C0-8212-927ACF339C49}" sibTransId="{0406B682-5DB0-4C90-9672-660F3611D1E8}"/>
    <dgm:cxn modelId="{B8001D97-CEC2-4A1F-B316-3B46390775B0}" type="presParOf" srcId="{4887253D-A83C-46D5-A71B-6AF535C846C5}" destId="{9C284630-B6E5-4EDA-9809-2975C6AB36F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E946933-901B-4D4A-874C-F4D038590AD0}" type="doc">
      <dgm:prSet loTypeId="urn:microsoft.com/office/officeart/2005/8/layout/vList5" loCatId="list" qsTypeId="urn:microsoft.com/office/officeart/2005/8/quickstyle/simple1" qsCatId="simple" csTypeId="urn:microsoft.com/office/officeart/2005/8/colors/accent4_3" csCatId="accent4"/>
      <dgm:spPr/>
      <dgm:t>
        <a:bodyPr/>
        <a:lstStyle/>
        <a:p>
          <a:endParaRPr lang="en-US"/>
        </a:p>
      </dgm:t>
    </dgm:pt>
    <dgm:pt modelId="{51C16FDB-D46B-4401-8772-F4F2A3C9AF5E}">
      <dgm:prSet/>
      <dgm:spPr/>
      <dgm:t>
        <a:bodyPr/>
        <a:lstStyle/>
        <a:p>
          <a:r>
            <a:rPr lang="en-US" b="1" i="0" baseline="0" dirty="0" err="1"/>
            <a:t>GoI</a:t>
          </a:r>
          <a:r>
            <a:rPr lang="en-US" b="1" i="0" baseline="0" dirty="0"/>
            <a:t> recommends use of</a:t>
          </a:r>
          <a:endParaRPr lang="en-US" b="1" dirty="0"/>
        </a:p>
      </dgm:t>
    </dgm:pt>
    <dgm:pt modelId="{FC54B9B8-AE8A-49B5-9558-A83FB1C0109B}" type="parTrans" cxnId="{E67CD809-828E-457F-9750-0BA5414B3462}">
      <dgm:prSet/>
      <dgm:spPr/>
      <dgm:t>
        <a:bodyPr/>
        <a:lstStyle/>
        <a:p>
          <a:endParaRPr lang="en-US"/>
        </a:p>
      </dgm:t>
    </dgm:pt>
    <dgm:pt modelId="{02C34E43-6CA0-44FB-AFA9-458F691D0A66}" type="sibTrans" cxnId="{E67CD809-828E-457F-9750-0BA5414B3462}">
      <dgm:prSet/>
      <dgm:spPr/>
      <dgm:t>
        <a:bodyPr/>
        <a:lstStyle/>
        <a:p>
          <a:endParaRPr lang="en-US"/>
        </a:p>
      </dgm:t>
    </dgm:pt>
    <dgm:pt modelId="{36BAA915-1E05-42FD-B3F6-3C066D098F47}">
      <dgm:prSet custT="1"/>
      <dgm:spPr/>
      <dgm:t>
        <a:bodyPr/>
        <a:lstStyle/>
        <a:p>
          <a:pPr>
            <a:lnSpc>
              <a:spcPct val="120000"/>
            </a:lnSpc>
            <a:spcBef>
              <a:spcPts val="1200"/>
            </a:spcBef>
            <a:spcAft>
              <a:spcPts val="0"/>
            </a:spcAft>
          </a:pPr>
          <a:r>
            <a:rPr lang="en-US" sz="2000" b="0" i="0" baseline="0" dirty="0"/>
            <a:t>ELISA based </a:t>
          </a:r>
          <a:r>
            <a:rPr lang="en-US" sz="2000" b="1" i="0" baseline="0" dirty="0"/>
            <a:t>antigen detection test </a:t>
          </a:r>
          <a:r>
            <a:rPr lang="en-US" sz="2000" b="0" i="0" baseline="0" dirty="0"/>
            <a:t>(NS1) for diagnosing the cases from 1</a:t>
          </a:r>
          <a:r>
            <a:rPr lang="en-US" sz="2000" b="0" i="0" baseline="30000" dirty="0"/>
            <a:t>st</a:t>
          </a:r>
          <a:endParaRPr lang="en-US" sz="2000" baseline="30000" dirty="0"/>
        </a:p>
      </dgm:t>
    </dgm:pt>
    <dgm:pt modelId="{B26D56B1-3A3C-40E6-9FF2-B066C8675E09}" type="parTrans" cxnId="{60761FE8-4091-4387-8F67-24C544C55C2F}">
      <dgm:prSet/>
      <dgm:spPr/>
      <dgm:t>
        <a:bodyPr/>
        <a:lstStyle/>
        <a:p>
          <a:endParaRPr lang="en-US"/>
        </a:p>
      </dgm:t>
    </dgm:pt>
    <dgm:pt modelId="{C286494C-E76C-46B0-AF69-B3A3712ADBA0}" type="sibTrans" cxnId="{60761FE8-4091-4387-8F67-24C544C55C2F}">
      <dgm:prSet/>
      <dgm:spPr/>
      <dgm:t>
        <a:bodyPr/>
        <a:lstStyle/>
        <a:p>
          <a:endParaRPr lang="en-US"/>
        </a:p>
      </dgm:t>
    </dgm:pt>
    <dgm:pt modelId="{A190DC05-919B-4B64-9C52-B26A9021DE1F}">
      <dgm:prSet custT="1"/>
      <dgm:spPr/>
      <dgm:t>
        <a:bodyPr/>
        <a:lstStyle/>
        <a:p>
          <a:pPr>
            <a:lnSpc>
              <a:spcPct val="120000"/>
            </a:lnSpc>
            <a:spcBef>
              <a:spcPts val="1200"/>
            </a:spcBef>
            <a:spcAft>
              <a:spcPts val="0"/>
            </a:spcAft>
          </a:pPr>
          <a:r>
            <a:rPr lang="en-US" sz="2000" b="0" i="0" baseline="0" dirty="0"/>
            <a:t>day onwards and</a:t>
          </a:r>
          <a:endParaRPr lang="en-US" sz="2000" dirty="0"/>
        </a:p>
      </dgm:t>
    </dgm:pt>
    <dgm:pt modelId="{F51FD017-A80A-4816-ACA5-C9620A57F252}" type="parTrans" cxnId="{DCBA7539-7312-4234-8A3B-E54DC4BDE90C}">
      <dgm:prSet/>
      <dgm:spPr/>
      <dgm:t>
        <a:bodyPr/>
        <a:lstStyle/>
        <a:p>
          <a:endParaRPr lang="en-US"/>
        </a:p>
      </dgm:t>
    </dgm:pt>
    <dgm:pt modelId="{918BC1EF-46DF-4716-905B-122D5697958D}" type="sibTrans" cxnId="{DCBA7539-7312-4234-8A3B-E54DC4BDE90C}">
      <dgm:prSet/>
      <dgm:spPr/>
      <dgm:t>
        <a:bodyPr/>
        <a:lstStyle/>
        <a:p>
          <a:endParaRPr lang="en-US"/>
        </a:p>
      </dgm:t>
    </dgm:pt>
    <dgm:pt modelId="{3E9AD994-288A-4C6B-AF39-EFA5F84DA19B}">
      <dgm:prSet custT="1"/>
      <dgm:spPr/>
      <dgm:t>
        <a:bodyPr/>
        <a:lstStyle/>
        <a:p>
          <a:pPr>
            <a:lnSpc>
              <a:spcPct val="120000"/>
            </a:lnSpc>
            <a:spcBef>
              <a:spcPts val="1200"/>
            </a:spcBef>
            <a:spcAft>
              <a:spcPts val="0"/>
            </a:spcAft>
          </a:pPr>
          <a:r>
            <a:rPr lang="en-US" sz="2000" b="1" i="0" baseline="0" dirty="0"/>
            <a:t>antibody detection test </a:t>
          </a:r>
          <a:r>
            <a:rPr lang="en-US" sz="2000" b="0" i="0" baseline="0" dirty="0"/>
            <a:t>IgM Capture ELISA (MAC ELISA) for diagnosing the  cases after 5</a:t>
          </a:r>
          <a:r>
            <a:rPr lang="en-US" sz="2000" b="0" i="0" baseline="30000" dirty="0"/>
            <a:t>th</a:t>
          </a:r>
          <a:r>
            <a:rPr lang="en-US" sz="2000" b="0" i="0" baseline="0" dirty="0"/>
            <a:t> day of onset of disease for confirmation of Dengue  infection.</a:t>
          </a:r>
          <a:endParaRPr lang="en-US" sz="2000" dirty="0"/>
        </a:p>
      </dgm:t>
    </dgm:pt>
    <dgm:pt modelId="{B53C19EB-DADE-4F64-8EC5-39C01E3C5DAC}" type="parTrans" cxnId="{53A100F4-97A6-4A17-A6CC-A29AE2E93EFA}">
      <dgm:prSet/>
      <dgm:spPr/>
      <dgm:t>
        <a:bodyPr/>
        <a:lstStyle/>
        <a:p>
          <a:endParaRPr lang="en-US"/>
        </a:p>
      </dgm:t>
    </dgm:pt>
    <dgm:pt modelId="{01B002E9-DA1A-4042-8BCF-C73D73E92B82}" type="sibTrans" cxnId="{53A100F4-97A6-4A17-A6CC-A29AE2E93EFA}">
      <dgm:prSet/>
      <dgm:spPr/>
      <dgm:t>
        <a:bodyPr/>
        <a:lstStyle/>
        <a:p>
          <a:endParaRPr lang="en-US"/>
        </a:p>
      </dgm:t>
    </dgm:pt>
    <dgm:pt modelId="{07599018-C3D7-44EA-9054-D101C5A2793F}" type="pres">
      <dgm:prSet presAssocID="{BE946933-901B-4D4A-874C-F4D038590AD0}" presName="Name0" presStyleCnt="0">
        <dgm:presLayoutVars>
          <dgm:dir/>
          <dgm:animLvl val="lvl"/>
          <dgm:resizeHandles val="exact"/>
        </dgm:presLayoutVars>
      </dgm:prSet>
      <dgm:spPr/>
      <dgm:t>
        <a:bodyPr/>
        <a:lstStyle/>
        <a:p>
          <a:endParaRPr lang="en-US"/>
        </a:p>
      </dgm:t>
    </dgm:pt>
    <dgm:pt modelId="{FB3FEC72-828F-469C-BEC6-5E2F5F9D240B}" type="pres">
      <dgm:prSet presAssocID="{51C16FDB-D46B-4401-8772-F4F2A3C9AF5E}" presName="linNode" presStyleCnt="0"/>
      <dgm:spPr/>
      <dgm:t>
        <a:bodyPr/>
        <a:lstStyle/>
        <a:p>
          <a:endParaRPr lang="en-US"/>
        </a:p>
      </dgm:t>
    </dgm:pt>
    <dgm:pt modelId="{5B98E21E-1BF3-4972-A9C9-C9A9E01CE2DD}" type="pres">
      <dgm:prSet presAssocID="{51C16FDB-D46B-4401-8772-F4F2A3C9AF5E}" presName="parentText" presStyleLbl="node1" presStyleIdx="0" presStyleCnt="1">
        <dgm:presLayoutVars>
          <dgm:chMax val="1"/>
          <dgm:bulletEnabled val="1"/>
        </dgm:presLayoutVars>
      </dgm:prSet>
      <dgm:spPr/>
      <dgm:t>
        <a:bodyPr/>
        <a:lstStyle/>
        <a:p>
          <a:endParaRPr lang="en-US"/>
        </a:p>
      </dgm:t>
    </dgm:pt>
    <dgm:pt modelId="{E1549833-BAF6-4D1F-A278-3C108D30B6B4}" type="pres">
      <dgm:prSet presAssocID="{51C16FDB-D46B-4401-8772-F4F2A3C9AF5E}" presName="descendantText" presStyleLbl="alignAccFollowNode1" presStyleIdx="0" presStyleCnt="1">
        <dgm:presLayoutVars>
          <dgm:bulletEnabled val="1"/>
        </dgm:presLayoutVars>
      </dgm:prSet>
      <dgm:spPr/>
      <dgm:t>
        <a:bodyPr/>
        <a:lstStyle/>
        <a:p>
          <a:endParaRPr lang="en-US"/>
        </a:p>
      </dgm:t>
    </dgm:pt>
  </dgm:ptLst>
  <dgm:cxnLst>
    <dgm:cxn modelId="{5A98AAD2-4024-4702-9F97-E6A57DFBF8EC}" type="presOf" srcId="{3E9AD994-288A-4C6B-AF39-EFA5F84DA19B}" destId="{E1549833-BAF6-4D1F-A278-3C108D30B6B4}" srcOrd="0" destOrd="2" presId="urn:microsoft.com/office/officeart/2005/8/layout/vList5"/>
    <dgm:cxn modelId="{8A3FCC8D-E061-430E-8782-1C18F9EC801E}" type="presOf" srcId="{BE946933-901B-4D4A-874C-F4D038590AD0}" destId="{07599018-C3D7-44EA-9054-D101C5A2793F}" srcOrd="0" destOrd="0" presId="urn:microsoft.com/office/officeart/2005/8/layout/vList5"/>
    <dgm:cxn modelId="{AE07C4D1-E3A2-406D-AA28-F47300184767}" type="presOf" srcId="{A190DC05-919B-4B64-9C52-B26A9021DE1F}" destId="{E1549833-BAF6-4D1F-A278-3C108D30B6B4}" srcOrd="0" destOrd="1" presId="urn:microsoft.com/office/officeart/2005/8/layout/vList5"/>
    <dgm:cxn modelId="{53A100F4-97A6-4A17-A6CC-A29AE2E93EFA}" srcId="{51C16FDB-D46B-4401-8772-F4F2A3C9AF5E}" destId="{3E9AD994-288A-4C6B-AF39-EFA5F84DA19B}" srcOrd="2" destOrd="0" parTransId="{B53C19EB-DADE-4F64-8EC5-39C01E3C5DAC}" sibTransId="{01B002E9-DA1A-4042-8BCF-C73D73E92B82}"/>
    <dgm:cxn modelId="{E67CD809-828E-457F-9750-0BA5414B3462}" srcId="{BE946933-901B-4D4A-874C-F4D038590AD0}" destId="{51C16FDB-D46B-4401-8772-F4F2A3C9AF5E}" srcOrd="0" destOrd="0" parTransId="{FC54B9B8-AE8A-49B5-9558-A83FB1C0109B}" sibTransId="{02C34E43-6CA0-44FB-AFA9-458F691D0A66}"/>
    <dgm:cxn modelId="{60761FE8-4091-4387-8F67-24C544C55C2F}" srcId="{51C16FDB-D46B-4401-8772-F4F2A3C9AF5E}" destId="{36BAA915-1E05-42FD-B3F6-3C066D098F47}" srcOrd="0" destOrd="0" parTransId="{B26D56B1-3A3C-40E6-9FF2-B066C8675E09}" sibTransId="{C286494C-E76C-46B0-AF69-B3A3712ADBA0}"/>
    <dgm:cxn modelId="{A082BDA8-6928-401F-B3D2-701BB8D2A9F3}" type="presOf" srcId="{36BAA915-1E05-42FD-B3F6-3C066D098F47}" destId="{E1549833-BAF6-4D1F-A278-3C108D30B6B4}" srcOrd="0" destOrd="0" presId="urn:microsoft.com/office/officeart/2005/8/layout/vList5"/>
    <dgm:cxn modelId="{DCBA7539-7312-4234-8A3B-E54DC4BDE90C}" srcId="{51C16FDB-D46B-4401-8772-F4F2A3C9AF5E}" destId="{A190DC05-919B-4B64-9C52-B26A9021DE1F}" srcOrd="1" destOrd="0" parTransId="{F51FD017-A80A-4816-ACA5-C9620A57F252}" sibTransId="{918BC1EF-46DF-4716-905B-122D5697958D}"/>
    <dgm:cxn modelId="{951F0649-BD06-4C99-8BFB-719B9B8904CF}" type="presOf" srcId="{51C16FDB-D46B-4401-8772-F4F2A3C9AF5E}" destId="{5B98E21E-1BF3-4972-A9C9-C9A9E01CE2DD}" srcOrd="0" destOrd="0" presId="urn:microsoft.com/office/officeart/2005/8/layout/vList5"/>
    <dgm:cxn modelId="{07C20496-994D-494A-B5B7-A08C1787B3EC}" type="presParOf" srcId="{07599018-C3D7-44EA-9054-D101C5A2793F}" destId="{FB3FEC72-828F-469C-BEC6-5E2F5F9D240B}" srcOrd="0" destOrd="0" presId="urn:microsoft.com/office/officeart/2005/8/layout/vList5"/>
    <dgm:cxn modelId="{48D5FB9D-4C91-4914-9294-9DB7D56D3521}" type="presParOf" srcId="{FB3FEC72-828F-469C-BEC6-5E2F5F9D240B}" destId="{5B98E21E-1BF3-4972-A9C9-C9A9E01CE2DD}" srcOrd="0" destOrd="0" presId="urn:microsoft.com/office/officeart/2005/8/layout/vList5"/>
    <dgm:cxn modelId="{B5E30B98-D811-4608-99DC-F4E76847F0D4}" type="presParOf" srcId="{FB3FEC72-828F-469C-BEC6-5E2F5F9D240B}" destId="{E1549833-BAF6-4D1F-A278-3C108D30B6B4}"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E4141A7-CCF7-4A8E-9882-70026D132CAF}" type="doc">
      <dgm:prSet loTypeId="urn:microsoft.com/office/officeart/2005/8/layout/vList2" loCatId="list" qsTypeId="urn:microsoft.com/office/officeart/2005/8/quickstyle/simple1" qsCatId="simple" csTypeId="urn:microsoft.com/office/officeart/2005/8/colors/accent1_4" csCatId="accent1"/>
      <dgm:spPr/>
      <dgm:t>
        <a:bodyPr/>
        <a:lstStyle/>
        <a:p>
          <a:endParaRPr lang="en-IN"/>
        </a:p>
      </dgm:t>
    </dgm:pt>
    <dgm:pt modelId="{F4CF1C88-00BA-46DD-A6CD-D27F22C3FF78}">
      <dgm:prSet custT="1"/>
      <dgm:spPr/>
      <dgm:t>
        <a:bodyPr/>
        <a:lstStyle/>
        <a:p>
          <a:r>
            <a:rPr lang="en-IN" sz="3600" b="1" i="0" baseline="0" dirty="0"/>
            <a:t>NS1 Antigen test (RDT) </a:t>
          </a:r>
          <a:endParaRPr lang="en-IN" sz="3600" dirty="0"/>
        </a:p>
      </dgm:t>
    </dgm:pt>
    <dgm:pt modelId="{4B71DC58-A464-4ADB-A554-F6CBBD453134}" type="parTrans" cxnId="{FB62F938-7FFF-43C3-903F-352FC6C9A6C6}">
      <dgm:prSet/>
      <dgm:spPr/>
      <dgm:t>
        <a:bodyPr/>
        <a:lstStyle/>
        <a:p>
          <a:endParaRPr lang="en-IN"/>
        </a:p>
      </dgm:t>
    </dgm:pt>
    <dgm:pt modelId="{2D0F62F0-6986-410B-B42D-A15E52FB2298}" type="sibTrans" cxnId="{FB62F938-7FFF-43C3-903F-352FC6C9A6C6}">
      <dgm:prSet/>
      <dgm:spPr/>
      <dgm:t>
        <a:bodyPr/>
        <a:lstStyle/>
        <a:p>
          <a:endParaRPr lang="en-IN"/>
        </a:p>
      </dgm:t>
    </dgm:pt>
    <dgm:pt modelId="{9D84857F-37D6-4199-A067-5FF8D2297F7F}" type="pres">
      <dgm:prSet presAssocID="{3E4141A7-CCF7-4A8E-9882-70026D132CAF}" presName="linear" presStyleCnt="0">
        <dgm:presLayoutVars>
          <dgm:animLvl val="lvl"/>
          <dgm:resizeHandles val="exact"/>
        </dgm:presLayoutVars>
      </dgm:prSet>
      <dgm:spPr/>
      <dgm:t>
        <a:bodyPr/>
        <a:lstStyle/>
        <a:p>
          <a:endParaRPr lang="en-US"/>
        </a:p>
      </dgm:t>
    </dgm:pt>
    <dgm:pt modelId="{D51840C6-A64F-409E-884F-AF2E07A0A22F}" type="pres">
      <dgm:prSet presAssocID="{F4CF1C88-00BA-46DD-A6CD-D27F22C3FF78}" presName="parentText" presStyleLbl="node1" presStyleIdx="0" presStyleCnt="1" custLinFactNeighborY="1197">
        <dgm:presLayoutVars>
          <dgm:chMax val="0"/>
          <dgm:bulletEnabled val="1"/>
        </dgm:presLayoutVars>
      </dgm:prSet>
      <dgm:spPr/>
      <dgm:t>
        <a:bodyPr/>
        <a:lstStyle/>
        <a:p>
          <a:endParaRPr lang="en-US"/>
        </a:p>
      </dgm:t>
    </dgm:pt>
  </dgm:ptLst>
  <dgm:cxnLst>
    <dgm:cxn modelId="{03207E57-59E4-468B-A2E7-06097BD93F09}" type="presOf" srcId="{F4CF1C88-00BA-46DD-A6CD-D27F22C3FF78}" destId="{D51840C6-A64F-409E-884F-AF2E07A0A22F}" srcOrd="0" destOrd="0" presId="urn:microsoft.com/office/officeart/2005/8/layout/vList2"/>
    <dgm:cxn modelId="{FB62F938-7FFF-43C3-903F-352FC6C9A6C6}" srcId="{3E4141A7-CCF7-4A8E-9882-70026D132CAF}" destId="{F4CF1C88-00BA-46DD-A6CD-D27F22C3FF78}" srcOrd="0" destOrd="0" parTransId="{4B71DC58-A464-4ADB-A554-F6CBBD453134}" sibTransId="{2D0F62F0-6986-410B-B42D-A15E52FB2298}"/>
    <dgm:cxn modelId="{2BA119E7-4EDF-478F-BF6D-CF21362F4AAC}" type="presOf" srcId="{3E4141A7-CCF7-4A8E-9882-70026D132CAF}" destId="{9D84857F-37D6-4199-A067-5FF8D2297F7F}" srcOrd="0" destOrd="0" presId="urn:microsoft.com/office/officeart/2005/8/layout/vList2"/>
    <dgm:cxn modelId="{73C60070-CFF5-4BCD-94C4-AB015D4B0C23}" type="presParOf" srcId="{9D84857F-37D6-4199-A067-5FF8D2297F7F}" destId="{D51840C6-A64F-409E-884F-AF2E07A0A22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72B2DF8-6E00-468A-AE6A-B562A9C8CB56}"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IN"/>
        </a:p>
      </dgm:t>
    </dgm:pt>
    <dgm:pt modelId="{6E621D33-F7E9-4755-B11B-AF9AA995B11F}">
      <dgm:prSet custT="1"/>
      <dgm:spPr/>
      <dgm:t>
        <a:bodyPr/>
        <a:lstStyle/>
        <a:p>
          <a:r>
            <a:rPr lang="en-IN" sz="1300" b="1" dirty="0"/>
            <a:t>Very low sensitivity and specificity</a:t>
          </a:r>
        </a:p>
      </dgm:t>
    </dgm:pt>
    <dgm:pt modelId="{C2AE0D4E-6E00-4651-915A-1EFE7B4C66AE}" type="parTrans" cxnId="{A3FAC4CE-2278-4BB5-98C0-DD317B81B55F}">
      <dgm:prSet/>
      <dgm:spPr/>
      <dgm:t>
        <a:bodyPr/>
        <a:lstStyle/>
        <a:p>
          <a:endParaRPr lang="en-IN" sz="1300" b="1"/>
        </a:p>
      </dgm:t>
    </dgm:pt>
    <dgm:pt modelId="{18E0D66A-E5C6-4C34-AA35-6DED10600020}" type="sibTrans" cxnId="{A3FAC4CE-2278-4BB5-98C0-DD317B81B55F}">
      <dgm:prSet/>
      <dgm:spPr/>
      <dgm:t>
        <a:bodyPr/>
        <a:lstStyle/>
        <a:p>
          <a:endParaRPr lang="en-IN" sz="1300" b="1"/>
        </a:p>
      </dgm:t>
    </dgm:pt>
    <dgm:pt modelId="{467546E4-F8F2-47F5-AF91-126CE51A6392}">
      <dgm:prSet custT="1"/>
      <dgm:spPr/>
      <dgm:t>
        <a:bodyPr/>
        <a:lstStyle/>
        <a:p>
          <a:r>
            <a:rPr lang="en-IN" sz="1300" b="1" i="0" baseline="0"/>
            <a:t>High % of both false positive and false negative outcomes</a:t>
          </a:r>
          <a:endParaRPr lang="en-IN" sz="1300" b="1"/>
        </a:p>
      </dgm:t>
    </dgm:pt>
    <dgm:pt modelId="{4E9D8363-423B-4C05-BC80-8B7B2F3788E0}" type="parTrans" cxnId="{96A3B93F-C40C-4BF9-9942-DD60F48BADAA}">
      <dgm:prSet/>
      <dgm:spPr/>
      <dgm:t>
        <a:bodyPr/>
        <a:lstStyle/>
        <a:p>
          <a:endParaRPr lang="en-IN" sz="1300" b="1"/>
        </a:p>
      </dgm:t>
    </dgm:pt>
    <dgm:pt modelId="{24CE484B-5AEB-4D87-80BB-C9AF58B88667}" type="sibTrans" cxnId="{96A3B93F-C40C-4BF9-9942-DD60F48BADAA}">
      <dgm:prSet/>
      <dgm:spPr/>
      <dgm:t>
        <a:bodyPr/>
        <a:lstStyle/>
        <a:p>
          <a:endParaRPr lang="en-IN" sz="1300" b="1"/>
        </a:p>
      </dgm:t>
    </dgm:pt>
    <dgm:pt modelId="{3186D4A4-AB75-4760-8B88-A44882CAD7BE}">
      <dgm:prSet custT="1"/>
      <dgm:spPr/>
      <dgm:t>
        <a:bodyPr/>
        <a:lstStyle/>
        <a:p>
          <a:r>
            <a:rPr lang="en-IN" sz="1300" b="1" dirty="0"/>
            <a:t>Results are not dependable and are therefore RDT not advised to be used for diagnosis</a:t>
          </a:r>
        </a:p>
      </dgm:t>
    </dgm:pt>
    <dgm:pt modelId="{9194DFFD-FB14-469D-A98A-961ADAF41683}" type="parTrans" cxnId="{49341F4E-9866-4F50-B09D-87291A795A89}">
      <dgm:prSet/>
      <dgm:spPr/>
      <dgm:t>
        <a:bodyPr/>
        <a:lstStyle/>
        <a:p>
          <a:endParaRPr lang="en-IN" sz="1300" b="1"/>
        </a:p>
      </dgm:t>
    </dgm:pt>
    <dgm:pt modelId="{49D58C65-6C5B-4845-9462-D2BBEA3B0BC1}" type="sibTrans" cxnId="{49341F4E-9866-4F50-B09D-87291A795A89}">
      <dgm:prSet/>
      <dgm:spPr/>
      <dgm:t>
        <a:bodyPr/>
        <a:lstStyle/>
        <a:p>
          <a:endParaRPr lang="en-IN" sz="1300" b="1"/>
        </a:p>
      </dgm:t>
    </dgm:pt>
    <dgm:pt modelId="{1314A83E-D7AC-49E2-9FEF-E22851154C11}">
      <dgm:prSet custT="1"/>
      <dgm:spPr/>
      <dgm:t>
        <a:bodyPr/>
        <a:lstStyle/>
        <a:p>
          <a:r>
            <a:rPr lang="en-IN" sz="1300" b="1" i="0" baseline="0"/>
            <a:t>Nevertheless </a:t>
          </a:r>
          <a:endParaRPr lang="en-IN" sz="1300" b="1"/>
        </a:p>
      </dgm:t>
    </dgm:pt>
    <dgm:pt modelId="{90668EE2-DD74-417A-B31F-5F09F0A67D23}" type="parTrans" cxnId="{49E1DB77-8991-4D5E-9F31-45B36EF5359A}">
      <dgm:prSet/>
      <dgm:spPr/>
      <dgm:t>
        <a:bodyPr/>
        <a:lstStyle/>
        <a:p>
          <a:endParaRPr lang="en-IN" sz="1300" b="1"/>
        </a:p>
      </dgm:t>
    </dgm:pt>
    <dgm:pt modelId="{5FB9969F-C973-4993-AEF1-518F7938F498}" type="sibTrans" cxnId="{49E1DB77-8991-4D5E-9F31-45B36EF5359A}">
      <dgm:prSet/>
      <dgm:spPr/>
      <dgm:t>
        <a:bodyPr/>
        <a:lstStyle/>
        <a:p>
          <a:endParaRPr lang="en-IN" sz="1300" b="1"/>
        </a:p>
      </dgm:t>
    </dgm:pt>
    <dgm:pt modelId="{6C20118F-2201-449E-9DC5-BA42EB7AC234}">
      <dgm:prSet custT="1"/>
      <dgm:spPr/>
      <dgm:t>
        <a:bodyPr/>
        <a:lstStyle/>
        <a:p>
          <a:r>
            <a:rPr lang="en-IN" sz="1300" b="1" dirty="0"/>
            <a:t>The test is available freely in the market </a:t>
          </a:r>
        </a:p>
      </dgm:t>
    </dgm:pt>
    <dgm:pt modelId="{D9B243ED-7F45-4FBF-A6DB-ACE261612570}" type="parTrans" cxnId="{3FE36A6C-C340-44B1-ADA8-9DC616769DB9}">
      <dgm:prSet/>
      <dgm:spPr/>
      <dgm:t>
        <a:bodyPr/>
        <a:lstStyle/>
        <a:p>
          <a:endParaRPr lang="en-IN" sz="1300" b="1"/>
        </a:p>
      </dgm:t>
    </dgm:pt>
    <dgm:pt modelId="{21553E01-2871-4047-97EC-1A9470A43E95}" type="sibTrans" cxnId="{3FE36A6C-C340-44B1-ADA8-9DC616769DB9}">
      <dgm:prSet/>
      <dgm:spPr/>
      <dgm:t>
        <a:bodyPr/>
        <a:lstStyle/>
        <a:p>
          <a:endParaRPr lang="en-IN" sz="1300" b="1"/>
        </a:p>
      </dgm:t>
    </dgm:pt>
    <dgm:pt modelId="{9384B5B1-55B3-46E8-A5D2-B08A4D8C9A88}">
      <dgm:prSet custT="1"/>
      <dgm:spPr/>
      <dgm:t>
        <a:bodyPr/>
        <a:lstStyle/>
        <a:p>
          <a:r>
            <a:rPr lang="en-IN" sz="1300" b="1" dirty="0"/>
            <a:t>A lot of Private sector Hospitals and labs use this test</a:t>
          </a:r>
        </a:p>
      </dgm:t>
    </dgm:pt>
    <dgm:pt modelId="{2B127494-1237-4962-80E9-894D05FE183A}" type="parTrans" cxnId="{5303EBAB-9CD7-4ED3-B7A2-05ACB94A6AB8}">
      <dgm:prSet/>
      <dgm:spPr/>
      <dgm:t>
        <a:bodyPr/>
        <a:lstStyle/>
        <a:p>
          <a:endParaRPr lang="en-IN" sz="1300" b="1"/>
        </a:p>
      </dgm:t>
    </dgm:pt>
    <dgm:pt modelId="{7C7D1995-1EAF-4F16-8014-83CD4A29658F}" type="sibTrans" cxnId="{5303EBAB-9CD7-4ED3-B7A2-05ACB94A6AB8}">
      <dgm:prSet/>
      <dgm:spPr/>
      <dgm:t>
        <a:bodyPr/>
        <a:lstStyle/>
        <a:p>
          <a:endParaRPr lang="en-IN" sz="1300" b="1"/>
        </a:p>
      </dgm:t>
    </dgm:pt>
    <dgm:pt modelId="{620D1531-73CB-4052-8390-4AE4E7B18FAB}">
      <dgm:prSet custT="1"/>
      <dgm:spPr/>
      <dgm:t>
        <a:bodyPr/>
        <a:lstStyle/>
        <a:p>
          <a:r>
            <a:rPr lang="en-IN" sz="1300" b="1" i="0" baseline="0" dirty="0"/>
            <a:t>Private sector </a:t>
          </a:r>
          <a:r>
            <a:rPr lang="en-IN" sz="1300" b="1" dirty="0"/>
            <a:t>should not be discouraged  from reporting NS1 Antigen positive cases  </a:t>
          </a:r>
        </a:p>
      </dgm:t>
    </dgm:pt>
    <dgm:pt modelId="{E7F2A274-EF1B-4858-AD1E-6AF01396EFEE}" type="parTrans" cxnId="{16BAF3D8-90D5-4941-BEAC-A9005DCD6A1A}">
      <dgm:prSet/>
      <dgm:spPr/>
      <dgm:t>
        <a:bodyPr/>
        <a:lstStyle/>
        <a:p>
          <a:endParaRPr lang="en-IN" sz="1300" b="1"/>
        </a:p>
      </dgm:t>
    </dgm:pt>
    <dgm:pt modelId="{B6C5346D-243F-429E-AA85-D12EB02C7F01}" type="sibTrans" cxnId="{16BAF3D8-90D5-4941-BEAC-A9005DCD6A1A}">
      <dgm:prSet/>
      <dgm:spPr/>
      <dgm:t>
        <a:bodyPr/>
        <a:lstStyle/>
        <a:p>
          <a:endParaRPr lang="en-IN" sz="1300" b="1"/>
        </a:p>
      </dgm:t>
    </dgm:pt>
    <dgm:pt modelId="{423FD26F-EEC0-4502-BC8A-506C8742E5ED}">
      <dgm:prSet custT="1"/>
      <dgm:spPr/>
      <dgm:t>
        <a:bodyPr/>
        <a:lstStyle/>
        <a:p>
          <a:r>
            <a:rPr lang="en-IN" sz="1300" b="1" i="0" baseline="0"/>
            <a:t>The test result should be taken as an indicative result and case based activities must be conducted if there are NS1 antigen positive reports from the field (either from Private and Public sector labs)</a:t>
          </a:r>
          <a:endParaRPr lang="en-IN" sz="1300" b="1"/>
        </a:p>
      </dgm:t>
    </dgm:pt>
    <dgm:pt modelId="{E6CA18D1-1B62-4C07-AE97-F55C11892BDE}" type="parTrans" cxnId="{8C7CB073-5C8F-4413-BC2E-E2047E9A4BE0}">
      <dgm:prSet/>
      <dgm:spPr/>
      <dgm:t>
        <a:bodyPr/>
        <a:lstStyle/>
        <a:p>
          <a:endParaRPr lang="en-IN" sz="1300" b="1"/>
        </a:p>
      </dgm:t>
    </dgm:pt>
    <dgm:pt modelId="{A9FD56FF-DFF6-4EDA-8226-F46891C6D45D}" type="sibTrans" cxnId="{8C7CB073-5C8F-4413-BC2E-E2047E9A4BE0}">
      <dgm:prSet/>
      <dgm:spPr/>
      <dgm:t>
        <a:bodyPr/>
        <a:lstStyle/>
        <a:p>
          <a:endParaRPr lang="en-IN" sz="1300" b="1"/>
        </a:p>
      </dgm:t>
    </dgm:pt>
    <dgm:pt modelId="{A9CC60F1-F2D6-4B01-B012-A38799DE1D42}">
      <dgm:prSet custT="1"/>
      <dgm:spPr/>
      <dgm:t>
        <a:bodyPr/>
        <a:lstStyle/>
        <a:p>
          <a:r>
            <a:rPr lang="en-IN" sz="1300" b="1"/>
            <a:t>Confirmation of diagnosis by ELISA should be done before declaring the case as Dengue positive and including him/her in the Dengue line list</a:t>
          </a:r>
        </a:p>
      </dgm:t>
    </dgm:pt>
    <dgm:pt modelId="{89C97806-3EFD-4A99-A2AB-36A24CC9FFD1}" type="parTrans" cxnId="{1CEFB128-05C9-4EC0-9091-8922219EE394}">
      <dgm:prSet/>
      <dgm:spPr/>
      <dgm:t>
        <a:bodyPr/>
        <a:lstStyle/>
        <a:p>
          <a:endParaRPr lang="en-IN" sz="1300" b="1"/>
        </a:p>
      </dgm:t>
    </dgm:pt>
    <dgm:pt modelId="{12B5E558-CD37-46D7-969D-D975CDBD314F}" type="sibTrans" cxnId="{1CEFB128-05C9-4EC0-9091-8922219EE394}">
      <dgm:prSet/>
      <dgm:spPr/>
      <dgm:t>
        <a:bodyPr/>
        <a:lstStyle/>
        <a:p>
          <a:endParaRPr lang="en-IN" sz="1300" b="1"/>
        </a:p>
      </dgm:t>
    </dgm:pt>
    <dgm:pt modelId="{C92C9934-34E5-40CB-9C7A-9E8C55B6216A}">
      <dgm:prSet custT="1"/>
      <dgm:spPr/>
      <dgm:t>
        <a:bodyPr/>
        <a:lstStyle/>
        <a:p>
          <a:r>
            <a:rPr lang="en-IN" sz="1300" b="1" smtClean="0"/>
            <a:t>Cases with Clinical symptoms or laboratory findings suggestive of Dengue should be carefully evaluated and CAN NOT BE LABELLED AS DENGUE NEGATIVE based on Negative NS1 antigen test only. </a:t>
          </a:r>
          <a:endParaRPr lang="en-IN" sz="1300" b="1" dirty="0"/>
        </a:p>
      </dgm:t>
    </dgm:pt>
    <dgm:pt modelId="{B4FB7914-7FB9-480F-9D00-1AB32C3F6406}" type="parTrans" cxnId="{48FAF490-7337-4A1F-9C04-4DB5F52B091A}">
      <dgm:prSet/>
      <dgm:spPr/>
      <dgm:t>
        <a:bodyPr/>
        <a:lstStyle/>
        <a:p>
          <a:endParaRPr lang="en-IN" sz="1300" b="1"/>
        </a:p>
      </dgm:t>
    </dgm:pt>
    <dgm:pt modelId="{692B5FD7-D9EE-4014-A7C0-54A0EBD90984}" type="sibTrans" cxnId="{48FAF490-7337-4A1F-9C04-4DB5F52B091A}">
      <dgm:prSet/>
      <dgm:spPr/>
      <dgm:t>
        <a:bodyPr/>
        <a:lstStyle/>
        <a:p>
          <a:endParaRPr lang="en-IN" sz="1300" b="1"/>
        </a:p>
      </dgm:t>
    </dgm:pt>
    <dgm:pt modelId="{7CCF3252-D6F5-4B2D-93D2-40F2F1672B8F}" type="pres">
      <dgm:prSet presAssocID="{872B2DF8-6E00-468A-AE6A-B562A9C8CB56}" presName="linear" presStyleCnt="0">
        <dgm:presLayoutVars>
          <dgm:animLvl val="lvl"/>
          <dgm:resizeHandles val="exact"/>
        </dgm:presLayoutVars>
      </dgm:prSet>
      <dgm:spPr/>
      <dgm:t>
        <a:bodyPr/>
        <a:lstStyle/>
        <a:p>
          <a:endParaRPr lang="en-US"/>
        </a:p>
      </dgm:t>
    </dgm:pt>
    <dgm:pt modelId="{EA1CBE5B-717E-41F1-B192-5CF54E297435}" type="pres">
      <dgm:prSet presAssocID="{6E621D33-F7E9-4755-B11B-AF9AA995B11F}" presName="parentText" presStyleLbl="node1" presStyleIdx="0" presStyleCnt="8">
        <dgm:presLayoutVars>
          <dgm:chMax val="0"/>
          <dgm:bulletEnabled val="1"/>
        </dgm:presLayoutVars>
      </dgm:prSet>
      <dgm:spPr/>
      <dgm:t>
        <a:bodyPr/>
        <a:lstStyle/>
        <a:p>
          <a:endParaRPr lang="en-US"/>
        </a:p>
      </dgm:t>
    </dgm:pt>
    <dgm:pt modelId="{2C9C14D8-3E2E-4C37-878D-51A8989DFDC4}" type="pres">
      <dgm:prSet presAssocID="{18E0D66A-E5C6-4C34-AA35-6DED10600020}" presName="spacer" presStyleCnt="0"/>
      <dgm:spPr/>
      <dgm:t>
        <a:bodyPr/>
        <a:lstStyle/>
        <a:p>
          <a:endParaRPr lang="en-US"/>
        </a:p>
      </dgm:t>
    </dgm:pt>
    <dgm:pt modelId="{398CFD44-6CA9-4B62-9DEE-3DD3D0668188}" type="pres">
      <dgm:prSet presAssocID="{467546E4-F8F2-47F5-AF91-126CE51A6392}" presName="parentText" presStyleLbl="node1" presStyleIdx="1" presStyleCnt="8">
        <dgm:presLayoutVars>
          <dgm:chMax val="0"/>
          <dgm:bulletEnabled val="1"/>
        </dgm:presLayoutVars>
      </dgm:prSet>
      <dgm:spPr/>
      <dgm:t>
        <a:bodyPr/>
        <a:lstStyle/>
        <a:p>
          <a:endParaRPr lang="en-US"/>
        </a:p>
      </dgm:t>
    </dgm:pt>
    <dgm:pt modelId="{16696DD1-3ED2-4785-A04D-0CC4B9712A69}" type="pres">
      <dgm:prSet presAssocID="{24CE484B-5AEB-4D87-80BB-C9AF58B88667}" presName="spacer" presStyleCnt="0"/>
      <dgm:spPr/>
      <dgm:t>
        <a:bodyPr/>
        <a:lstStyle/>
        <a:p>
          <a:endParaRPr lang="en-US"/>
        </a:p>
      </dgm:t>
    </dgm:pt>
    <dgm:pt modelId="{E77D606F-63BC-4E24-8A1B-7449822000A0}" type="pres">
      <dgm:prSet presAssocID="{3186D4A4-AB75-4760-8B88-A44882CAD7BE}" presName="parentText" presStyleLbl="node1" presStyleIdx="2" presStyleCnt="8">
        <dgm:presLayoutVars>
          <dgm:chMax val="0"/>
          <dgm:bulletEnabled val="1"/>
        </dgm:presLayoutVars>
      </dgm:prSet>
      <dgm:spPr/>
      <dgm:t>
        <a:bodyPr/>
        <a:lstStyle/>
        <a:p>
          <a:endParaRPr lang="en-US"/>
        </a:p>
      </dgm:t>
    </dgm:pt>
    <dgm:pt modelId="{6AE4D692-A28D-4EE6-ABB0-645B3DDDD98E}" type="pres">
      <dgm:prSet presAssocID="{49D58C65-6C5B-4845-9462-D2BBEA3B0BC1}" presName="spacer" presStyleCnt="0"/>
      <dgm:spPr/>
      <dgm:t>
        <a:bodyPr/>
        <a:lstStyle/>
        <a:p>
          <a:endParaRPr lang="en-US"/>
        </a:p>
      </dgm:t>
    </dgm:pt>
    <dgm:pt modelId="{7B125A8C-92FD-4A77-AAB0-C9A529FD46BB}" type="pres">
      <dgm:prSet presAssocID="{1314A83E-D7AC-49E2-9FEF-E22851154C11}" presName="parentText" presStyleLbl="node1" presStyleIdx="3" presStyleCnt="8">
        <dgm:presLayoutVars>
          <dgm:chMax val="0"/>
          <dgm:bulletEnabled val="1"/>
        </dgm:presLayoutVars>
      </dgm:prSet>
      <dgm:spPr/>
      <dgm:t>
        <a:bodyPr/>
        <a:lstStyle/>
        <a:p>
          <a:endParaRPr lang="en-US"/>
        </a:p>
      </dgm:t>
    </dgm:pt>
    <dgm:pt modelId="{89F2FC8E-4718-4A36-A7E3-75C8A3C7FE80}" type="pres">
      <dgm:prSet presAssocID="{1314A83E-D7AC-49E2-9FEF-E22851154C11}" presName="childText" presStyleLbl="revTx" presStyleIdx="0" presStyleCnt="1">
        <dgm:presLayoutVars>
          <dgm:bulletEnabled val="1"/>
        </dgm:presLayoutVars>
      </dgm:prSet>
      <dgm:spPr/>
      <dgm:t>
        <a:bodyPr/>
        <a:lstStyle/>
        <a:p>
          <a:endParaRPr lang="en-US"/>
        </a:p>
      </dgm:t>
    </dgm:pt>
    <dgm:pt modelId="{4ECDDF5E-EF49-409D-B121-88E8A02A2C44}" type="pres">
      <dgm:prSet presAssocID="{620D1531-73CB-4052-8390-4AE4E7B18FAB}" presName="parentText" presStyleLbl="node1" presStyleIdx="4" presStyleCnt="8">
        <dgm:presLayoutVars>
          <dgm:chMax val="0"/>
          <dgm:bulletEnabled val="1"/>
        </dgm:presLayoutVars>
      </dgm:prSet>
      <dgm:spPr/>
      <dgm:t>
        <a:bodyPr/>
        <a:lstStyle/>
        <a:p>
          <a:endParaRPr lang="en-US"/>
        </a:p>
      </dgm:t>
    </dgm:pt>
    <dgm:pt modelId="{F3E36946-E18B-407F-A503-B4BE1AD31CF3}" type="pres">
      <dgm:prSet presAssocID="{B6C5346D-243F-429E-AA85-D12EB02C7F01}" presName="spacer" presStyleCnt="0"/>
      <dgm:spPr/>
      <dgm:t>
        <a:bodyPr/>
        <a:lstStyle/>
        <a:p>
          <a:endParaRPr lang="en-US"/>
        </a:p>
      </dgm:t>
    </dgm:pt>
    <dgm:pt modelId="{E320E278-731A-4C3B-B79E-70AEC30F5B06}" type="pres">
      <dgm:prSet presAssocID="{423FD26F-EEC0-4502-BC8A-506C8742E5ED}" presName="parentText" presStyleLbl="node1" presStyleIdx="5" presStyleCnt="8">
        <dgm:presLayoutVars>
          <dgm:chMax val="0"/>
          <dgm:bulletEnabled val="1"/>
        </dgm:presLayoutVars>
      </dgm:prSet>
      <dgm:spPr/>
      <dgm:t>
        <a:bodyPr/>
        <a:lstStyle/>
        <a:p>
          <a:endParaRPr lang="en-US"/>
        </a:p>
      </dgm:t>
    </dgm:pt>
    <dgm:pt modelId="{168BC15B-126A-4ADF-AD2F-7B576B85448F}" type="pres">
      <dgm:prSet presAssocID="{A9FD56FF-DFF6-4EDA-8226-F46891C6D45D}" presName="spacer" presStyleCnt="0"/>
      <dgm:spPr/>
      <dgm:t>
        <a:bodyPr/>
        <a:lstStyle/>
        <a:p>
          <a:endParaRPr lang="en-US"/>
        </a:p>
      </dgm:t>
    </dgm:pt>
    <dgm:pt modelId="{7ACEE804-72B6-4E5F-8369-9B63E1DECB36}" type="pres">
      <dgm:prSet presAssocID="{A9CC60F1-F2D6-4B01-B012-A38799DE1D42}" presName="parentText" presStyleLbl="node1" presStyleIdx="6" presStyleCnt="8">
        <dgm:presLayoutVars>
          <dgm:chMax val="0"/>
          <dgm:bulletEnabled val="1"/>
        </dgm:presLayoutVars>
      </dgm:prSet>
      <dgm:spPr/>
      <dgm:t>
        <a:bodyPr/>
        <a:lstStyle/>
        <a:p>
          <a:endParaRPr lang="en-US"/>
        </a:p>
      </dgm:t>
    </dgm:pt>
    <dgm:pt modelId="{3FF657A9-7FEA-4B93-9D75-9C5EA589C114}" type="pres">
      <dgm:prSet presAssocID="{12B5E558-CD37-46D7-969D-D975CDBD314F}" presName="spacer" presStyleCnt="0"/>
      <dgm:spPr/>
      <dgm:t>
        <a:bodyPr/>
        <a:lstStyle/>
        <a:p>
          <a:endParaRPr lang="en-US"/>
        </a:p>
      </dgm:t>
    </dgm:pt>
    <dgm:pt modelId="{BF9FF9D8-BAE9-4361-BE07-CC8C3D8CAF37}" type="pres">
      <dgm:prSet presAssocID="{C92C9934-34E5-40CB-9C7A-9E8C55B6216A}" presName="parentText" presStyleLbl="node1" presStyleIdx="7" presStyleCnt="8">
        <dgm:presLayoutVars>
          <dgm:chMax val="0"/>
          <dgm:bulletEnabled val="1"/>
        </dgm:presLayoutVars>
      </dgm:prSet>
      <dgm:spPr/>
      <dgm:t>
        <a:bodyPr/>
        <a:lstStyle/>
        <a:p>
          <a:endParaRPr lang="en-US"/>
        </a:p>
      </dgm:t>
    </dgm:pt>
  </dgm:ptLst>
  <dgm:cxnLst>
    <dgm:cxn modelId="{10DCA3B0-9964-4D05-9049-19691D157396}" type="presOf" srcId="{C92C9934-34E5-40CB-9C7A-9E8C55B6216A}" destId="{BF9FF9D8-BAE9-4361-BE07-CC8C3D8CAF37}" srcOrd="0" destOrd="0" presId="urn:microsoft.com/office/officeart/2005/8/layout/vList2"/>
    <dgm:cxn modelId="{96A3B93F-C40C-4BF9-9942-DD60F48BADAA}" srcId="{872B2DF8-6E00-468A-AE6A-B562A9C8CB56}" destId="{467546E4-F8F2-47F5-AF91-126CE51A6392}" srcOrd="1" destOrd="0" parTransId="{4E9D8363-423B-4C05-BC80-8B7B2F3788E0}" sibTransId="{24CE484B-5AEB-4D87-80BB-C9AF58B88667}"/>
    <dgm:cxn modelId="{BB610459-1ABA-409B-A041-3E3DF8F4D18C}" type="presOf" srcId="{9384B5B1-55B3-46E8-A5D2-B08A4D8C9A88}" destId="{89F2FC8E-4718-4A36-A7E3-75C8A3C7FE80}" srcOrd="0" destOrd="1" presId="urn:microsoft.com/office/officeart/2005/8/layout/vList2"/>
    <dgm:cxn modelId="{3C06E9A0-CC64-4C6E-8308-5FE0821AB287}" type="presOf" srcId="{6E621D33-F7E9-4755-B11B-AF9AA995B11F}" destId="{EA1CBE5B-717E-41F1-B192-5CF54E297435}" srcOrd="0" destOrd="0" presId="urn:microsoft.com/office/officeart/2005/8/layout/vList2"/>
    <dgm:cxn modelId="{8B55A988-18C7-4741-A86F-6DC26251B7A4}" type="presOf" srcId="{6C20118F-2201-449E-9DC5-BA42EB7AC234}" destId="{89F2FC8E-4718-4A36-A7E3-75C8A3C7FE80}" srcOrd="0" destOrd="0" presId="urn:microsoft.com/office/officeart/2005/8/layout/vList2"/>
    <dgm:cxn modelId="{53587C92-CBCC-427C-BEF0-1827BD97186F}" type="presOf" srcId="{3186D4A4-AB75-4760-8B88-A44882CAD7BE}" destId="{E77D606F-63BC-4E24-8A1B-7449822000A0}" srcOrd="0" destOrd="0" presId="urn:microsoft.com/office/officeart/2005/8/layout/vList2"/>
    <dgm:cxn modelId="{0C3203B1-ADCD-4CC7-8927-805A603F246C}" type="presOf" srcId="{A9CC60F1-F2D6-4B01-B012-A38799DE1D42}" destId="{7ACEE804-72B6-4E5F-8369-9B63E1DECB36}" srcOrd="0" destOrd="0" presId="urn:microsoft.com/office/officeart/2005/8/layout/vList2"/>
    <dgm:cxn modelId="{F266FF4F-9D84-4BC8-A248-F00C39DC0485}" type="presOf" srcId="{423FD26F-EEC0-4502-BC8A-506C8742E5ED}" destId="{E320E278-731A-4C3B-B79E-70AEC30F5B06}" srcOrd="0" destOrd="0" presId="urn:microsoft.com/office/officeart/2005/8/layout/vList2"/>
    <dgm:cxn modelId="{DC7FE867-4904-4B4E-A2F0-52B47D9C4C04}" type="presOf" srcId="{467546E4-F8F2-47F5-AF91-126CE51A6392}" destId="{398CFD44-6CA9-4B62-9DEE-3DD3D0668188}" srcOrd="0" destOrd="0" presId="urn:microsoft.com/office/officeart/2005/8/layout/vList2"/>
    <dgm:cxn modelId="{A3FAC4CE-2278-4BB5-98C0-DD317B81B55F}" srcId="{872B2DF8-6E00-468A-AE6A-B562A9C8CB56}" destId="{6E621D33-F7E9-4755-B11B-AF9AA995B11F}" srcOrd="0" destOrd="0" parTransId="{C2AE0D4E-6E00-4651-915A-1EFE7B4C66AE}" sibTransId="{18E0D66A-E5C6-4C34-AA35-6DED10600020}"/>
    <dgm:cxn modelId="{49341F4E-9866-4F50-B09D-87291A795A89}" srcId="{872B2DF8-6E00-468A-AE6A-B562A9C8CB56}" destId="{3186D4A4-AB75-4760-8B88-A44882CAD7BE}" srcOrd="2" destOrd="0" parTransId="{9194DFFD-FB14-469D-A98A-961ADAF41683}" sibTransId="{49D58C65-6C5B-4845-9462-D2BBEA3B0BC1}"/>
    <dgm:cxn modelId="{1CEFB128-05C9-4EC0-9091-8922219EE394}" srcId="{872B2DF8-6E00-468A-AE6A-B562A9C8CB56}" destId="{A9CC60F1-F2D6-4B01-B012-A38799DE1D42}" srcOrd="6" destOrd="0" parTransId="{89C97806-3EFD-4A99-A2AB-36A24CC9FFD1}" sibTransId="{12B5E558-CD37-46D7-969D-D975CDBD314F}"/>
    <dgm:cxn modelId="{40ACA085-CF46-453E-9C89-058DE2089509}" type="presOf" srcId="{620D1531-73CB-4052-8390-4AE4E7B18FAB}" destId="{4ECDDF5E-EF49-409D-B121-88E8A02A2C44}" srcOrd="0" destOrd="0" presId="urn:microsoft.com/office/officeart/2005/8/layout/vList2"/>
    <dgm:cxn modelId="{48FAF490-7337-4A1F-9C04-4DB5F52B091A}" srcId="{872B2DF8-6E00-468A-AE6A-B562A9C8CB56}" destId="{C92C9934-34E5-40CB-9C7A-9E8C55B6216A}" srcOrd="7" destOrd="0" parTransId="{B4FB7914-7FB9-480F-9D00-1AB32C3F6406}" sibTransId="{692B5FD7-D9EE-4014-A7C0-54A0EBD90984}"/>
    <dgm:cxn modelId="{5303EBAB-9CD7-4ED3-B7A2-05ACB94A6AB8}" srcId="{1314A83E-D7AC-49E2-9FEF-E22851154C11}" destId="{9384B5B1-55B3-46E8-A5D2-B08A4D8C9A88}" srcOrd="1" destOrd="0" parTransId="{2B127494-1237-4962-80E9-894D05FE183A}" sibTransId="{7C7D1995-1EAF-4F16-8014-83CD4A29658F}"/>
    <dgm:cxn modelId="{79A0D86F-E702-43A6-A983-D4C673E18A53}" type="presOf" srcId="{1314A83E-D7AC-49E2-9FEF-E22851154C11}" destId="{7B125A8C-92FD-4A77-AAB0-C9A529FD46BB}" srcOrd="0" destOrd="0" presId="urn:microsoft.com/office/officeart/2005/8/layout/vList2"/>
    <dgm:cxn modelId="{50A4D28F-0785-4767-871B-19A1E8CCB6F7}" type="presOf" srcId="{872B2DF8-6E00-468A-AE6A-B562A9C8CB56}" destId="{7CCF3252-D6F5-4B2D-93D2-40F2F1672B8F}" srcOrd="0" destOrd="0" presId="urn:microsoft.com/office/officeart/2005/8/layout/vList2"/>
    <dgm:cxn modelId="{16BAF3D8-90D5-4941-BEAC-A9005DCD6A1A}" srcId="{872B2DF8-6E00-468A-AE6A-B562A9C8CB56}" destId="{620D1531-73CB-4052-8390-4AE4E7B18FAB}" srcOrd="4" destOrd="0" parTransId="{E7F2A274-EF1B-4858-AD1E-6AF01396EFEE}" sibTransId="{B6C5346D-243F-429E-AA85-D12EB02C7F01}"/>
    <dgm:cxn modelId="{49E1DB77-8991-4D5E-9F31-45B36EF5359A}" srcId="{872B2DF8-6E00-468A-AE6A-B562A9C8CB56}" destId="{1314A83E-D7AC-49E2-9FEF-E22851154C11}" srcOrd="3" destOrd="0" parTransId="{90668EE2-DD74-417A-B31F-5F09F0A67D23}" sibTransId="{5FB9969F-C973-4993-AEF1-518F7938F498}"/>
    <dgm:cxn modelId="{8C7CB073-5C8F-4413-BC2E-E2047E9A4BE0}" srcId="{872B2DF8-6E00-468A-AE6A-B562A9C8CB56}" destId="{423FD26F-EEC0-4502-BC8A-506C8742E5ED}" srcOrd="5" destOrd="0" parTransId="{E6CA18D1-1B62-4C07-AE97-F55C11892BDE}" sibTransId="{A9FD56FF-DFF6-4EDA-8226-F46891C6D45D}"/>
    <dgm:cxn modelId="{3FE36A6C-C340-44B1-ADA8-9DC616769DB9}" srcId="{1314A83E-D7AC-49E2-9FEF-E22851154C11}" destId="{6C20118F-2201-449E-9DC5-BA42EB7AC234}" srcOrd="0" destOrd="0" parTransId="{D9B243ED-7F45-4FBF-A6DB-ACE261612570}" sibTransId="{21553E01-2871-4047-97EC-1A9470A43E95}"/>
    <dgm:cxn modelId="{F8FFDCDF-3066-4CFB-90D6-4EB3D7F373D0}" type="presParOf" srcId="{7CCF3252-D6F5-4B2D-93D2-40F2F1672B8F}" destId="{EA1CBE5B-717E-41F1-B192-5CF54E297435}" srcOrd="0" destOrd="0" presId="urn:microsoft.com/office/officeart/2005/8/layout/vList2"/>
    <dgm:cxn modelId="{92AE7EAA-FF8F-4532-82A8-AEE096764440}" type="presParOf" srcId="{7CCF3252-D6F5-4B2D-93D2-40F2F1672B8F}" destId="{2C9C14D8-3E2E-4C37-878D-51A8989DFDC4}" srcOrd="1" destOrd="0" presId="urn:microsoft.com/office/officeart/2005/8/layout/vList2"/>
    <dgm:cxn modelId="{93019B92-6907-4160-AB03-2BA86C6977FE}" type="presParOf" srcId="{7CCF3252-D6F5-4B2D-93D2-40F2F1672B8F}" destId="{398CFD44-6CA9-4B62-9DEE-3DD3D0668188}" srcOrd="2" destOrd="0" presId="urn:microsoft.com/office/officeart/2005/8/layout/vList2"/>
    <dgm:cxn modelId="{E3D96DDF-F4C7-48BC-8F9C-A35D5B221D50}" type="presParOf" srcId="{7CCF3252-D6F5-4B2D-93D2-40F2F1672B8F}" destId="{16696DD1-3ED2-4785-A04D-0CC4B9712A69}" srcOrd="3" destOrd="0" presId="urn:microsoft.com/office/officeart/2005/8/layout/vList2"/>
    <dgm:cxn modelId="{3A9C800C-0596-4356-BCA5-6506C7A6F2DD}" type="presParOf" srcId="{7CCF3252-D6F5-4B2D-93D2-40F2F1672B8F}" destId="{E77D606F-63BC-4E24-8A1B-7449822000A0}" srcOrd="4" destOrd="0" presId="urn:microsoft.com/office/officeart/2005/8/layout/vList2"/>
    <dgm:cxn modelId="{1D7C426F-FC66-4A32-A02E-45DE06F77866}" type="presParOf" srcId="{7CCF3252-D6F5-4B2D-93D2-40F2F1672B8F}" destId="{6AE4D692-A28D-4EE6-ABB0-645B3DDDD98E}" srcOrd="5" destOrd="0" presId="urn:microsoft.com/office/officeart/2005/8/layout/vList2"/>
    <dgm:cxn modelId="{F1E5F368-D914-47A2-BD67-9B863337B1DF}" type="presParOf" srcId="{7CCF3252-D6F5-4B2D-93D2-40F2F1672B8F}" destId="{7B125A8C-92FD-4A77-AAB0-C9A529FD46BB}" srcOrd="6" destOrd="0" presId="urn:microsoft.com/office/officeart/2005/8/layout/vList2"/>
    <dgm:cxn modelId="{93A94AAE-724B-4189-8C8C-675CEABD2BF7}" type="presParOf" srcId="{7CCF3252-D6F5-4B2D-93D2-40F2F1672B8F}" destId="{89F2FC8E-4718-4A36-A7E3-75C8A3C7FE80}" srcOrd="7" destOrd="0" presId="urn:microsoft.com/office/officeart/2005/8/layout/vList2"/>
    <dgm:cxn modelId="{E11139E5-7344-4426-AEC4-E1D4C9E4EAD6}" type="presParOf" srcId="{7CCF3252-D6F5-4B2D-93D2-40F2F1672B8F}" destId="{4ECDDF5E-EF49-409D-B121-88E8A02A2C44}" srcOrd="8" destOrd="0" presId="urn:microsoft.com/office/officeart/2005/8/layout/vList2"/>
    <dgm:cxn modelId="{F3956772-B922-4162-9B72-F0ED0DA69B40}" type="presParOf" srcId="{7CCF3252-D6F5-4B2D-93D2-40F2F1672B8F}" destId="{F3E36946-E18B-407F-A503-B4BE1AD31CF3}" srcOrd="9" destOrd="0" presId="urn:microsoft.com/office/officeart/2005/8/layout/vList2"/>
    <dgm:cxn modelId="{7DB564DA-FD20-4ED0-9976-79BB15F0BC21}" type="presParOf" srcId="{7CCF3252-D6F5-4B2D-93D2-40F2F1672B8F}" destId="{E320E278-731A-4C3B-B79E-70AEC30F5B06}" srcOrd="10" destOrd="0" presId="urn:microsoft.com/office/officeart/2005/8/layout/vList2"/>
    <dgm:cxn modelId="{F9BBA7FB-FC6E-4473-948F-DDA3C3B1D23F}" type="presParOf" srcId="{7CCF3252-D6F5-4B2D-93D2-40F2F1672B8F}" destId="{168BC15B-126A-4ADF-AD2F-7B576B85448F}" srcOrd="11" destOrd="0" presId="urn:microsoft.com/office/officeart/2005/8/layout/vList2"/>
    <dgm:cxn modelId="{18196BD0-96BD-4059-A291-1240F686D876}" type="presParOf" srcId="{7CCF3252-D6F5-4B2D-93D2-40F2F1672B8F}" destId="{7ACEE804-72B6-4E5F-8369-9B63E1DECB36}" srcOrd="12" destOrd="0" presId="urn:microsoft.com/office/officeart/2005/8/layout/vList2"/>
    <dgm:cxn modelId="{43CEA937-C607-47EC-999E-12693EC66796}" type="presParOf" srcId="{7CCF3252-D6F5-4B2D-93D2-40F2F1672B8F}" destId="{3FF657A9-7FEA-4B93-9D75-9C5EA589C114}" srcOrd="13" destOrd="0" presId="urn:microsoft.com/office/officeart/2005/8/layout/vList2"/>
    <dgm:cxn modelId="{9DED8556-72E5-4033-B4EC-44800BACB0C1}" type="presParOf" srcId="{7CCF3252-D6F5-4B2D-93D2-40F2F1672B8F}" destId="{BF9FF9D8-BAE9-4361-BE07-CC8C3D8CAF37}" srcOrd="1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6C3F087-7AFF-4288-B0A5-30CE3FAFDF24}"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IN"/>
        </a:p>
      </dgm:t>
    </dgm:pt>
    <dgm:pt modelId="{5AA1D03F-7947-4FF8-B305-D592068B6ACA}">
      <dgm:prSet custT="1"/>
      <dgm:spPr/>
      <dgm:t>
        <a:bodyPr/>
        <a:lstStyle/>
        <a:p>
          <a:r>
            <a:rPr lang="en-IN" sz="3600" b="1" i="0" dirty="0" smtClean="0"/>
            <a:t>Clinical Course of Dengue</a:t>
          </a:r>
          <a:endParaRPr lang="en-IN" sz="3600" dirty="0"/>
        </a:p>
      </dgm:t>
    </dgm:pt>
    <dgm:pt modelId="{182C502F-69C7-4194-B662-5462B6545AE6}" type="parTrans" cxnId="{3DA048DD-0C21-4D62-9362-E9F4B8AA9557}">
      <dgm:prSet/>
      <dgm:spPr/>
      <dgm:t>
        <a:bodyPr/>
        <a:lstStyle/>
        <a:p>
          <a:endParaRPr lang="en-IN"/>
        </a:p>
      </dgm:t>
    </dgm:pt>
    <dgm:pt modelId="{4EEA0341-ADFB-435A-AC3C-E566F293D9A3}" type="sibTrans" cxnId="{3DA048DD-0C21-4D62-9362-E9F4B8AA9557}">
      <dgm:prSet/>
      <dgm:spPr/>
      <dgm:t>
        <a:bodyPr/>
        <a:lstStyle/>
        <a:p>
          <a:endParaRPr lang="en-IN"/>
        </a:p>
      </dgm:t>
    </dgm:pt>
    <dgm:pt modelId="{22C16A63-C564-4197-9DF0-2CE694FDFACF}" type="pres">
      <dgm:prSet presAssocID="{E6C3F087-7AFF-4288-B0A5-30CE3FAFDF24}" presName="linear" presStyleCnt="0">
        <dgm:presLayoutVars>
          <dgm:animLvl val="lvl"/>
          <dgm:resizeHandles val="exact"/>
        </dgm:presLayoutVars>
      </dgm:prSet>
      <dgm:spPr/>
      <dgm:t>
        <a:bodyPr/>
        <a:lstStyle/>
        <a:p>
          <a:endParaRPr lang="en-US"/>
        </a:p>
      </dgm:t>
    </dgm:pt>
    <dgm:pt modelId="{9A27BB82-0C09-4A1F-90F5-1B7B88318735}" type="pres">
      <dgm:prSet presAssocID="{5AA1D03F-7947-4FF8-B305-D592068B6ACA}" presName="parentText" presStyleLbl="node1" presStyleIdx="0" presStyleCnt="1">
        <dgm:presLayoutVars>
          <dgm:chMax val="0"/>
          <dgm:bulletEnabled val="1"/>
        </dgm:presLayoutVars>
      </dgm:prSet>
      <dgm:spPr/>
      <dgm:t>
        <a:bodyPr/>
        <a:lstStyle/>
        <a:p>
          <a:endParaRPr lang="en-US"/>
        </a:p>
      </dgm:t>
    </dgm:pt>
  </dgm:ptLst>
  <dgm:cxnLst>
    <dgm:cxn modelId="{17E21158-07B0-4C06-BF8C-F9BDD64CE412}" type="presOf" srcId="{E6C3F087-7AFF-4288-B0A5-30CE3FAFDF24}" destId="{22C16A63-C564-4197-9DF0-2CE694FDFACF}" srcOrd="0" destOrd="0" presId="urn:microsoft.com/office/officeart/2005/8/layout/vList2"/>
    <dgm:cxn modelId="{3DA048DD-0C21-4D62-9362-E9F4B8AA9557}" srcId="{E6C3F087-7AFF-4288-B0A5-30CE3FAFDF24}" destId="{5AA1D03F-7947-4FF8-B305-D592068B6ACA}" srcOrd="0" destOrd="0" parTransId="{182C502F-69C7-4194-B662-5462B6545AE6}" sibTransId="{4EEA0341-ADFB-435A-AC3C-E566F293D9A3}"/>
    <dgm:cxn modelId="{67CA7091-B621-4182-8866-ECEAD7AAB625}" type="presOf" srcId="{5AA1D03F-7947-4FF8-B305-D592068B6ACA}" destId="{9A27BB82-0C09-4A1F-90F5-1B7B88318735}" srcOrd="0" destOrd="0" presId="urn:microsoft.com/office/officeart/2005/8/layout/vList2"/>
    <dgm:cxn modelId="{2F35B090-D8CA-4FB5-8ECC-CDA7B58AB21E}" type="presParOf" srcId="{22C16A63-C564-4197-9DF0-2CE694FDFACF}" destId="{9A27BB82-0C09-4A1F-90F5-1B7B88318735}"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1463BCA-936B-4E67-A056-6B59C5B5385E}" type="doc">
      <dgm:prSet loTypeId="urn:microsoft.com/office/officeart/2005/8/layout/vList2" loCatId="list" qsTypeId="urn:microsoft.com/office/officeart/2005/8/quickstyle/simple1" qsCatId="simple" csTypeId="urn:microsoft.com/office/officeart/2005/8/colors/accent1_5" csCatId="accent1"/>
      <dgm:spPr/>
      <dgm:t>
        <a:bodyPr/>
        <a:lstStyle/>
        <a:p>
          <a:endParaRPr lang="en-IN"/>
        </a:p>
      </dgm:t>
    </dgm:pt>
    <dgm:pt modelId="{68F46253-73E5-479E-ADCC-98126473134B}">
      <dgm:prSet custT="1"/>
      <dgm:spPr/>
      <dgm:t>
        <a:bodyPr/>
        <a:lstStyle/>
        <a:p>
          <a:r>
            <a:rPr lang="en-US" sz="1800" b="1" dirty="0"/>
            <a:t>I</a:t>
          </a:r>
          <a:r>
            <a:rPr lang="en-US" sz="1800" b="1" i="0" baseline="0" dirty="0"/>
            <a:t>ncubation period of 4-7 days </a:t>
          </a:r>
          <a:endParaRPr lang="en-IN" sz="1800" b="1" dirty="0"/>
        </a:p>
      </dgm:t>
    </dgm:pt>
    <dgm:pt modelId="{F44879BB-AB0D-45F7-BE76-E75417CFDDF5}" type="parTrans" cxnId="{441EDC3B-2DF1-4740-9F78-0CD964A0D3C9}">
      <dgm:prSet/>
      <dgm:spPr/>
      <dgm:t>
        <a:bodyPr/>
        <a:lstStyle/>
        <a:p>
          <a:endParaRPr lang="en-IN" sz="2400"/>
        </a:p>
      </dgm:t>
    </dgm:pt>
    <dgm:pt modelId="{8574B60C-A6DD-4AAB-BA99-30BFF174A54C}" type="sibTrans" cxnId="{441EDC3B-2DF1-4740-9F78-0CD964A0D3C9}">
      <dgm:prSet/>
      <dgm:spPr/>
      <dgm:t>
        <a:bodyPr/>
        <a:lstStyle/>
        <a:p>
          <a:endParaRPr lang="en-IN" sz="2400"/>
        </a:p>
      </dgm:t>
    </dgm:pt>
    <dgm:pt modelId="{B8CCAC83-E1FC-49C9-9055-B2DEBFDD9B0B}">
      <dgm:prSet custT="1"/>
      <dgm:spPr/>
      <dgm:t>
        <a:bodyPr/>
        <a:lstStyle/>
        <a:p>
          <a:r>
            <a:rPr lang="en-US" sz="1800" b="0" i="0" baseline="0"/>
            <a:t>Sudden onset of flu-like  symptoms including fever, chills, headache, nausea, vomiting, severe joint pain  (arthralgia) and rash.</a:t>
          </a:r>
          <a:endParaRPr lang="en-IN" sz="1800"/>
        </a:p>
      </dgm:t>
    </dgm:pt>
    <dgm:pt modelId="{E89365F3-52B3-4304-8A48-66D2EB6BE4A9}" type="parTrans" cxnId="{8A44B854-AB16-4A75-8EC6-F5F08DD0511F}">
      <dgm:prSet/>
      <dgm:spPr/>
      <dgm:t>
        <a:bodyPr/>
        <a:lstStyle/>
        <a:p>
          <a:endParaRPr lang="en-IN" sz="2400"/>
        </a:p>
      </dgm:t>
    </dgm:pt>
    <dgm:pt modelId="{BEC0C33B-277B-4243-9AFF-1C7810DB03CC}" type="sibTrans" cxnId="{8A44B854-AB16-4A75-8EC6-F5F08DD0511F}">
      <dgm:prSet/>
      <dgm:spPr/>
      <dgm:t>
        <a:bodyPr/>
        <a:lstStyle/>
        <a:p>
          <a:endParaRPr lang="en-IN" sz="2400"/>
        </a:p>
      </dgm:t>
    </dgm:pt>
    <dgm:pt modelId="{3E8FA0CD-C390-40BC-B83D-FE04C007940C}" type="pres">
      <dgm:prSet presAssocID="{41463BCA-936B-4E67-A056-6B59C5B5385E}" presName="linear" presStyleCnt="0">
        <dgm:presLayoutVars>
          <dgm:animLvl val="lvl"/>
          <dgm:resizeHandles val="exact"/>
        </dgm:presLayoutVars>
      </dgm:prSet>
      <dgm:spPr/>
      <dgm:t>
        <a:bodyPr/>
        <a:lstStyle/>
        <a:p>
          <a:endParaRPr lang="en-US"/>
        </a:p>
      </dgm:t>
    </dgm:pt>
    <dgm:pt modelId="{4EC8422F-6E04-4692-AD13-4603ADF38CCA}" type="pres">
      <dgm:prSet presAssocID="{68F46253-73E5-479E-ADCC-98126473134B}" presName="parentText" presStyleLbl="node1" presStyleIdx="0" presStyleCnt="2">
        <dgm:presLayoutVars>
          <dgm:chMax val="0"/>
          <dgm:bulletEnabled val="1"/>
        </dgm:presLayoutVars>
      </dgm:prSet>
      <dgm:spPr/>
      <dgm:t>
        <a:bodyPr/>
        <a:lstStyle/>
        <a:p>
          <a:endParaRPr lang="en-US"/>
        </a:p>
      </dgm:t>
    </dgm:pt>
    <dgm:pt modelId="{AA7909A0-3421-4559-BD11-761DAFCB5AC0}" type="pres">
      <dgm:prSet presAssocID="{8574B60C-A6DD-4AAB-BA99-30BFF174A54C}" presName="spacer" presStyleCnt="0"/>
      <dgm:spPr/>
      <dgm:t>
        <a:bodyPr/>
        <a:lstStyle/>
        <a:p>
          <a:endParaRPr lang="en-US"/>
        </a:p>
      </dgm:t>
    </dgm:pt>
    <dgm:pt modelId="{8532CF17-8974-4CFB-976D-88AF0AEE4EF1}" type="pres">
      <dgm:prSet presAssocID="{B8CCAC83-E1FC-49C9-9055-B2DEBFDD9B0B}" presName="parentText" presStyleLbl="node1" presStyleIdx="1" presStyleCnt="2">
        <dgm:presLayoutVars>
          <dgm:chMax val="0"/>
          <dgm:bulletEnabled val="1"/>
        </dgm:presLayoutVars>
      </dgm:prSet>
      <dgm:spPr/>
      <dgm:t>
        <a:bodyPr/>
        <a:lstStyle/>
        <a:p>
          <a:endParaRPr lang="en-US"/>
        </a:p>
      </dgm:t>
    </dgm:pt>
  </dgm:ptLst>
  <dgm:cxnLst>
    <dgm:cxn modelId="{8A44B854-AB16-4A75-8EC6-F5F08DD0511F}" srcId="{41463BCA-936B-4E67-A056-6B59C5B5385E}" destId="{B8CCAC83-E1FC-49C9-9055-B2DEBFDD9B0B}" srcOrd="1" destOrd="0" parTransId="{E89365F3-52B3-4304-8A48-66D2EB6BE4A9}" sibTransId="{BEC0C33B-277B-4243-9AFF-1C7810DB03CC}"/>
    <dgm:cxn modelId="{441EDC3B-2DF1-4740-9F78-0CD964A0D3C9}" srcId="{41463BCA-936B-4E67-A056-6B59C5B5385E}" destId="{68F46253-73E5-479E-ADCC-98126473134B}" srcOrd="0" destOrd="0" parTransId="{F44879BB-AB0D-45F7-BE76-E75417CFDDF5}" sibTransId="{8574B60C-A6DD-4AAB-BA99-30BFF174A54C}"/>
    <dgm:cxn modelId="{AA99D54C-3AD5-4494-BD74-A9C853E827BB}" type="presOf" srcId="{68F46253-73E5-479E-ADCC-98126473134B}" destId="{4EC8422F-6E04-4692-AD13-4603ADF38CCA}" srcOrd="0" destOrd="0" presId="urn:microsoft.com/office/officeart/2005/8/layout/vList2"/>
    <dgm:cxn modelId="{0E1F757D-7F8B-45BC-8FF7-B9B9935876D0}" type="presOf" srcId="{41463BCA-936B-4E67-A056-6B59C5B5385E}" destId="{3E8FA0CD-C390-40BC-B83D-FE04C007940C}" srcOrd="0" destOrd="0" presId="urn:microsoft.com/office/officeart/2005/8/layout/vList2"/>
    <dgm:cxn modelId="{5C8A7897-EF13-4B87-993C-726A28A3BA19}" type="presOf" srcId="{B8CCAC83-E1FC-49C9-9055-B2DEBFDD9B0B}" destId="{8532CF17-8974-4CFB-976D-88AF0AEE4EF1}" srcOrd="0" destOrd="0" presId="urn:microsoft.com/office/officeart/2005/8/layout/vList2"/>
    <dgm:cxn modelId="{817B0096-3E0F-4029-828E-824BA7708436}" type="presParOf" srcId="{3E8FA0CD-C390-40BC-B83D-FE04C007940C}" destId="{4EC8422F-6E04-4692-AD13-4603ADF38CCA}" srcOrd="0" destOrd="0" presId="urn:microsoft.com/office/officeart/2005/8/layout/vList2"/>
    <dgm:cxn modelId="{49DC44EA-633B-43DE-A458-489D23C058F7}" type="presParOf" srcId="{3E8FA0CD-C390-40BC-B83D-FE04C007940C}" destId="{AA7909A0-3421-4559-BD11-761DAFCB5AC0}" srcOrd="1" destOrd="0" presId="urn:microsoft.com/office/officeart/2005/8/layout/vList2"/>
    <dgm:cxn modelId="{3893CC45-A8DA-4054-BC79-C9329DD30A41}" type="presParOf" srcId="{3E8FA0CD-C390-40BC-B83D-FE04C007940C}" destId="{8532CF17-8974-4CFB-976D-88AF0AEE4EF1}" srcOrd="2"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A0D9E87-F942-45C9-B827-80B20C545D06}"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IN"/>
        </a:p>
      </dgm:t>
    </dgm:pt>
    <dgm:pt modelId="{2D7C4437-A41B-40CF-9882-3ECF40268AE3}">
      <dgm:prSet/>
      <dgm:spPr/>
      <dgm:t>
        <a:bodyPr/>
        <a:lstStyle/>
        <a:p>
          <a:r>
            <a:rPr lang="en-US" dirty="0"/>
            <a:t>Characteristics of the febrile phase</a:t>
          </a:r>
          <a:endParaRPr lang="en-IN" dirty="0"/>
        </a:p>
      </dgm:t>
    </dgm:pt>
    <dgm:pt modelId="{C10CCCF7-76B0-4759-8A20-97B222064C74}" type="parTrans" cxnId="{D2EA1B4B-6631-4152-ACDD-3606C7A0460C}">
      <dgm:prSet/>
      <dgm:spPr/>
      <dgm:t>
        <a:bodyPr/>
        <a:lstStyle/>
        <a:p>
          <a:endParaRPr lang="en-IN"/>
        </a:p>
      </dgm:t>
    </dgm:pt>
    <dgm:pt modelId="{E49B8B84-0BA2-4FD9-BC20-8CD5E485449B}" type="sibTrans" cxnId="{D2EA1B4B-6631-4152-ACDD-3606C7A0460C}">
      <dgm:prSet/>
      <dgm:spPr/>
      <dgm:t>
        <a:bodyPr/>
        <a:lstStyle/>
        <a:p>
          <a:endParaRPr lang="en-IN"/>
        </a:p>
      </dgm:t>
    </dgm:pt>
    <dgm:pt modelId="{3970B629-879E-4639-B1D3-75E7E7788DFE}">
      <dgm:prSet/>
      <dgm:spPr/>
      <dgm:t>
        <a:bodyPr/>
        <a:lstStyle/>
        <a:p>
          <a:r>
            <a:rPr lang="en-US" dirty="0"/>
            <a:t>Typical duration of 0–7 days,  Biphasic fever possible</a:t>
          </a:r>
          <a:endParaRPr lang="en-IN" dirty="0"/>
        </a:p>
      </dgm:t>
    </dgm:pt>
    <dgm:pt modelId="{CFA698DB-6B86-4D86-BCD9-F3CDF318D9D5}" type="parTrans" cxnId="{C397D307-49B4-493B-BD01-87B1B80C4154}">
      <dgm:prSet/>
      <dgm:spPr/>
      <dgm:t>
        <a:bodyPr/>
        <a:lstStyle/>
        <a:p>
          <a:endParaRPr lang="en-IN"/>
        </a:p>
      </dgm:t>
    </dgm:pt>
    <dgm:pt modelId="{85B24272-6D0A-447F-A0CC-FE01BF8ED452}" type="sibTrans" cxnId="{C397D307-49B4-493B-BD01-87B1B80C4154}">
      <dgm:prSet/>
      <dgm:spPr/>
      <dgm:t>
        <a:bodyPr/>
        <a:lstStyle/>
        <a:p>
          <a:endParaRPr lang="en-IN"/>
        </a:p>
      </dgm:t>
    </dgm:pt>
    <dgm:pt modelId="{E98E3966-AD87-4FD2-A724-0FAB2F3A1A6A}">
      <dgm:prSet/>
      <dgm:spPr/>
      <dgm:t>
        <a:bodyPr/>
        <a:lstStyle/>
        <a:p>
          <a:r>
            <a:rPr lang="en-US" dirty="0"/>
            <a:t>Defervescence occurs between day 3 and day 8 of the illness.</a:t>
          </a:r>
          <a:endParaRPr lang="en-IN" b="1" dirty="0">
            <a:solidFill>
              <a:srgbClr val="FF0000"/>
            </a:solidFill>
          </a:endParaRPr>
        </a:p>
      </dgm:t>
    </dgm:pt>
    <dgm:pt modelId="{852CE688-7F0E-4D31-9BCC-DBB255DF5F3C}" type="parTrans" cxnId="{2B1E0432-97EC-4611-A0EB-12D588B2102C}">
      <dgm:prSet/>
      <dgm:spPr/>
      <dgm:t>
        <a:bodyPr/>
        <a:lstStyle/>
        <a:p>
          <a:endParaRPr lang="en-IN"/>
        </a:p>
      </dgm:t>
    </dgm:pt>
    <dgm:pt modelId="{EB97575E-E9A8-449E-96DF-CE7BC5BB2A6D}" type="sibTrans" cxnId="{2B1E0432-97EC-4611-A0EB-12D588B2102C}">
      <dgm:prSet/>
      <dgm:spPr/>
      <dgm:t>
        <a:bodyPr/>
        <a:lstStyle/>
        <a:p>
          <a:endParaRPr lang="en-IN"/>
        </a:p>
      </dgm:t>
    </dgm:pt>
    <dgm:pt modelId="{1BD91BAB-AD96-4C8F-BC62-706B6A545B08}">
      <dgm:prSet/>
      <dgm:spPr/>
      <dgm:t>
        <a:bodyPr/>
        <a:lstStyle/>
        <a:p>
          <a:r>
            <a:rPr lang="en-US" b="1" dirty="0">
              <a:solidFill>
                <a:srgbClr val="FF0000"/>
              </a:solidFill>
            </a:rPr>
            <a:t>Monitoring during defervescence and for warning signs crucial to identifying progression into the critical phase.</a:t>
          </a:r>
          <a:endParaRPr lang="en-IN" b="1" dirty="0">
            <a:solidFill>
              <a:srgbClr val="FF0000"/>
            </a:solidFill>
          </a:endParaRPr>
        </a:p>
      </dgm:t>
    </dgm:pt>
    <dgm:pt modelId="{AE701D18-954A-47EB-8B92-0D21A9FDE14C}" type="parTrans" cxnId="{67A21002-6D32-4978-A6AD-1439ABC1B394}">
      <dgm:prSet/>
      <dgm:spPr/>
      <dgm:t>
        <a:bodyPr/>
        <a:lstStyle/>
        <a:p>
          <a:endParaRPr lang="en-IN"/>
        </a:p>
      </dgm:t>
    </dgm:pt>
    <dgm:pt modelId="{9A5D247D-A58D-4EB5-997D-76F59C43C3AC}" type="sibTrans" cxnId="{67A21002-6D32-4978-A6AD-1439ABC1B394}">
      <dgm:prSet/>
      <dgm:spPr/>
      <dgm:t>
        <a:bodyPr/>
        <a:lstStyle/>
        <a:p>
          <a:endParaRPr lang="en-IN"/>
        </a:p>
      </dgm:t>
    </dgm:pt>
    <dgm:pt modelId="{9FC7AFC7-077E-4EDC-8BE4-5B6FE8595621}" type="pres">
      <dgm:prSet presAssocID="{5A0D9E87-F942-45C9-B827-80B20C545D06}" presName="linear" presStyleCnt="0">
        <dgm:presLayoutVars>
          <dgm:animLvl val="lvl"/>
          <dgm:resizeHandles val="exact"/>
        </dgm:presLayoutVars>
      </dgm:prSet>
      <dgm:spPr/>
      <dgm:t>
        <a:bodyPr/>
        <a:lstStyle/>
        <a:p>
          <a:endParaRPr lang="en-US"/>
        </a:p>
      </dgm:t>
    </dgm:pt>
    <dgm:pt modelId="{4D32CB5B-B0EB-4338-B6C7-BB1880D2858F}" type="pres">
      <dgm:prSet presAssocID="{2D7C4437-A41B-40CF-9882-3ECF40268AE3}" presName="parentText" presStyleLbl="node1" presStyleIdx="0" presStyleCnt="1">
        <dgm:presLayoutVars>
          <dgm:chMax val="0"/>
          <dgm:bulletEnabled val="1"/>
        </dgm:presLayoutVars>
      </dgm:prSet>
      <dgm:spPr/>
      <dgm:t>
        <a:bodyPr/>
        <a:lstStyle/>
        <a:p>
          <a:endParaRPr lang="en-US"/>
        </a:p>
      </dgm:t>
    </dgm:pt>
    <dgm:pt modelId="{CF78CBDB-E6CB-4BAE-906B-77D6A174BCB5}" type="pres">
      <dgm:prSet presAssocID="{2D7C4437-A41B-40CF-9882-3ECF40268AE3}" presName="childText" presStyleLbl="revTx" presStyleIdx="0" presStyleCnt="1">
        <dgm:presLayoutVars>
          <dgm:bulletEnabled val="1"/>
        </dgm:presLayoutVars>
      </dgm:prSet>
      <dgm:spPr/>
      <dgm:t>
        <a:bodyPr/>
        <a:lstStyle/>
        <a:p>
          <a:endParaRPr lang="en-US"/>
        </a:p>
      </dgm:t>
    </dgm:pt>
  </dgm:ptLst>
  <dgm:cxnLst>
    <dgm:cxn modelId="{D2EA1B4B-6631-4152-ACDD-3606C7A0460C}" srcId="{5A0D9E87-F942-45C9-B827-80B20C545D06}" destId="{2D7C4437-A41B-40CF-9882-3ECF40268AE3}" srcOrd="0" destOrd="0" parTransId="{C10CCCF7-76B0-4759-8A20-97B222064C74}" sibTransId="{E49B8B84-0BA2-4FD9-BC20-8CD5E485449B}"/>
    <dgm:cxn modelId="{8E3560D0-B239-45DD-9CD6-FE4B8749AE42}" type="presOf" srcId="{2D7C4437-A41B-40CF-9882-3ECF40268AE3}" destId="{4D32CB5B-B0EB-4338-B6C7-BB1880D2858F}" srcOrd="0" destOrd="0" presId="urn:microsoft.com/office/officeart/2005/8/layout/vList2"/>
    <dgm:cxn modelId="{2B1E0432-97EC-4611-A0EB-12D588B2102C}" srcId="{2D7C4437-A41B-40CF-9882-3ECF40268AE3}" destId="{E98E3966-AD87-4FD2-A724-0FAB2F3A1A6A}" srcOrd="1" destOrd="0" parTransId="{852CE688-7F0E-4D31-9BCC-DBB255DF5F3C}" sibTransId="{EB97575E-E9A8-449E-96DF-CE7BC5BB2A6D}"/>
    <dgm:cxn modelId="{AC7B12E2-9311-4042-B6BE-246ED33FD896}" type="presOf" srcId="{3970B629-879E-4639-B1D3-75E7E7788DFE}" destId="{CF78CBDB-E6CB-4BAE-906B-77D6A174BCB5}" srcOrd="0" destOrd="0" presId="urn:microsoft.com/office/officeart/2005/8/layout/vList2"/>
    <dgm:cxn modelId="{67A21002-6D32-4978-A6AD-1439ABC1B394}" srcId="{2D7C4437-A41B-40CF-9882-3ECF40268AE3}" destId="{1BD91BAB-AD96-4C8F-BC62-706B6A545B08}" srcOrd="2" destOrd="0" parTransId="{AE701D18-954A-47EB-8B92-0D21A9FDE14C}" sibTransId="{9A5D247D-A58D-4EB5-997D-76F59C43C3AC}"/>
    <dgm:cxn modelId="{C397D307-49B4-493B-BD01-87B1B80C4154}" srcId="{2D7C4437-A41B-40CF-9882-3ECF40268AE3}" destId="{3970B629-879E-4639-B1D3-75E7E7788DFE}" srcOrd="0" destOrd="0" parTransId="{CFA698DB-6B86-4D86-BCD9-F3CDF318D9D5}" sibTransId="{85B24272-6D0A-447F-A0CC-FE01BF8ED452}"/>
    <dgm:cxn modelId="{D0F1DCE3-446A-4D0B-83B2-09F5F38547F2}" type="presOf" srcId="{E98E3966-AD87-4FD2-A724-0FAB2F3A1A6A}" destId="{CF78CBDB-E6CB-4BAE-906B-77D6A174BCB5}" srcOrd="0" destOrd="1" presId="urn:microsoft.com/office/officeart/2005/8/layout/vList2"/>
    <dgm:cxn modelId="{CCD1D0FC-B8CF-40E9-8E37-4BAC2DDA13FB}" type="presOf" srcId="{5A0D9E87-F942-45C9-B827-80B20C545D06}" destId="{9FC7AFC7-077E-4EDC-8BE4-5B6FE8595621}" srcOrd="0" destOrd="0" presId="urn:microsoft.com/office/officeart/2005/8/layout/vList2"/>
    <dgm:cxn modelId="{1389A1EE-CFA5-4541-A715-5EE6FCF8C7D5}" type="presOf" srcId="{1BD91BAB-AD96-4C8F-BC62-706B6A545B08}" destId="{CF78CBDB-E6CB-4BAE-906B-77D6A174BCB5}" srcOrd="0" destOrd="2" presId="urn:microsoft.com/office/officeart/2005/8/layout/vList2"/>
    <dgm:cxn modelId="{FB788C21-4416-4BDD-BE8F-8CAAD58FF516}" type="presParOf" srcId="{9FC7AFC7-077E-4EDC-8BE4-5B6FE8595621}" destId="{4D32CB5B-B0EB-4338-B6C7-BB1880D2858F}" srcOrd="0" destOrd="0" presId="urn:microsoft.com/office/officeart/2005/8/layout/vList2"/>
    <dgm:cxn modelId="{0C26C402-3FBE-475E-B237-DAC9003E2FE7}" type="presParOf" srcId="{9FC7AFC7-077E-4EDC-8BE4-5B6FE8595621}" destId="{CF78CBDB-E6CB-4BAE-906B-77D6A174BCB5}" srcOrd="1"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08A3844-3A03-4E7E-B07B-6BFAD51B90B8}"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8C95443C-27D7-4895-9D62-E00D287BE774}">
      <dgm:prSet/>
      <dgm:spPr/>
      <dgm:t>
        <a:bodyPr/>
        <a:lstStyle/>
        <a:p>
          <a:r>
            <a:rPr lang="en-IN" b="1" dirty="0"/>
            <a:t>Summary diagram for Phases of Illness</a:t>
          </a:r>
          <a:endParaRPr lang="en-IN" dirty="0"/>
        </a:p>
      </dgm:t>
    </dgm:pt>
    <dgm:pt modelId="{2A4CEC55-7AD4-4A1A-B331-3745B4BC99F4}" type="parTrans" cxnId="{1FE73D07-9FA7-4D20-92E6-6AF7E5A8AB0E}">
      <dgm:prSet/>
      <dgm:spPr/>
      <dgm:t>
        <a:bodyPr/>
        <a:lstStyle/>
        <a:p>
          <a:endParaRPr lang="en-IN"/>
        </a:p>
      </dgm:t>
    </dgm:pt>
    <dgm:pt modelId="{0C81A415-4236-4755-9C97-53FDEFC818D0}" type="sibTrans" cxnId="{1FE73D07-9FA7-4D20-92E6-6AF7E5A8AB0E}">
      <dgm:prSet/>
      <dgm:spPr/>
      <dgm:t>
        <a:bodyPr/>
        <a:lstStyle/>
        <a:p>
          <a:endParaRPr lang="en-IN"/>
        </a:p>
      </dgm:t>
    </dgm:pt>
    <dgm:pt modelId="{06B07B3E-305D-4E1A-B2AE-27D1F9AE384A}" type="pres">
      <dgm:prSet presAssocID="{608A3844-3A03-4E7E-B07B-6BFAD51B90B8}" presName="linear" presStyleCnt="0">
        <dgm:presLayoutVars>
          <dgm:animLvl val="lvl"/>
          <dgm:resizeHandles val="exact"/>
        </dgm:presLayoutVars>
      </dgm:prSet>
      <dgm:spPr/>
      <dgm:t>
        <a:bodyPr/>
        <a:lstStyle/>
        <a:p>
          <a:endParaRPr lang="en-US"/>
        </a:p>
      </dgm:t>
    </dgm:pt>
    <dgm:pt modelId="{20925927-1EB4-4FA8-A3CB-0E19C78025FB}" type="pres">
      <dgm:prSet presAssocID="{8C95443C-27D7-4895-9D62-E00D287BE774}" presName="parentText" presStyleLbl="node1" presStyleIdx="0" presStyleCnt="1" custLinFactNeighborX="222">
        <dgm:presLayoutVars>
          <dgm:chMax val="0"/>
          <dgm:bulletEnabled val="1"/>
        </dgm:presLayoutVars>
      </dgm:prSet>
      <dgm:spPr/>
      <dgm:t>
        <a:bodyPr/>
        <a:lstStyle/>
        <a:p>
          <a:endParaRPr lang="en-US"/>
        </a:p>
      </dgm:t>
    </dgm:pt>
  </dgm:ptLst>
  <dgm:cxnLst>
    <dgm:cxn modelId="{1FE73D07-9FA7-4D20-92E6-6AF7E5A8AB0E}" srcId="{608A3844-3A03-4E7E-B07B-6BFAD51B90B8}" destId="{8C95443C-27D7-4895-9D62-E00D287BE774}" srcOrd="0" destOrd="0" parTransId="{2A4CEC55-7AD4-4A1A-B331-3745B4BC99F4}" sibTransId="{0C81A415-4236-4755-9C97-53FDEFC818D0}"/>
    <dgm:cxn modelId="{C8D1E00A-D180-451D-AED7-01B2FA6DB553}" type="presOf" srcId="{608A3844-3A03-4E7E-B07B-6BFAD51B90B8}" destId="{06B07B3E-305D-4E1A-B2AE-27D1F9AE384A}" srcOrd="0" destOrd="0" presId="urn:microsoft.com/office/officeart/2005/8/layout/vList2"/>
    <dgm:cxn modelId="{FD332F25-80CD-45CB-B0F0-A7B9A0B933A1}" type="presOf" srcId="{8C95443C-27D7-4895-9D62-E00D287BE774}" destId="{20925927-1EB4-4FA8-A3CB-0E19C78025FB}" srcOrd="0" destOrd="0" presId="urn:microsoft.com/office/officeart/2005/8/layout/vList2"/>
    <dgm:cxn modelId="{00F20ABE-E8C6-420A-8272-02858607BC6D}" type="presParOf" srcId="{06B07B3E-305D-4E1A-B2AE-27D1F9AE384A}" destId="{20925927-1EB4-4FA8-A3CB-0E19C78025F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420BD0-0CF8-4896-AE86-FBA2F328DAD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8A24CBF1-99D2-4B01-9E72-0936565852D4}">
      <dgm:prSet custT="1"/>
      <dgm:spPr/>
      <dgm:t>
        <a:bodyPr/>
        <a:lstStyle/>
        <a:p>
          <a:r>
            <a:rPr lang="en-US" sz="4000" b="1" dirty="0"/>
            <a:t>What are Communicable diseases</a:t>
          </a:r>
          <a:endParaRPr lang="en-IN" sz="4000" b="1" dirty="0"/>
        </a:p>
      </dgm:t>
    </dgm:pt>
    <dgm:pt modelId="{D597EB50-922E-413C-9F56-54125159F69D}" type="parTrans" cxnId="{170D359F-DAA1-407A-8E5D-0F6A5990D08A}">
      <dgm:prSet/>
      <dgm:spPr/>
      <dgm:t>
        <a:bodyPr/>
        <a:lstStyle/>
        <a:p>
          <a:endParaRPr lang="en-IN"/>
        </a:p>
      </dgm:t>
    </dgm:pt>
    <dgm:pt modelId="{09A95E79-16D8-423D-8429-1DC7C83F872A}" type="sibTrans" cxnId="{170D359F-DAA1-407A-8E5D-0F6A5990D08A}">
      <dgm:prSet/>
      <dgm:spPr/>
      <dgm:t>
        <a:bodyPr/>
        <a:lstStyle/>
        <a:p>
          <a:endParaRPr lang="en-IN"/>
        </a:p>
      </dgm:t>
    </dgm:pt>
    <dgm:pt modelId="{FF9E1F5D-445C-4A74-9332-EE3970345F99}" type="pres">
      <dgm:prSet presAssocID="{20420BD0-0CF8-4896-AE86-FBA2F328DAD3}" presName="linear" presStyleCnt="0">
        <dgm:presLayoutVars>
          <dgm:animLvl val="lvl"/>
          <dgm:resizeHandles val="exact"/>
        </dgm:presLayoutVars>
      </dgm:prSet>
      <dgm:spPr/>
      <dgm:t>
        <a:bodyPr/>
        <a:lstStyle/>
        <a:p>
          <a:endParaRPr lang="en-US"/>
        </a:p>
      </dgm:t>
    </dgm:pt>
    <dgm:pt modelId="{DED8C3DB-1152-4E28-AA64-E27108DDAE33}" type="pres">
      <dgm:prSet presAssocID="{8A24CBF1-99D2-4B01-9E72-0936565852D4}" presName="parentText" presStyleLbl="node1" presStyleIdx="0" presStyleCnt="1">
        <dgm:presLayoutVars>
          <dgm:chMax val="0"/>
          <dgm:bulletEnabled val="1"/>
        </dgm:presLayoutVars>
      </dgm:prSet>
      <dgm:spPr/>
      <dgm:t>
        <a:bodyPr/>
        <a:lstStyle/>
        <a:p>
          <a:endParaRPr lang="en-US"/>
        </a:p>
      </dgm:t>
    </dgm:pt>
  </dgm:ptLst>
  <dgm:cxnLst>
    <dgm:cxn modelId="{170D359F-DAA1-407A-8E5D-0F6A5990D08A}" srcId="{20420BD0-0CF8-4896-AE86-FBA2F328DAD3}" destId="{8A24CBF1-99D2-4B01-9E72-0936565852D4}" srcOrd="0" destOrd="0" parTransId="{D597EB50-922E-413C-9F56-54125159F69D}" sibTransId="{09A95E79-16D8-423D-8429-1DC7C83F872A}"/>
    <dgm:cxn modelId="{FBC87264-CA4C-4F7B-88D8-91ECFDC7C102}" type="presOf" srcId="{8A24CBF1-99D2-4B01-9E72-0936565852D4}" destId="{DED8C3DB-1152-4E28-AA64-E27108DDAE33}" srcOrd="0" destOrd="0" presId="urn:microsoft.com/office/officeart/2005/8/layout/vList2"/>
    <dgm:cxn modelId="{67FE2A34-D3DD-4017-8E0D-7F07F31D2925}" type="presOf" srcId="{20420BD0-0CF8-4896-AE86-FBA2F328DAD3}" destId="{FF9E1F5D-445C-4A74-9332-EE3970345F99}" srcOrd="0" destOrd="0" presId="urn:microsoft.com/office/officeart/2005/8/layout/vList2"/>
    <dgm:cxn modelId="{8EF38539-5597-476F-8860-1E7C285CEBC0}" type="presParOf" srcId="{FF9E1F5D-445C-4A74-9332-EE3970345F99}" destId="{DED8C3DB-1152-4E28-AA64-E27108DDAE3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B3BD1876-0C36-4BC6-95BF-3335F50626F3}"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581875E-E664-4D9A-A412-6F2EB3FDF5D0}">
      <dgm:prSet custT="1"/>
      <dgm:spPr/>
      <dgm:t>
        <a:bodyPr/>
        <a:lstStyle/>
        <a:p>
          <a:pPr>
            <a:lnSpc>
              <a:spcPct val="100000"/>
            </a:lnSpc>
            <a:defRPr b="1"/>
          </a:pPr>
          <a:r>
            <a:rPr lang="en-US" sz="2800" b="1" i="0" dirty="0"/>
            <a:t>Prevention is the key and options for preventing and controlling Dengue are: </a:t>
          </a:r>
          <a:endParaRPr lang="en-US" sz="2800" b="1" dirty="0"/>
        </a:p>
      </dgm:t>
    </dgm:pt>
    <dgm:pt modelId="{17E16BAB-03B9-442E-A7F5-45FE7374BB9B}" type="parTrans" cxnId="{591185DD-854F-4456-B27F-73C70B8DBA53}">
      <dgm:prSet/>
      <dgm:spPr/>
      <dgm:t>
        <a:bodyPr/>
        <a:lstStyle/>
        <a:p>
          <a:endParaRPr lang="en-US" sz="2800"/>
        </a:p>
      </dgm:t>
    </dgm:pt>
    <dgm:pt modelId="{13D82F55-5D2E-43CA-992A-0416A844AD1F}" type="sibTrans" cxnId="{591185DD-854F-4456-B27F-73C70B8DBA53}">
      <dgm:prSet/>
      <dgm:spPr/>
      <dgm:t>
        <a:bodyPr/>
        <a:lstStyle/>
        <a:p>
          <a:endParaRPr lang="en-US" sz="2800"/>
        </a:p>
      </dgm:t>
    </dgm:pt>
    <dgm:pt modelId="{8C8F0B23-720B-4048-A506-104798552D8D}">
      <dgm:prSet custT="1"/>
      <dgm:spPr/>
      <dgm:t>
        <a:bodyPr/>
        <a:lstStyle/>
        <a:p>
          <a:pPr>
            <a:lnSpc>
              <a:spcPct val="100000"/>
            </a:lnSpc>
          </a:pPr>
          <a:r>
            <a:rPr lang="en-US" sz="2800" b="1" dirty="0"/>
            <a:t>a) To control larval habitats in and around:-</a:t>
          </a:r>
        </a:p>
      </dgm:t>
    </dgm:pt>
    <dgm:pt modelId="{2FEF8E5D-D1EE-4165-A6EF-783405D5494B}" type="parTrans" cxnId="{574BA5E9-BEB8-4B66-9CBD-6845227EDA76}">
      <dgm:prSet/>
      <dgm:spPr/>
      <dgm:t>
        <a:bodyPr/>
        <a:lstStyle/>
        <a:p>
          <a:endParaRPr lang="en-US" sz="2800"/>
        </a:p>
      </dgm:t>
    </dgm:pt>
    <dgm:pt modelId="{7B1DA13E-B5DF-4D83-9775-AB3E537D996F}" type="sibTrans" cxnId="{574BA5E9-BEB8-4B66-9CBD-6845227EDA76}">
      <dgm:prSet/>
      <dgm:spPr/>
      <dgm:t>
        <a:bodyPr/>
        <a:lstStyle/>
        <a:p>
          <a:endParaRPr lang="en-US" sz="2800"/>
        </a:p>
      </dgm:t>
    </dgm:pt>
    <dgm:pt modelId="{70F94B5C-C0D0-45BE-B8DE-6D9ED856B3B1}">
      <dgm:prSet custT="1"/>
      <dgm:spPr/>
      <dgm:t>
        <a:bodyPr/>
        <a:lstStyle/>
        <a:p>
          <a:r>
            <a:rPr lang="en-US" sz="2800" dirty="0"/>
            <a:t>people’s homes, </a:t>
          </a:r>
        </a:p>
      </dgm:t>
    </dgm:pt>
    <dgm:pt modelId="{05EB60B4-ECD4-487A-B3BA-915EACD33F52}" type="parTrans" cxnId="{9C6C18F4-34E0-41E0-8B6E-7DD30D1A0521}">
      <dgm:prSet/>
      <dgm:spPr/>
      <dgm:t>
        <a:bodyPr/>
        <a:lstStyle/>
        <a:p>
          <a:endParaRPr lang="en-US" sz="2800"/>
        </a:p>
      </dgm:t>
    </dgm:pt>
    <dgm:pt modelId="{591F9F78-DE75-44CE-A725-EB4B65EFCDA6}" type="sibTrans" cxnId="{9C6C18F4-34E0-41E0-8B6E-7DD30D1A0521}">
      <dgm:prSet/>
      <dgm:spPr/>
      <dgm:t>
        <a:bodyPr/>
        <a:lstStyle/>
        <a:p>
          <a:endParaRPr lang="en-US" sz="2800"/>
        </a:p>
      </dgm:t>
    </dgm:pt>
    <dgm:pt modelId="{5F51E246-B7CE-4F16-9C2B-E77BB625722C}">
      <dgm:prSet custT="1"/>
      <dgm:spPr/>
      <dgm:t>
        <a:bodyPr/>
        <a:lstStyle/>
        <a:p>
          <a:r>
            <a:rPr lang="en-US" sz="2800" dirty="0"/>
            <a:t>workplaces, </a:t>
          </a:r>
        </a:p>
      </dgm:t>
    </dgm:pt>
    <dgm:pt modelId="{54D0DFCE-68BE-42B3-886D-24765BE0F604}" type="parTrans" cxnId="{73FC3682-F5E8-4E59-9F8B-B7E8E6EED24C}">
      <dgm:prSet/>
      <dgm:spPr/>
      <dgm:t>
        <a:bodyPr/>
        <a:lstStyle/>
        <a:p>
          <a:endParaRPr lang="en-US" sz="2800"/>
        </a:p>
      </dgm:t>
    </dgm:pt>
    <dgm:pt modelId="{C6713023-36AF-43B9-B1E3-B210D2662C85}" type="sibTrans" cxnId="{73FC3682-F5E8-4E59-9F8B-B7E8E6EED24C}">
      <dgm:prSet/>
      <dgm:spPr/>
      <dgm:t>
        <a:bodyPr/>
        <a:lstStyle/>
        <a:p>
          <a:endParaRPr lang="en-US" sz="2800"/>
        </a:p>
      </dgm:t>
    </dgm:pt>
    <dgm:pt modelId="{32824D04-818D-4D47-856C-F60563F375A8}">
      <dgm:prSet custT="1"/>
      <dgm:spPr/>
      <dgm:t>
        <a:bodyPr/>
        <a:lstStyle/>
        <a:p>
          <a:r>
            <a:rPr lang="en-US" sz="2800" dirty="0"/>
            <a:t>unclaimed empty spaces, </a:t>
          </a:r>
        </a:p>
      </dgm:t>
    </dgm:pt>
    <dgm:pt modelId="{3F52E66D-152F-4426-B033-49D4F44A42E5}" type="parTrans" cxnId="{1C88233F-2846-4DE3-91F3-0AE92411DE17}">
      <dgm:prSet/>
      <dgm:spPr/>
      <dgm:t>
        <a:bodyPr/>
        <a:lstStyle/>
        <a:p>
          <a:endParaRPr lang="en-US" sz="2800"/>
        </a:p>
      </dgm:t>
    </dgm:pt>
    <dgm:pt modelId="{9C6FE8D3-D9ED-4000-A5CD-133F681EC8B1}" type="sibTrans" cxnId="{1C88233F-2846-4DE3-91F3-0AE92411DE17}">
      <dgm:prSet/>
      <dgm:spPr/>
      <dgm:t>
        <a:bodyPr/>
        <a:lstStyle/>
        <a:p>
          <a:endParaRPr lang="en-US" sz="2800"/>
        </a:p>
      </dgm:t>
    </dgm:pt>
    <dgm:pt modelId="{4F9D5C77-22EA-4EAF-AC14-53B19A51CA5C}">
      <dgm:prSet custT="1"/>
      <dgm:spPr/>
      <dgm:t>
        <a:bodyPr/>
        <a:lstStyle/>
        <a:p>
          <a:r>
            <a:rPr lang="en-US" sz="2800" dirty="0"/>
            <a:t>dump sites and public areas such as place of worships/recreational centers, </a:t>
          </a:r>
        </a:p>
      </dgm:t>
    </dgm:pt>
    <dgm:pt modelId="{AED6A290-1C47-49B5-9A51-0E6862A36395}" type="parTrans" cxnId="{AB3FE1DD-570A-47A0-9D6B-DF99B367C0A9}">
      <dgm:prSet/>
      <dgm:spPr/>
      <dgm:t>
        <a:bodyPr/>
        <a:lstStyle/>
        <a:p>
          <a:endParaRPr lang="en-US" sz="2800"/>
        </a:p>
      </dgm:t>
    </dgm:pt>
    <dgm:pt modelId="{664143FE-1834-4EC9-B132-2B0FB81372F0}" type="sibTrans" cxnId="{AB3FE1DD-570A-47A0-9D6B-DF99B367C0A9}">
      <dgm:prSet/>
      <dgm:spPr/>
      <dgm:t>
        <a:bodyPr/>
        <a:lstStyle/>
        <a:p>
          <a:endParaRPr lang="en-US" sz="2800"/>
        </a:p>
      </dgm:t>
    </dgm:pt>
    <dgm:pt modelId="{C79518E4-C917-4ADF-B5FB-4D923C1F3FA9}">
      <dgm:prSet custT="1"/>
      <dgm:spPr/>
      <dgm:t>
        <a:bodyPr/>
        <a:lstStyle/>
        <a:p>
          <a:r>
            <a:rPr lang="en-US" sz="2800" dirty="0"/>
            <a:t>roadsides, playgrounds, and cemeteries </a:t>
          </a:r>
        </a:p>
      </dgm:t>
    </dgm:pt>
    <dgm:pt modelId="{AD8A3277-8EBA-4179-9E2B-44BD84A7C17C}" type="parTrans" cxnId="{04A6D371-577A-4B20-AF5B-D6E7286078EC}">
      <dgm:prSet/>
      <dgm:spPr/>
      <dgm:t>
        <a:bodyPr/>
        <a:lstStyle/>
        <a:p>
          <a:endParaRPr lang="en-US" sz="2800"/>
        </a:p>
      </dgm:t>
    </dgm:pt>
    <dgm:pt modelId="{A4152BA2-CD35-406D-B54D-11ECEEBD7EA7}" type="sibTrans" cxnId="{04A6D371-577A-4B20-AF5B-D6E7286078EC}">
      <dgm:prSet/>
      <dgm:spPr/>
      <dgm:t>
        <a:bodyPr/>
        <a:lstStyle/>
        <a:p>
          <a:endParaRPr lang="en-US" sz="2800"/>
        </a:p>
      </dgm:t>
    </dgm:pt>
    <dgm:pt modelId="{22A22A32-5EDF-4CA7-92DB-ABA5E48D849D}">
      <dgm:prSet custT="1"/>
      <dgm:spPr/>
      <dgm:t>
        <a:bodyPr/>
        <a:lstStyle/>
        <a:p>
          <a:pPr>
            <a:lnSpc>
              <a:spcPct val="100000"/>
            </a:lnSpc>
          </a:pPr>
          <a:r>
            <a:rPr lang="en-US" sz="2800" b="1" dirty="0"/>
            <a:t>b) To reduce human–vector contact </a:t>
          </a:r>
        </a:p>
      </dgm:t>
    </dgm:pt>
    <dgm:pt modelId="{378956F7-C8A0-4B7A-9D02-A54B82C9A484}" type="parTrans" cxnId="{9583A0FD-2289-48EB-9F85-8FC6634D1731}">
      <dgm:prSet/>
      <dgm:spPr/>
      <dgm:t>
        <a:bodyPr/>
        <a:lstStyle/>
        <a:p>
          <a:endParaRPr lang="en-US" sz="2800"/>
        </a:p>
      </dgm:t>
    </dgm:pt>
    <dgm:pt modelId="{BD5901E4-B1F3-4699-93FE-DC26FDBEB7A3}" type="sibTrans" cxnId="{9583A0FD-2289-48EB-9F85-8FC6634D1731}">
      <dgm:prSet/>
      <dgm:spPr/>
      <dgm:t>
        <a:bodyPr/>
        <a:lstStyle/>
        <a:p>
          <a:endParaRPr lang="en-US" sz="2800"/>
        </a:p>
      </dgm:t>
    </dgm:pt>
    <dgm:pt modelId="{52AD9068-0115-41BF-87C0-16AA47E5FD85}">
      <dgm:prSet custT="1"/>
      <dgm:spPr/>
      <dgm:t>
        <a:bodyPr/>
        <a:lstStyle/>
        <a:p>
          <a:pPr>
            <a:lnSpc>
              <a:spcPct val="100000"/>
            </a:lnSpc>
          </a:pPr>
          <a:r>
            <a:rPr lang="en-US" sz="2800" b="1" dirty="0"/>
            <a:t>c) To ensure prompt diagnosis of cases of fever and appropriate clinical management </a:t>
          </a:r>
        </a:p>
      </dgm:t>
    </dgm:pt>
    <dgm:pt modelId="{914A1B76-0D96-4DD0-86BF-17ACB22D0C29}" type="parTrans" cxnId="{7728D12E-4A75-4898-A391-BA31C37F22C9}">
      <dgm:prSet/>
      <dgm:spPr/>
      <dgm:t>
        <a:bodyPr/>
        <a:lstStyle/>
        <a:p>
          <a:endParaRPr lang="en-US" sz="2800"/>
        </a:p>
      </dgm:t>
    </dgm:pt>
    <dgm:pt modelId="{D7435004-14F3-4DBF-A29C-B3695BCECDF9}" type="sibTrans" cxnId="{7728D12E-4A75-4898-A391-BA31C37F22C9}">
      <dgm:prSet/>
      <dgm:spPr/>
      <dgm:t>
        <a:bodyPr/>
        <a:lstStyle/>
        <a:p>
          <a:endParaRPr lang="en-US" sz="2800"/>
        </a:p>
      </dgm:t>
    </dgm:pt>
    <dgm:pt modelId="{057E28F3-5EFC-412C-8CCC-A9F9390D0551}" type="pres">
      <dgm:prSet presAssocID="{B3BD1876-0C36-4BC6-95BF-3335F50626F3}" presName="root" presStyleCnt="0">
        <dgm:presLayoutVars>
          <dgm:dir/>
          <dgm:resizeHandles val="exact"/>
        </dgm:presLayoutVars>
      </dgm:prSet>
      <dgm:spPr/>
      <dgm:t>
        <a:bodyPr/>
        <a:lstStyle/>
        <a:p>
          <a:endParaRPr lang="en-US"/>
        </a:p>
      </dgm:t>
    </dgm:pt>
    <dgm:pt modelId="{94E7BDDE-CC69-4960-87D7-182AD3F6A121}" type="pres">
      <dgm:prSet presAssocID="{9581875E-E664-4D9A-A412-6F2EB3FDF5D0}" presName="compNode" presStyleCnt="0"/>
      <dgm:spPr/>
    </dgm:pt>
    <dgm:pt modelId="{20ACB9C9-7D58-4CFB-A238-A6BB1BBD498A}" type="pres">
      <dgm:prSet presAssocID="{9581875E-E664-4D9A-A412-6F2EB3FDF5D0}" presName="iconRect" presStyleLbl="node1" presStyleIdx="0" presStyleCnt="1" custScaleX="95788" custScaleY="97027" custLinFactY="-75603" custLinFactNeighborX="-9546" custLinFactNeighborY="-100000"/>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a:ln>
          <a:noFill/>
        </a:ln>
      </dgm:spPr>
      <dgm:extLst>
        <a:ext uri="{E40237B7-FDA0-4F09-8148-C483321AD2D9}">
          <dgm14:cNvPr xmlns:dgm14="http://schemas.microsoft.com/office/drawing/2010/diagram" id="0" name="" descr="Seal"/>
        </a:ext>
      </dgm:extLst>
    </dgm:pt>
    <dgm:pt modelId="{A05D67FC-4893-4C97-B496-D989269DBDC8}" type="pres">
      <dgm:prSet presAssocID="{9581875E-E664-4D9A-A412-6F2EB3FDF5D0}" presName="iconSpace" presStyleCnt="0"/>
      <dgm:spPr/>
    </dgm:pt>
    <dgm:pt modelId="{5FE46FC1-027C-4E22-9F02-157DEF60AF22}" type="pres">
      <dgm:prSet presAssocID="{9581875E-E664-4D9A-A412-6F2EB3FDF5D0}" presName="parTx" presStyleLbl="revTx" presStyleIdx="0" presStyleCnt="2" custScaleX="169354" custLinFactY="-100000" custLinFactNeighborX="-1398" custLinFactNeighborY="-140868">
        <dgm:presLayoutVars>
          <dgm:chMax val="0"/>
          <dgm:chPref val="0"/>
        </dgm:presLayoutVars>
      </dgm:prSet>
      <dgm:spPr/>
      <dgm:t>
        <a:bodyPr/>
        <a:lstStyle/>
        <a:p>
          <a:endParaRPr lang="en-US"/>
        </a:p>
      </dgm:t>
    </dgm:pt>
    <dgm:pt modelId="{44BC24E1-5A1E-48E6-9D45-2DF6262229F6}" type="pres">
      <dgm:prSet presAssocID="{9581875E-E664-4D9A-A412-6F2EB3FDF5D0}" presName="txSpace" presStyleCnt="0"/>
      <dgm:spPr/>
    </dgm:pt>
    <dgm:pt modelId="{FB1B8997-82FA-4886-B66F-97DC2112140E}" type="pres">
      <dgm:prSet presAssocID="{9581875E-E664-4D9A-A412-6F2EB3FDF5D0}" presName="desTx" presStyleLbl="revTx" presStyleIdx="1" presStyleCnt="2" custScaleX="167111" custScaleY="148087" custLinFactY="-200000" custLinFactNeighborX="-1962" custLinFactNeighborY="-241721">
        <dgm:presLayoutVars/>
      </dgm:prSet>
      <dgm:spPr/>
      <dgm:t>
        <a:bodyPr/>
        <a:lstStyle/>
        <a:p>
          <a:endParaRPr lang="en-US"/>
        </a:p>
      </dgm:t>
    </dgm:pt>
  </dgm:ptLst>
  <dgm:cxnLst>
    <dgm:cxn modelId="{E8C34EF3-312E-42A8-B9BC-6966FB63421F}" type="presOf" srcId="{C79518E4-C917-4ADF-B5FB-4D923C1F3FA9}" destId="{FB1B8997-82FA-4886-B66F-97DC2112140E}" srcOrd="0" destOrd="5" presId="urn:microsoft.com/office/officeart/2018/5/layout/CenteredIconLabelDescriptionList"/>
    <dgm:cxn modelId="{26138B22-F19C-4BE8-9874-4CE1EC1DB5FF}" type="presOf" srcId="{52AD9068-0115-41BF-87C0-16AA47E5FD85}" destId="{FB1B8997-82FA-4886-B66F-97DC2112140E}" srcOrd="0" destOrd="7" presId="urn:microsoft.com/office/officeart/2018/5/layout/CenteredIconLabelDescriptionList"/>
    <dgm:cxn modelId="{2000A823-EE30-4BF8-87F0-11AA4BE734F5}" type="presOf" srcId="{22A22A32-5EDF-4CA7-92DB-ABA5E48D849D}" destId="{FB1B8997-82FA-4886-B66F-97DC2112140E}" srcOrd="0" destOrd="6" presId="urn:microsoft.com/office/officeart/2018/5/layout/CenteredIconLabelDescriptionList"/>
    <dgm:cxn modelId="{0652D164-56F7-4F7B-B067-3BC2A66B7310}" type="presOf" srcId="{32824D04-818D-4D47-856C-F60563F375A8}" destId="{FB1B8997-82FA-4886-B66F-97DC2112140E}" srcOrd="0" destOrd="3" presId="urn:microsoft.com/office/officeart/2018/5/layout/CenteredIconLabelDescriptionList"/>
    <dgm:cxn modelId="{2A0503F7-37FC-4E10-A2DA-CF5BDED50A61}" type="presOf" srcId="{4F9D5C77-22EA-4EAF-AC14-53B19A51CA5C}" destId="{FB1B8997-82FA-4886-B66F-97DC2112140E}" srcOrd="0" destOrd="4" presId="urn:microsoft.com/office/officeart/2018/5/layout/CenteredIconLabelDescriptionList"/>
    <dgm:cxn modelId="{1C88233F-2846-4DE3-91F3-0AE92411DE17}" srcId="{8C8F0B23-720B-4048-A506-104798552D8D}" destId="{32824D04-818D-4D47-856C-F60563F375A8}" srcOrd="2" destOrd="0" parTransId="{3F52E66D-152F-4426-B033-49D4F44A42E5}" sibTransId="{9C6FE8D3-D9ED-4000-A5CD-133F681EC8B1}"/>
    <dgm:cxn modelId="{04A6D371-577A-4B20-AF5B-D6E7286078EC}" srcId="{8C8F0B23-720B-4048-A506-104798552D8D}" destId="{C79518E4-C917-4ADF-B5FB-4D923C1F3FA9}" srcOrd="4" destOrd="0" parTransId="{AD8A3277-8EBA-4179-9E2B-44BD84A7C17C}" sibTransId="{A4152BA2-CD35-406D-B54D-11ECEEBD7EA7}"/>
    <dgm:cxn modelId="{574BA5E9-BEB8-4B66-9CBD-6845227EDA76}" srcId="{9581875E-E664-4D9A-A412-6F2EB3FDF5D0}" destId="{8C8F0B23-720B-4048-A506-104798552D8D}" srcOrd="0" destOrd="0" parTransId="{2FEF8E5D-D1EE-4165-A6EF-783405D5494B}" sibTransId="{7B1DA13E-B5DF-4D83-9775-AB3E537D996F}"/>
    <dgm:cxn modelId="{73FC3682-F5E8-4E59-9F8B-B7E8E6EED24C}" srcId="{8C8F0B23-720B-4048-A506-104798552D8D}" destId="{5F51E246-B7CE-4F16-9C2B-E77BB625722C}" srcOrd="1" destOrd="0" parTransId="{54D0DFCE-68BE-42B3-886D-24765BE0F604}" sibTransId="{C6713023-36AF-43B9-B1E3-B210D2662C85}"/>
    <dgm:cxn modelId="{8661110C-34FE-478D-97FC-0ABDFCEDEA1E}" type="presOf" srcId="{9581875E-E664-4D9A-A412-6F2EB3FDF5D0}" destId="{5FE46FC1-027C-4E22-9F02-157DEF60AF22}" srcOrd="0" destOrd="0" presId="urn:microsoft.com/office/officeart/2018/5/layout/CenteredIconLabelDescriptionList"/>
    <dgm:cxn modelId="{9C6C18F4-34E0-41E0-8B6E-7DD30D1A0521}" srcId="{8C8F0B23-720B-4048-A506-104798552D8D}" destId="{70F94B5C-C0D0-45BE-B8DE-6D9ED856B3B1}" srcOrd="0" destOrd="0" parTransId="{05EB60B4-ECD4-487A-B3BA-915EACD33F52}" sibTransId="{591F9F78-DE75-44CE-A725-EB4B65EFCDA6}"/>
    <dgm:cxn modelId="{D9B508EF-E827-4552-A8A4-3D2AAC3182AF}" type="presOf" srcId="{B3BD1876-0C36-4BC6-95BF-3335F50626F3}" destId="{057E28F3-5EFC-412C-8CCC-A9F9390D0551}" srcOrd="0" destOrd="0" presId="urn:microsoft.com/office/officeart/2018/5/layout/CenteredIconLabelDescriptionList"/>
    <dgm:cxn modelId="{AB3FE1DD-570A-47A0-9D6B-DF99B367C0A9}" srcId="{8C8F0B23-720B-4048-A506-104798552D8D}" destId="{4F9D5C77-22EA-4EAF-AC14-53B19A51CA5C}" srcOrd="3" destOrd="0" parTransId="{AED6A290-1C47-49B5-9A51-0E6862A36395}" sibTransId="{664143FE-1834-4EC9-B132-2B0FB81372F0}"/>
    <dgm:cxn modelId="{8994A9E4-2E85-4455-999D-75129738214C}" type="presOf" srcId="{8C8F0B23-720B-4048-A506-104798552D8D}" destId="{FB1B8997-82FA-4886-B66F-97DC2112140E}" srcOrd="0" destOrd="0" presId="urn:microsoft.com/office/officeart/2018/5/layout/CenteredIconLabelDescriptionList"/>
    <dgm:cxn modelId="{0B974F67-4AA2-4972-A45C-C7EA8FE8CE01}" type="presOf" srcId="{70F94B5C-C0D0-45BE-B8DE-6D9ED856B3B1}" destId="{FB1B8997-82FA-4886-B66F-97DC2112140E}" srcOrd="0" destOrd="1" presId="urn:microsoft.com/office/officeart/2018/5/layout/CenteredIconLabelDescriptionList"/>
    <dgm:cxn modelId="{F7C0A498-80EA-460B-8BF7-0EB7FA07E6A0}" type="presOf" srcId="{5F51E246-B7CE-4F16-9C2B-E77BB625722C}" destId="{FB1B8997-82FA-4886-B66F-97DC2112140E}" srcOrd="0" destOrd="2" presId="urn:microsoft.com/office/officeart/2018/5/layout/CenteredIconLabelDescriptionList"/>
    <dgm:cxn modelId="{9583A0FD-2289-48EB-9F85-8FC6634D1731}" srcId="{9581875E-E664-4D9A-A412-6F2EB3FDF5D0}" destId="{22A22A32-5EDF-4CA7-92DB-ABA5E48D849D}" srcOrd="1" destOrd="0" parTransId="{378956F7-C8A0-4B7A-9D02-A54B82C9A484}" sibTransId="{BD5901E4-B1F3-4699-93FE-DC26FDBEB7A3}"/>
    <dgm:cxn modelId="{7728D12E-4A75-4898-A391-BA31C37F22C9}" srcId="{9581875E-E664-4D9A-A412-6F2EB3FDF5D0}" destId="{52AD9068-0115-41BF-87C0-16AA47E5FD85}" srcOrd="2" destOrd="0" parTransId="{914A1B76-0D96-4DD0-86BF-17ACB22D0C29}" sibTransId="{D7435004-14F3-4DBF-A29C-B3695BCECDF9}"/>
    <dgm:cxn modelId="{591185DD-854F-4456-B27F-73C70B8DBA53}" srcId="{B3BD1876-0C36-4BC6-95BF-3335F50626F3}" destId="{9581875E-E664-4D9A-A412-6F2EB3FDF5D0}" srcOrd="0" destOrd="0" parTransId="{17E16BAB-03B9-442E-A7F5-45FE7374BB9B}" sibTransId="{13D82F55-5D2E-43CA-992A-0416A844AD1F}"/>
    <dgm:cxn modelId="{99727F9C-B132-49F3-8DB2-8A7E934AFD39}" type="presParOf" srcId="{057E28F3-5EFC-412C-8CCC-A9F9390D0551}" destId="{94E7BDDE-CC69-4960-87D7-182AD3F6A121}" srcOrd="0" destOrd="0" presId="urn:microsoft.com/office/officeart/2018/5/layout/CenteredIconLabelDescriptionList"/>
    <dgm:cxn modelId="{C5015B22-2756-47CA-8876-2C0E1C33700B}" type="presParOf" srcId="{94E7BDDE-CC69-4960-87D7-182AD3F6A121}" destId="{20ACB9C9-7D58-4CFB-A238-A6BB1BBD498A}" srcOrd="0" destOrd="0" presId="urn:microsoft.com/office/officeart/2018/5/layout/CenteredIconLabelDescriptionList"/>
    <dgm:cxn modelId="{F37E3915-C3C2-47A1-B674-7D2B73629823}" type="presParOf" srcId="{94E7BDDE-CC69-4960-87D7-182AD3F6A121}" destId="{A05D67FC-4893-4C97-B496-D989269DBDC8}" srcOrd="1" destOrd="0" presId="urn:microsoft.com/office/officeart/2018/5/layout/CenteredIconLabelDescriptionList"/>
    <dgm:cxn modelId="{52B408D5-76DE-4C00-9323-85EF9AE85F32}" type="presParOf" srcId="{94E7BDDE-CC69-4960-87D7-182AD3F6A121}" destId="{5FE46FC1-027C-4E22-9F02-157DEF60AF22}" srcOrd="2" destOrd="0" presId="urn:microsoft.com/office/officeart/2018/5/layout/CenteredIconLabelDescriptionList"/>
    <dgm:cxn modelId="{34CB6000-2B77-45D2-A649-473E41930A84}" type="presParOf" srcId="{94E7BDDE-CC69-4960-87D7-182AD3F6A121}" destId="{44BC24E1-5A1E-48E6-9D45-2DF6262229F6}" srcOrd="3" destOrd="0" presId="urn:microsoft.com/office/officeart/2018/5/layout/CenteredIconLabelDescriptionList"/>
    <dgm:cxn modelId="{337F44AA-26EB-4577-B968-8D9FF1D368D0}" type="presParOf" srcId="{94E7BDDE-CC69-4960-87D7-182AD3F6A121}" destId="{FB1B8997-82FA-4886-B66F-97DC2112140E}"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9056A977-62C5-4D81-A22C-0B1236303D3D}"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0270B46D-A872-4B70-B787-964762E0AED0}">
      <dgm:prSet custT="1"/>
      <dgm:spPr/>
      <dgm:t>
        <a:bodyPr/>
        <a:lstStyle/>
        <a:p>
          <a:r>
            <a:rPr lang="en-IN" sz="4000" b="1" i="0" dirty="0"/>
            <a:t>Dengue Mosquito Facts</a:t>
          </a:r>
          <a:endParaRPr lang="en-IN" sz="4000" b="1" dirty="0"/>
        </a:p>
      </dgm:t>
    </dgm:pt>
    <dgm:pt modelId="{991FBFD3-5629-4A92-A8CC-900C1AF1D30A}" type="parTrans" cxnId="{568C5501-9585-4FA8-985A-CB10A5D42073}">
      <dgm:prSet/>
      <dgm:spPr/>
      <dgm:t>
        <a:bodyPr/>
        <a:lstStyle/>
        <a:p>
          <a:endParaRPr lang="en-IN" sz="2000"/>
        </a:p>
      </dgm:t>
    </dgm:pt>
    <dgm:pt modelId="{99F735A2-3B2D-43E3-AA6B-BD69F7C772CF}" type="sibTrans" cxnId="{568C5501-9585-4FA8-985A-CB10A5D42073}">
      <dgm:prSet/>
      <dgm:spPr/>
      <dgm:t>
        <a:bodyPr/>
        <a:lstStyle/>
        <a:p>
          <a:endParaRPr lang="en-IN" sz="2000"/>
        </a:p>
      </dgm:t>
    </dgm:pt>
    <dgm:pt modelId="{28888F83-2F39-43FB-A55D-2C0698F543E3}" type="pres">
      <dgm:prSet presAssocID="{9056A977-62C5-4D81-A22C-0B1236303D3D}" presName="linear" presStyleCnt="0">
        <dgm:presLayoutVars>
          <dgm:animLvl val="lvl"/>
          <dgm:resizeHandles val="exact"/>
        </dgm:presLayoutVars>
      </dgm:prSet>
      <dgm:spPr/>
      <dgm:t>
        <a:bodyPr/>
        <a:lstStyle/>
        <a:p>
          <a:endParaRPr lang="en-US"/>
        </a:p>
      </dgm:t>
    </dgm:pt>
    <dgm:pt modelId="{6F85EC33-B2E6-4C80-BA2A-33AB31259E82}" type="pres">
      <dgm:prSet presAssocID="{0270B46D-A872-4B70-B787-964762E0AED0}" presName="parentText" presStyleLbl="node1" presStyleIdx="0" presStyleCnt="1" custLinFactNeighborX="-2019" custLinFactNeighborY="-40">
        <dgm:presLayoutVars>
          <dgm:chMax val="0"/>
          <dgm:bulletEnabled val="1"/>
        </dgm:presLayoutVars>
      </dgm:prSet>
      <dgm:spPr/>
      <dgm:t>
        <a:bodyPr/>
        <a:lstStyle/>
        <a:p>
          <a:endParaRPr lang="en-US"/>
        </a:p>
      </dgm:t>
    </dgm:pt>
  </dgm:ptLst>
  <dgm:cxnLst>
    <dgm:cxn modelId="{568C5501-9585-4FA8-985A-CB10A5D42073}" srcId="{9056A977-62C5-4D81-A22C-0B1236303D3D}" destId="{0270B46D-A872-4B70-B787-964762E0AED0}" srcOrd="0" destOrd="0" parTransId="{991FBFD3-5629-4A92-A8CC-900C1AF1D30A}" sibTransId="{99F735A2-3B2D-43E3-AA6B-BD69F7C772CF}"/>
    <dgm:cxn modelId="{84F2E107-7E43-4403-90BC-FF5E1964B0F2}" type="presOf" srcId="{0270B46D-A872-4B70-B787-964762E0AED0}" destId="{6F85EC33-B2E6-4C80-BA2A-33AB31259E82}" srcOrd="0" destOrd="0" presId="urn:microsoft.com/office/officeart/2005/8/layout/vList2"/>
    <dgm:cxn modelId="{BCE9EBBE-99BF-4965-B45A-26B6D7F5302F}" type="presOf" srcId="{9056A977-62C5-4D81-A22C-0B1236303D3D}" destId="{28888F83-2F39-43FB-A55D-2C0698F543E3}" srcOrd="0" destOrd="0" presId="urn:microsoft.com/office/officeart/2005/8/layout/vList2"/>
    <dgm:cxn modelId="{58DBB4F0-A16D-4F6D-86FE-D07526A4B498}" type="presParOf" srcId="{28888F83-2F39-43FB-A55D-2C0698F543E3}" destId="{6F85EC33-B2E6-4C80-BA2A-33AB31259E8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6D9D74D-B729-4FAD-BA87-EC446CBD23CB}"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IN"/>
        </a:p>
      </dgm:t>
    </dgm:pt>
    <dgm:pt modelId="{B9F8646A-174D-4D5A-915C-0EAE07F56807}">
      <dgm:prSet/>
      <dgm:spPr/>
      <dgm:t>
        <a:bodyPr/>
        <a:lstStyle/>
        <a:p>
          <a:r>
            <a:rPr lang="en-IN" b="1" i="0" dirty="0" smtClean="0">
              <a:latin typeface="Aptos" panose="02110004020202020204"/>
            </a:rPr>
            <a:t>Water Needed For Mosquito Development</a:t>
          </a:r>
          <a:endParaRPr lang="en-IN" dirty="0">
            <a:latin typeface="Aptos" panose="02110004020202020204"/>
          </a:endParaRPr>
        </a:p>
      </dgm:t>
    </dgm:pt>
    <dgm:pt modelId="{AD930DB1-73DA-45FF-B4FC-D2EECCD2126E}" type="parTrans" cxnId="{C3A0B833-E5BB-4CD8-8EA6-17C8C97542BA}">
      <dgm:prSet/>
      <dgm:spPr/>
      <dgm:t>
        <a:bodyPr/>
        <a:lstStyle/>
        <a:p>
          <a:endParaRPr lang="en-IN"/>
        </a:p>
      </dgm:t>
    </dgm:pt>
    <dgm:pt modelId="{34511B6A-3F4B-4DEE-BD86-302B3CB2D157}" type="sibTrans" cxnId="{C3A0B833-E5BB-4CD8-8EA6-17C8C97542BA}">
      <dgm:prSet/>
      <dgm:spPr/>
      <dgm:t>
        <a:bodyPr/>
        <a:lstStyle/>
        <a:p>
          <a:endParaRPr lang="en-IN"/>
        </a:p>
      </dgm:t>
    </dgm:pt>
    <dgm:pt modelId="{39D53856-F27C-41CA-8676-2FD73622DED2}" type="pres">
      <dgm:prSet presAssocID="{76D9D74D-B729-4FAD-BA87-EC446CBD23CB}" presName="linear" presStyleCnt="0">
        <dgm:presLayoutVars>
          <dgm:animLvl val="lvl"/>
          <dgm:resizeHandles val="exact"/>
        </dgm:presLayoutVars>
      </dgm:prSet>
      <dgm:spPr/>
      <dgm:t>
        <a:bodyPr/>
        <a:lstStyle/>
        <a:p>
          <a:endParaRPr lang="en-US"/>
        </a:p>
      </dgm:t>
    </dgm:pt>
    <dgm:pt modelId="{CE87EE78-1920-49AA-BD1F-38597FA489D0}" type="pres">
      <dgm:prSet presAssocID="{B9F8646A-174D-4D5A-915C-0EAE07F56807}" presName="parentText" presStyleLbl="node1" presStyleIdx="0" presStyleCnt="1">
        <dgm:presLayoutVars>
          <dgm:chMax val="0"/>
          <dgm:bulletEnabled val="1"/>
        </dgm:presLayoutVars>
      </dgm:prSet>
      <dgm:spPr/>
      <dgm:t>
        <a:bodyPr/>
        <a:lstStyle/>
        <a:p>
          <a:endParaRPr lang="en-US"/>
        </a:p>
      </dgm:t>
    </dgm:pt>
  </dgm:ptLst>
  <dgm:cxnLst>
    <dgm:cxn modelId="{C3A0B833-E5BB-4CD8-8EA6-17C8C97542BA}" srcId="{76D9D74D-B729-4FAD-BA87-EC446CBD23CB}" destId="{B9F8646A-174D-4D5A-915C-0EAE07F56807}" srcOrd="0" destOrd="0" parTransId="{AD930DB1-73DA-45FF-B4FC-D2EECCD2126E}" sibTransId="{34511B6A-3F4B-4DEE-BD86-302B3CB2D157}"/>
    <dgm:cxn modelId="{06665079-FF02-4607-AF5F-F13EC051122E}" type="presOf" srcId="{76D9D74D-B729-4FAD-BA87-EC446CBD23CB}" destId="{39D53856-F27C-41CA-8676-2FD73622DED2}" srcOrd="0" destOrd="0" presId="urn:microsoft.com/office/officeart/2005/8/layout/vList2"/>
    <dgm:cxn modelId="{7B7D4B73-AB01-4EA1-9480-625A52A64C7A}" type="presOf" srcId="{B9F8646A-174D-4D5A-915C-0EAE07F56807}" destId="{CE87EE78-1920-49AA-BD1F-38597FA489D0}" srcOrd="0" destOrd="0" presId="urn:microsoft.com/office/officeart/2005/8/layout/vList2"/>
    <dgm:cxn modelId="{C744C7AD-6CC4-4044-964C-7B5A581DFF95}" type="presParOf" srcId="{39D53856-F27C-41CA-8676-2FD73622DED2}" destId="{CE87EE78-1920-49AA-BD1F-38597FA489D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F830585-670E-49E0-8725-B3BE7F551908}"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C0EB2149-E930-4467-83AE-6BF5D9C58D40}">
      <dgm:prSet/>
      <dgm:spPr/>
      <dgm:t>
        <a:bodyPr/>
        <a:lstStyle/>
        <a:p>
          <a:r>
            <a:rPr lang="en-IN" b="1" i="0"/>
            <a:t>Source reduction</a:t>
          </a:r>
          <a:r>
            <a:rPr lang="en-US" b="1" i="0"/>
            <a:t> (reducing sources of larval habitats) </a:t>
          </a:r>
          <a:endParaRPr lang="en-IN"/>
        </a:p>
      </dgm:t>
    </dgm:pt>
    <dgm:pt modelId="{405124A6-EAF0-43D6-8F21-6474AF2F13D9}" type="parTrans" cxnId="{D5FBEE68-6014-4E1D-99F6-B18BADD6235E}">
      <dgm:prSet/>
      <dgm:spPr/>
      <dgm:t>
        <a:bodyPr/>
        <a:lstStyle/>
        <a:p>
          <a:endParaRPr lang="en-IN"/>
        </a:p>
      </dgm:t>
    </dgm:pt>
    <dgm:pt modelId="{148BE216-75BA-4DA4-A6F5-B03D927A0B7C}" type="sibTrans" cxnId="{D5FBEE68-6014-4E1D-99F6-B18BADD6235E}">
      <dgm:prSet/>
      <dgm:spPr/>
      <dgm:t>
        <a:bodyPr/>
        <a:lstStyle/>
        <a:p>
          <a:endParaRPr lang="en-IN"/>
        </a:p>
      </dgm:t>
    </dgm:pt>
    <dgm:pt modelId="{FA6D6F91-57A4-46A7-B3B0-B1EA77C04512}" type="pres">
      <dgm:prSet presAssocID="{3F830585-670E-49E0-8725-B3BE7F551908}" presName="linear" presStyleCnt="0">
        <dgm:presLayoutVars>
          <dgm:animLvl val="lvl"/>
          <dgm:resizeHandles val="exact"/>
        </dgm:presLayoutVars>
      </dgm:prSet>
      <dgm:spPr/>
      <dgm:t>
        <a:bodyPr/>
        <a:lstStyle/>
        <a:p>
          <a:endParaRPr lang="en-US"/>
        </a:p>
      </dgm:t>
    </dgm:pt>
    <dgm:pt modelId="{BD3EF32B-C97E-4837-9B51-F2EB9348ED74}" type="pres">
      <dgm:prSet presAssocID="{C0EB2149-E930-4467-83AE-6BF5D9C58D40}" presName="parentText" presStyleLbl="node1" presStyleIdx="0" presStyleCnt="1" custLinFactNeighborX="97" custLinFactNeighborY="9889">
        <dgm:presLayoutVars>
          <dgm:chMax val="0"/>
          <dgm:bulletEnabled val="1"/>
        </dgm:presLayoutVars>
      </dgm:prSet>
      <dgm:spPr/>
      <dgm:t>
        <a:bodyPr/>
        <a:lstStyle/>
        <a:p>
          <a:endParaRPr lang="en-US"/>
        </a:p>
      </dgm:t>
    </dgm:pt>
  </dgm:ptLst>
  <dgm:cxnLst>
    <dgm:cxn modelId="{D5FBEE68-6014-4E1D-99F6-B18BADD6235E}" srcId="{3F830585-670E-49E0-8725-B3BE7F551908}" destId="{C0EB2149-E930-4467-83AE-6BF5D9C58D40}" srcOrd="0" destOrd="0" parTransId="{405124A6-EAF0-43D6-8F21-6474AF2F13D9}" sibTransId="{148BE216-75BA-4DA4-A6F5-B03D927A0B7C}"/>
    <dgm:cxn modelId="{43FD73B4-0918-4F2A-9772-80E9F379C5BC}" type="presOf" srcId="{3F830585-670E-49E0-8725-B3BE7F551908}" destId="{FA6D6F91-57A4-46A7-B3B0-B1EA77C04512}" srcOrd="0" destOrd="0" presId="urn:microsoft.com/office/officeart/2005/8/layout/vList2"/>
    <dgm:cxn modelId="{B0E057D6-F48B-4ED3-9C22-FCB11007B5E5}" type="presOf" srcId="{C0EB2149-E930-4467-83AE-6BF5D9C58D40}" destId="{BD3EF32B-C97E-4837-9B51-F2EB9348ED74}" srcOrd="0" destOrd="0" presId="urn:microsoft.com/office/officeart/2005/8/layout/vList2"/>
    <dgm:cxn modelId="{33D301A3-ADDA-4D78-A74A-DC9EAD1FD719}" type="presParOf" srcId="{FA6D6F91-57A4-46A7-B3B0-B1EA77C04512}" destId="{BD3EF32B-C97E-4837-9B51-F2EB9348ED7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93E27AC-4366-4DEE-A0C4-9897E0A824FB}" type="doc">
      <dgm:prSet loTypeId="urn:microsoft.com/office/officeart/2005/8/layout/vList2" loCatId="list" qsTypeId="urn:microsoft.com/office/officeart/2005/8/quickstyle/simple1" qsCatId="simple" csTypeId="urn:microsoft.com/office/officeart/2005/8/colors/accent3_3" csCatId="accent3" phldr="1"/>
      <dgm:spPr/>
      <dgm:t>
        <a:bodyPr/>
        <a:lstStyle/>
        <a:p>
          <a:endParaRPr lang="en-IN"/>
        </a:p>
      </dgm:t>
    </dgm:pt>
    <dgm:pt modelId="{E031D064-CADB-48A9-88E5-89A8851E0A25}">
      <dgm:prSet custT="1"/>
      <dgm:spPr/>
      <dgm:t>
        <a:bodyPr/>
        <a:lstStyle/>
        <a:p>
          <a:r>
            <a:rPr lang="en-IN" sz="2000" dirty="0"/>
            <a:t>Covering domestic water-storage containers</a:t>
          </a:r>
        </a:p>
      </dgm:t>
    </dgm:pt>
    <dgm:pt modelId="{7ADD7259-47CF-4412-9879-8D01FA3FAEA9}" type="parTrans" cxnId="{E54EDFA3-4DA9-4C46-B7B9-030829C424FB}">
      <dgm:prSet/>
      <dgm:spPr/>
      <dgm:t>
        <a:bodyPr/>
        <a:lstStyle/>
        <a:p>
          <a:endParaRPr lang="en-IN" sz="1600"/>
        </a:p>
      </dgm:t>
    </dgm:pt>
    <dgm:pt modelId="{79D7E263-64AC-4711-85D3-ED15B05872AC}" type="sibTrans" cxnId="{E54EDFA3-4DA9-4C46-B7B9-030829C424FB}">
      <dgm:prSet/>
      <dgm:spPr/>
      <dgm:t>
        <a:bodyPr/>
        <a:lstStyle/>
        <a:p>
          <a:endParaRPr lang="en-IN" sz="1600"/>
        </a:p>
      </dgm:t>
    </dgm:pt>
    <dgm:pt modelId="{534C0FA5-C448-4C3A-AA9D-2CF816CD2B5C}">
      <dgm:prSet custT="1"/>
      <dgm:spPr/>
      <dgm:t>
        <a:bodyPr/>
        <a:lstStyle/>
        <a:p>
          <a:r>
            <a:rPr lang="en-US" sz="2000" dirty="0"/>
            <a:t>Cleaning/scrubbing of domestic water-storage containers</a:t>
          </a:r>
          <a:endParaRPr lang="en-IN" sz="2000" dirty="0"/>
        </a:p>
      </dgm:t>
    </dgm:pt>
    <dgm:pt modelId="{86E428CD-B052-427F-A621-C15B38CC2C57}" type="parTrans" cxnId="{AF20B612-FAF8-4A07-90BA-8CF582FD972A}">
      <dgm:prSet/>
      <dgm:spPr/>
      <dgm:t>
        <a:bodyPr/>
        <a:lstStyle/>
        <a:p>
          <a:endParaRPr lang="en-IN" sz="1600"/>
        </a:p>
      </dgm:t>
    </dgm:pt>
    <dgm:pt modelId="{CA987C3F-7F13-452C-A0B3-255006B18ECB}" type="sibTrans" cxnId="{AF20B612-FAF8-4A07-90BA-8CF582FD972A}">
      <dgm:prSet/>
      <dgm:spPr/>
      <dgm:t>
        <a:bodyPr/>
        <a:lstStyle/>
        <a:p>
          <a:endParaRPr lang="en-IN" sz="1600"/>
        </a:p>
      </dgm:t>
    </dgm:pt>
    <dgm:pt modelId="{50E332FF-BC62-45E3-B460-57664564AABA}">
      <dgm:prSet custT="1"/>
      <dgm:spPr/>
      <dgm:t>
        <a:bodyPr/>
        <a:lstStyle/>
        <a:p>
          <a:r>
            <a:rPr lang="en-US" sz="1800" dirty="0" err="1"/>
            <a:t>Temephos</a:t>
          </a:r>
          <a:r>
            <a:rPr lang="en-US" sz="1800" dirty="0"/>
            <a:t> (1PPM) needs to be applied on a weekly basis in case water containers cannot be emptied. </a:t>
          </a:r>
          <a:endParaRPr lang="en-IN" sz="1800" dirty="0"/>
        </a:p>
      </dgm:t>
    </dgm:pt>
    <dgm:pt modelId="{918F04A5-6762-46AE-9DDA-00DF3B97308C}" type="parTrans" cxnId="{FA5FD989-218E-4431-AC6C-C4F3904A4BA4}">
      <dgm:prSet/>
      <dgm:spPr/>
      <dgm:t>
        <a:bodyPr/>
        <a:lstStyle/>
        <a:p>
          <a:endParaRPr lang="en-IN" sz="1600"/>
        </a:p>
      </dgm:t>
    </dgm:pt>
    <dgm:pt modelId="{1807C36C-0AA0-4142-9B9C-B1DFCE5A0813}" type="sibTrans" cxnId="{FA5FD989-218E-4431-AC6C-C4F3904A4BA4}">
      <dgm:prSet/>
      <dgm:spPr/>
      <dgm:t>
        <a:bodyPr/>
        <a:lstStyle/>
        <a:p>
          <a:endParaRPr lang="en-IN" sz="1600"/>
        </a:p>
      </dgm:t>
    </dgm:pt>
    <dgm:pt modelId="{89784820-3E2A-4BE5-A571-C13C3B7BC044}">
      <dgm:prSet custT="1"/>
      <dgm:spPr/>
      <dgm:t>
        <a:bodyPr/>
        <a:lstStyle/>
        <a:p>
          <a:r>
            <a:rPr lang="en-US" sz="1800" dirty="0"/>
            <a:t>Big water drums and small earthen jars need to be turned upside down once a week.</a:t>
          </a:r>
          <a:endParaRPr lang="en-IN" sz="1800" dirty="0"/>
        </a:p>
      </dgm:t>
    </dgm:pt>
    <dgm:pt modelId="{73BF4834-393F-4667-983F-984BD231D7F1}" type="parTrans" cxnId="{2507A582-78C2-41E4-BF4F-D54FF13524A5}">
      <dgm:prSet/>
      <dgm:spPr/>
      <dgm:t>
        <a:bodyPr/>
        <a:lstStyle/>
        <a:p>
          <a:endParaRPr lang="en-IN" sz="1600"/>
        </a:p>
      </dgm:t>
    </dgm:pt>
    <dgm:pt modelId="{1FCA6243-A496-4F2D-A444-706F57127433}" type="sibTrans" cxnId="{2507A582-78C2-41E4-BF4F-D54FF13524A5}">
      <dgm:prSet/>
      <dgm:spPr/>
      <dgm:t>
        <a:bodyPr/>
        <a:lstStyle/>
        <a:p>
          <a:endParaRPr lang="en-IN" sz="1600"/>
        </a:p>
      </dgm:t>
    </dgm:pt>
    <dgm:pt modelId="{6C06F8D5-8EEA-40E2-891F-6738FAA45044}">
      <dgm:prSet custT="1"/>
      <dgm:spPr/>
      <dgm:t>
        <a:bodyPr/>
        <a:lstStyle/>
        <a:p>
          <a:r>
            <a:rPr lang="en-US" sz="1800"/>
            <a:t>Filtering water from one container to another through cloth can help to trap and dislodge larvae and pupae.</a:t>
          </a:r>
          <a:endParaRPr lang="en-IN" sz="1800"/>
        </a:p>
      </dgm:t>
    </dgm:pt>
    <dgm:pt modelId="{22332281-9434-4234-BE1F-EAD0E8D2B925}" type="parTrans" cxnId="{6A6FA056-396E-43C5-84EE-53A5D0D812CC}">
      <dgm:prSet/>
      <dgm:spPr/>
      <dgm:t>
        <a:bodyPr/>
        <a:lstStyle/>
        <a:p>
          <a:endParaRPr lang="en-IN" sz="1600"/>
        </a:p>
      </dgm:t>
    </dgm:pt>
    <dgm:pt modelId="{41E45033-121F-42A0-B228-C069D73AF895}" type="sibTrans" cxnId="{6A6FA056-396E-43C5-84EE-53A5D0D812CC}">
      <dgm:prSet/>
      <dgm:spPr/>
      <dgm:t>
        <a:bodyPr/>
        <a:lstStyle/>
        <a:p>
          <a:endParaRPr lang="en-IN" sz="1600"/>
        </a:p>
      </dgm:t>
    </dgm:pt>
    <dgm:pt modelId="{C2144D1B-D670-4B03-9353-72E2341ABE59}">
      <dgm:prSet custT="1"/>
      <dgm:spPr/>
      <dgm:t>
        <a:bodyPr/>
        <a:lstStyle/>
        <a:p>
          <a:r>
            <a:rPr lang="en-US" sz="2000" dirty="0"/>
            <a:t>Cleaning of water coolers, ACs, refrigerators</a:t>
          </a:r>
          <a:endParaRPr lang="en-IN" sz="2000" dirty="0"/>
        </a:p>
      </dgm:t>
    </dgm:pt>
    <dgm:pt modelId="{6D0D4BB8-8A1F-4653-B220-8656A5094F9B}" type="parTrans" cxnId="{66A549B0-5A6F-43F8-B94F-D4FA85CE039F}">
      <dgm:prSet/>
      <dgm:spPr/>
      <dgm:t>
        <a:bodyPr/>
        <a:lstStyle/>
        <a:p>
          <a:endParaRPr lang="en-IN" sz="1600"/>
        </a:p>
      </dgm:t>
    </dgm:pt>
    <dgm:pt modelId="{15B2A052-388C-4E48-8706-C0B4F7C0F364}" type="sibTrans" cxnId="{66A549B0-5A6F-43F8-B94F-D4FA85CE039F}">
      <dgm:prSet/>
      <dgm:spPr/>
      <dgm:t>
        <a:bodyPr/>
        <a:lstStyle/>
        <a:p>
          <a:endParaRPr lang="en-IN" sz="1600"/>
        </a:p>
      </dgm:t>
    </dgm:pt>
    <dgm:pt modelId="{12F02381-C44A-4C21-8126-264A663EABA6}">
      <dgm:prSet custT="1"/>
      <dgm:spPr/>
      <dgm:t>
        <a:bodyPr/>
        <a:lstStyle/>
        <a:p>
          <a:r>
            <a:rPr lang="en-US" sz="1800" dirty="0"/>
            <a:t>Wherever possible these potential breeding spots need to be dried up once in a week.</a:t>
          </a:r>
          <a:endParaRPr lang="en-IN" sz="1800" dirty="0"/>
        </a:p>
      </dgm:t>
    </dgm:pt>
    <dgm:pt modelId="{CFBC802D-1D51-4D3F-8B55-E40FE8891CC9}" type="parTrans" cxnId="{385BF0EF-1035-49B5-B002-FA790460A0EE}">
      <dgm:prSet/>
      <dgm:spPr/>
      <dgm:t>
        <a:bodyPr/>
        <a:lstStyle/>
        <a:p>
          <a:endParaRPr lang="en-IN" sz="1600"/>
        </a:p>
      </dgm:t>
    </dgm:pt>
    <dgm:pt modelId="{AC176D31-1B03-43DB-91BB-C16F6554DEFC}" type="sibTrans" cxnId="{385BF0EF-1035-49B5-B002-FA790460A0EE}">
      <dgm:prSet/>
      <dgm:spPr/>
      <dgm:t>
        <a:bodyPr/>
        <a:lstStyle/>
        <a:p>
          <a:endParaRPr lang="en-IN" sz="1600"/>
        </a:p>
      </dgm:t>
    </dgm:pt>
    <dgm:pt modelId="{871D583D-04D9-416A-9848-8FC5AE838B75}" type="pres">
      <dgm:prSet presAssocID="{593E27AC-4366-4DEE-A0C4-9897E0A824FB}" presName="linear" presStyleCnt="0">
        <dgm:presLayoutVars>
          <dgm:animLvl val="lvl"/>
          <dgm:resizeHandles val="exact"/>
        </dgm:presLayoutVars>
      </dgm:prSet>
      <dgm:spPr/>
      <dgm:t>
        <a:bodyPr/>
        <a:lstStyle/>
        <a:p>
          <a:endParaRPr lang="en-US"/>
        </a:p>
      </dgm:t>
    </dgm:pt>
    <dgm:pt modelId="{F5A64784-94D4-449E-A32C-38C28E9310F5}" type="pres">
      <dgm:prSet presAssocID="{E031D064-CADB-48A9-88E5-89A8851E0A25}" presName="parentText" presStyleLbl="node1" presStyleIdx="0" presStyleCnt="3" custScaleY="68972">
        <dgm:presLayoutVars>
          <dgm:chMax val="0"/>
          <dgm:bulletEnabled val="1"/>
        </dgm:presLayoutVars>
      </dgm:prSet>
      <dgm:spPr/>
      <dgm:t>
        <a:bodyPr/>
        <a:lstStyle/>
        <a:p>
          <a:endParaRPr lang="en-US"/>
        </a:p>
      </dgm:t>
    </dgm:pt>
    <dgm:pt modelId="{BD852C02-B4F9-4DBA-84D2-F8FE167E9FB8}" type="pres">
      <dgm:prSet presAssocID="{79D7E263-64AC-4711-85D3-ED15B05872AC}" presName="spacer" presStyleCnt="0"/>
      <dgm:spPr/>
      <dgm:t>
        <a:bodyPr/>
        <a:lstStyle/>
        <a:p>
          <a:endParaRPr lang="en-US"/>
        </a:p>
      </dgm:t>
    </dgm:pt>
    <dgm:pt modelId="{9436A485-B3ED-42F9-981B-40731022C0C4}" type="pres">
      <dgm:prSet presAssocID="{534C0FA5-C448-4C3A-AA9D-2CF816CD2B5C}" presName="parentText" presStyleLbl="node1" presStyleIdx="1" presStyleCnt="3" custScaleY="63963">
        <dgm:presLayoutVars>
          <dgm:chMax val="0"/>
          <dgm:bulletEnabled val="1"/>
        </dgm:presLayoutVars>
      </dgm:prSet>
      <dgm:spPr/>
      <dgm:t>
        <a:bodyPr/>
        <a:lstStyle/>
        <a:p>
          <a:endParaRPr lang="en-US"/>
        </a:p>
      </dgm:t>
    </dgm:pt>
    <dgm:pt modelId="{0D091327-46EB-41D4-87F7-847CE890E1E3}" type="pres">
      <dgm:prSet presAssocID="{534C0FA5-C448-4C3A-AA9D-2CF816CD2B5C}" presName="childText" presStyleLbl="revTx" presStyleIdx="0" presStyleCnt="2">
        <dgm:presLayoutVars>
          <dgm:bulletEnabled val="1"/>
        </dgm:presLayoutVars>
      </dgm:prSet>
      <dgm:spPr/>
      <dgm:t>
        <a:bodyPr/>
        <a:lstStyle/>
        <a:p>
          <a:endParaRPr lang="en-US"/>
        </a:p>
      </dgm:t>
    </dgm:pt>
    <dgm:pt modelId="{77C5ACDA-631B-4C77-B28A-C3CC663C9DED}" type="pres">
      <dgm:prSet presAssocID="{C2144D1B-D670-4B03-9353-72E2341ABE59}" presName="parentText" presStyleLbl="node1" presStyleIdx="2" presStyleCnt="3" custScaleY="73592">
        <dgm:presLayoutVars>
          <dgm:chMax val="0"/>
          <dgm:bulletEnabled val="1"/>
        </dgm:presLayoutVars>
      </dgm:prSet>
      <dgm:spPr/>
      <dgm:t>
        <a:bodyPr/>
        <a:lstStyle/>
        <a:p>
          <a:endParaRPr lang="en-US"/>
        </a:p>
      </dgm:t>
    </dgm:pt>
    <dgm:pt modelId="{4FA3D586-96E6-451D-9215-609AF65D9061}" type="pres">
      <dgm:prSet presAssocID="{C2144D1B-D670-4B03-9353-72E2341ABE59}" presName="childText" presStyleLbl="revTx" presStyleIdx="1" presStyleCnt="2">
        <dgm:presLayoutVars>
          <dgm:bulletEnabled val="1"/>
        </dgm:presLayoutVars>
      </dgm:prSet>
      <dgm:spPr/>
      <dgm:t>
        <a:bodyPr/>
        <a:lstStyle/>
        <a:p>
          <a:endParaRPr lang="en-US"/>
        </a:p>
      </dgm:t>
    </dgm:pt>
  </dgm:ptLst>
  <dgm:cxnLst>
    <dgm:cxn modelId="{DEDE1888-6E72-4ED3-BB80-7E0932AF2245}" type="presOf" srcId="{89784820-3E2A-4BE5-A571-C13C3B7BC044}" destId="{0D091327-46EB-41D4-87F7-847CE890E1E3}" srcOrd="0" destOrd="1" presId="urn:microsoft.com/office/officeart/2005/8/layout/vList2"/>
    <dgm:cxn modelId="{66A549B0-5A6F-43F8-B94F-D4FA85CE039F}" srcId="{593E27AC-4366-4DEE-A0C4-9897E0A824FB}" destId="{C2144D1B-D670-4B03-9353-72E2341ABE59}" srcOrd="2" destOrd="0" parTransId="{6D0D4BB8-8A1F-4653-B220-8656A5094F9B}" sibTransId="{15B2A052-388C-4E48-8706-C0B4F7C0F364}"/>
    <dgm:cxn modelId="{6A6FA056-396E-43C5-84EE-53A5D0D812CC}" srcId="{534C0FA5-C448-4C3A-AA9D-2CF816CD2B5C}" destId="{6C06F8D5-8EEA-40E2-891F-6738FAA45044}" srcOrd="2" destOrd="0" parTransId="{22332281-9434-4234-BE1F-EAD0E8D2B925}" sibTransId="{41E45033-121F-42A0-B228-C069D73AF895}"/>
    <dgm:cxn modelId="{C3F6EDD9-F036-4202-9A97-2AA9415CAC6D}" type="presOf" srcId="{C2144D1B-D670-4B03-9353-72E2341ABE59}" destId="{77C5ACDA-631B-4C77-B28A-C3CC663C9DED}" srcOrd="0" destOrd="0" presId="urn:microsoft.com/office/officeart/2005/8/layout/vList2"/>
    <dgm:cxn modelId="{2216F2C0-90C9-4C60-8F51-FE35FC440BFC}" type="presOf" srcId="{6C06F8D5-8EEA-40E2-891F-6738FAA45044}" destId="{0D091327-46EB-41D4-87F7-847CE890E1E3}" srcOrd="0" destOrd="2" presId="urn:microsoft.com/office/officeart/2005/8/layout/vList2"/>
    <dgm:cxn modelId="{3C301C0C-72D3-424A-AA95-F7234CD4631C}" type="presOf" srcId="{50E332FF-BC62-45E3-B460-57664564AABA}" destId="{0D091327-46EB-41D4-87F7-847CE890E1E3}" srcOrd="0" destOrd="0" presId="urn:microsoft.com/office/officeart/2005/8/layout/vList2"/>
    <dgm:cxn modelId="{6738540F-4EFC-47A4-96D3-88DB6B071C09}" type="presOf" srcId="{E031D064-CADB-48A9-88E5-89A8851E0A25}" destId="{F5A64784-94D4-449E-A32C-38C28E9310F5}" srcOrd="0" destOrd="0" presId="urn:microsoft.com/office/officeart/2005/8/layout/vList2"/>
    <dgm:cxn modelId="{E54EDFA3-4DA9-4C46-B7B9-030829C424FB}" srcId="{593E27AC-4366-4DEE-A0C4-9897E0A824FB}" destId="{E031D064-CADB-48A9-88E5-89A8851E0A25}" srcOrd="0" destOrd="0" parTransId="{7ADD7259-47CF-4412-9879-8D01FA3FAEA9}" sibTransId="{79D7E263-64AC-4711-85D3-ED15B05872AC}"/>
    <dgm:cxn modelId="{AF20B612-FAF8-4A07-90BA-8CF582FD972A}" srcId="{593E27AC-4366-4DEE-A0C4-9897E0A824FB}" destId="{534C0FA5-C448-4C3A-AA9D-2CF816CD2B5C}" srcOrd="1" destOrd="0" parTransId="{86E428CD-B052-427F-A621-C15B38CC2C57}" sibTransId="{CA987C3F-7F13-452C-A0B3-255006B18ECB}"/>
    <dgm:cxn modelId="{F1E5AF5A-A220-4734-97C7-B8EC518E6914}" type="presOf" srcId="{12F02381-C44A-4C21-8126-264A663EABA6}" destId="{4FA3D586-96E6-451D-9215-609AF65D9061}" srcOrd="0" destOrd="0" presId="urn:microsoft.com/office/officeart/2005/8/layout/vList2"/>
    <dgm:cxn modelId="{2507A582-78C2-41E4-BF4F-D54FF13524A5}" srcId="{534C0FA5-C448-4C3A-AA9D-2CF816CD2B5C}" destId="{89784820-3E2A-4BE5-A571-C13C3B7BC044}" srcOrd="1" destOrd="0" parTransId="{73BF4834-393F-4667-983F-984BD231D7F1}" sibTransId="{1FCA6243-A496-4F2D-A444-706F57127433}"/>
    <dgm:cxn modelId="{FA5FD989-218E-4431-AC6C-C4F3904A4BA4}" srcId="{534C0FA5-C448-4C3A-AA9D-2CF816CD2B5C}" destId="{50E332FF-BC62-45E3-B460-57664564AABA}" srcOrd="0" destOrd="0" parTransId="{918F04A5-6762-46AE-9DDA-00DF3B97308C}" sibTransId="{1807C36C-0AA0-4142-9B9C-B1DFCE5A0813}"/>
    <dgm:cxn modelId="{E9573284-F230-4FE5-8DD9-E8D0FCDF9064}" type="presOf" srcId="{534C0FA5-C448-4C3A-AA9D-2CF816CD2B5C}" destId="{9436A485-B3ED-42F9-981B-40731022C0C4}" srcOrd="0" destOrd="0" presId="urn:microsoft.com/office/officeart/2005/8/layout/vList2"/>
    <dgm:cxn modelId="{697A3A41-1646-4889-A305-9DC0E68FE315}" type="presOf" srcId="{593E27AC-4366-4DEE-A0C4-9897E0A824FB}" destId="{871D583D-04D9-416A-9848-8FC5AE838B75}" srcOrd="0" destOrd="0" presId="urn:microsoft.com/office/officeart/2005/8/layout/vList2"/>
    <dgm:cxn modelId="{385BF0EF-1035-49B5-B002-FA790460A0EE}" srcId="{C2144D1B-D670-4B03-9353-72E2341ABE59}" destId="{12F02381-C44A-4C21-8126-264A663EABA6}" srcOrd="0" destOrd="0" parTransId="{CFBC802D-1D51-4D3F-8B55-E40FE8891CC9}" sibTransId="{AC176D31-1B03-43DB-91BB-C16F6554DEFC}"/>
    <dgm:cxn modelId="{3417DA7F-77D5-45B6-81CB-B80CBCA7B633}" type="presParOf" srcId="{871D583D-04D9-416A-9848-8FC5AE838B75}" destId="{F5A64784-94D4-449E-A32C-38C28E9310F5}" srcOrd="0" destOrd="0" presId="urn:microsoft.com/office/officeart/2005/8/layout/vList2"/>
    <dgm:cxn modelId="{1EB56D48-6EA3-4A6C-9796-9638957D2023}" type="presParOf" srcId="{871D583D-04D9-416A-9848-8FC5AE838B75}" destId="{BD852C02-B4F9-4DBA-84D2-F8FE167E9FB8}" srcOrd="1" destOrd="0" presId="urn:microsoft.com/office/officeart/2005/8/layout/vList2"/>
    <dgm:cxn modelId="{E44FC034-0BBB-4673-BEAF-764510A767CD}" type="presParOf" srcId="{871D583D-04D9-416A-9848-8FC5AE838B75}" destId="{9436A485-B3ED-42F9-981B-40731022C0C4}" srcOrd="2" destOrd="0" presId="urn:microsoft.com/office/officeart/2005/8/layout/vList2"/>
    <dgm:cxn modelId="{A7408E7A-10CF-433B-A058-6609F08F3C76}" type="presParOf" srcId="{871D583D-04D9-416A-9848-8FC5AE838B75}" destId="{0D091327-46EB-41D4-87F7-847CE890E1E3}" srcOrd="3" destOrd="0" presId="urn:microsoft.com/office/officeart/2005/8/layout/vList2"/>
    <dgm:cxn modelId="{D7800B30-FF01-4192-B82B-98D2B4E47719}" type="presParOf" srcId="{871D583D-04D9-416A-9848-8FC5AE838B75}" destId="{77C5ACDA-631B-4C77-B28A-C3CC663C9DED}" srcOrd="4" destOrd="0" presId="urn:microsoft.com/office/officeart/2005/8/layout/vList2"/>
    <dgm:cxn modelId="{96E5BE55-45FB-4BE6-B98C-7C759D08C37B}" type="presParOf" srcId="{871D583D-04D9-416A-9848-8FC5AE838B75}" destId="{4FA3D586-96E6-451D-9215-609AF65D9061}" srcOrd="5"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CE7220E6-476B-4904-8544-49D10A053CA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5A60FA8B-6596-4417-B206-87FAF007E42C}">
      <dgm:prSet/>
      <dgm:spPr/>
      <dgm:t>
        <a:bodyPr/>
        <a:lstStyle/>
        <a:p>
          <a:r>
            <a:rPr lang="en-IN" b="1" i="0"/>
            <a:t>Source reduction</a:t>
          </a:r>
          <a:r>
            <a:rPr lang="en-US" b="1" i="0"/>
            <a:t> (reducing sources of larval habitats) </a:t>
          </a:r>
          <a:endParaRPr lang="en-IN"/>
        </a:p>
      </dgm:t>
    </dgm:pt>
    <dgm:pt modelId="{2329460E-48A2-4E76-A49A-A45B31565A03}" type="parTrans" cxnId="{C4B607B0-B05A-4237-BEBE-1ACD86380FB1}">
      <dgm:prSet/>
      <dgm:spPr/>
      <dgm:t>
        <a:bodyPr/>
        <a:lstStyle/>
        <a:p>
          <a:endParaRPr lang="en-IN"/>
        </a:p>
      </dgm:t>
    </dgm:pt>
    <dgm:pt modelId="{DD903005-48C8-4EF2-8161-A46E9417186D}" type="sibTrans" cxnId="{C4B607B0-B05A-4237-BEBE-1ACD86380FB1}">
      <dgm:prSet/>
      <dgm:spPr/>
      <dgm:t>
        <a:bodyPr/>
        <a:lstStyle/>
        <a:p>
          <a:endParaRPr lang="en-IN"/>
        </a:p>
      </dgm:t>
    </dgm:pt>
    <dgm:pt modelId="{6029F80D-4782-412B-B1EA-5FA3C8EAB60A}" type="pres">
      <dgm:prSet presAssocID="{CE7220E6-476B-4904-8544-49D10A053CAD}" presName="linear" presStyleCnt="0">
        <dgm:presLayoutVars>
          <dgm:animLvl val="lvl"/>
          <dgm:resizeHandles val="exact"/>
        </dgm:presLayoutVars>
      </dgm:prSet>
      <dgm:spPr/>
      <dgm:t>
        <a:bodyPr/>
        <a:lstStyle/>
        <a:p>
          <a:endParaRPr lang="en-US"/>
        </a:p>
      </dgm:t>
    </dgm:pt>
    <dgm:pt modelId="{E37866C9-26D8-4ABF-9877-3522527B734C}" type="pres">
      <dgm:prSet presAssocID="{5A60FA8B-6596-4417-B206-87FAF007E42C}" presName="parentText" presStyleLbl="node1" presStyleIdx="0" presStyleCnt="1">
        <dgm:presLayoutVars>
          <dgm:chMax val="0"/>
          <dgm:bulletEnabled val="1"/>
        </dgm:presLayoutVars>
      </dgm:prSet>
      <dgm:spPr/>
      <dgm:t>
        <a:bodyPr/>
        <a:lstStyle/>
        <a:p>
          <a:endParaRPr lang="en-US"/>
        </a:p>
      </dgm:t>
    </dgm:pt>
  </dgm:ptLst>
  <dgm:cxnLst>
    <dgm:cxn modelId="{6B41BCAD-09D7-495B-90E2-C613EA61E64E}" type="presOf" srcId="{CE7220E6-476B-4904-8544-49D10A053CAD}" destId="{6029F80D-4782-412B-B1EA-5FA3C8EAB60A}" srcOrd="0" destOrd="0" presId="urn:microsoft.com/office/officeart/2005/8/layout/vList2"/>
    <dgm:cxn modelId="{C4B607B0-B05A-4237-BEBE-1ACD86380FB1}" srcId="{CE7220E6-476B-4904-8544-49D10A053CAD}" destId="{5A60FA8B-6596-4417-B206-87FAF007E42C}" srcOrd="0" destOrd="0" parTransId="{2329460E-48A2-4E76-A49A-A45B31565A03}" sibTransId="{DD903005-48C8-4EF2-8161-A46E9417186D}"/>
    <dgm:cxn modelId="{A45E6209-2794-4584-8C0E-4339978EA03B}" type="presOf" srcId="{5A60FA8B-6596-4417-B206-87FAF007E42C}" destId="{E37866C9-26D8-4ABF-9877-3522527B734C}" srcOrd="0" destOrd="0" presId="urn:microsoft.com/office/officeart/2005/8/layout/vList2"/>
    <dgm:cxn modelId="{80F09F25-11A0-4CF7-BCD7-0A27351677AF}" type="presParOf" srcId="{6029F80D-4782-412B-B1EA-5FA3C8EAB60A}" destId="{E37866C9-26D8-4ABF-9877-3522527B734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B985A398-E227-4AD6-B224-DBBC3396D392}" type="doc">
      <dgm:prSet loTypeId="urn:microsoft.com/office/officeart/2005/8/layout/vList2" loCatId="list" qsTypeId="urn:microsoft.com/office/officeart/2005/8/quickstyle/simple1" qsCatId="simple" csTypeId="urn:microsoft.com/office/officeart/2005/8/colors/accent1_4" csCatId="accent1"/>
      <dgm:spPr/>
      <dgm:t>
        <a:bodyPr/>
        <a:lstStyle/>
        <a:p>
          <a:endParaRPr lang="en-IN"/>
        </a:p>
      </dgm:t>
    </dgm:pt>
    <dgm:pt modelId="{55D46DEB-1A14-4180-8F21-310A32C9A2E7}">
      <dgm:prSet custT="1"/>
      <dgm:spPr/>
      <dgm:t>
        <a:bodyPr/>
        <a:lstStyle/>
        <a:p>
          <a:r>
            <a:rPr lang="en-US" sz="2000" dirty="0"/>
            <a:t>Mosquito-proofing of overhead tanks or underground reservoirs</a:t>
          </a:r>
          <a:endParaRPr lang="en-IN" sz="2000" dirty="0"/>
        </a:p>
      </dgm:t>
    </dgm:pt>
    <dgm:pt modelId="{4F7FE3CE-CC06-4E62-9251-7117C8601A09}" type="parTrans" cxnId="{A4F7EC20-9F05-418D-B6DC-FA7EC7021E05}">
      <dgm:prSet/>
      <dgm:spPr/>
      <dgm:t>
        <a:bodyPr/>
        <a:lstStyle/>
        <a:p>
          <a:endParaRPr lang="en-IN" sz="2000"/>
        </a:p>
      </dgm:t>
    </dgm:pt>
    <dgm:pt modelId="{1F313453-C32F-4F15-B500-7486786C7FD9}" type="sibTrans" cxnId="{A4F7EC20-9F05-418D-B6DC-FA7EC7021E05}">
      <dgm:prSet/>
      <dgm:spPr/>
      <dgm:t>
        <a:bodyPr/>
        <a:lstStyle/>
        <a:p>
          <a:endParaRPr lang="en-IN" sz="2000"/>
        </a:p>
      </dgm:t>
    </dgm:pt>
    <dgm:pt modelId="{3B4701A4-C5D1-4349-8357-0F61EBDA9B71}">
      <dgm:prSet custT="1"/>
      <dgm:spPr/>
      <dgm:t>
        <a:bodyPr/>
        <a:lstStyle/>
        <a:p>
          <a:r>
            <a:rPr lang="en-US" sz="2000" dirty="0"/>
            <a:t>Mosquito-proofing of overhead tanks or underground reservoirs</a:t>
          </a:r>
          <a:endParaRPr lang="en-IN" sz="2000" dirty="0"/>
        </a:p>
      </dgm:t>
    </dgm:pt>
    <dgm:pt modelId="{6DBCFF9F-F8B8-49D3-9FB8-8CC4762198A9}" type="parTrans" cxnId="{056C8A52-58C4-4D5C-A4B1-86B50A2A9DE7}">
      <dgm:prSet/>
      <dgm:spPr/>
      <dgm:t>
        <a:bodyPr/>
        <a:lstStyle/>
        <a:p>
          <a:endParaRPr lang="en-IN" sz="2000"/>
        </a:p>
      </dgm:t>
    </dgm:pt>
    <dgm:pt modelId="{17D339F6-EAF7-4B63-886B-AB2CA17A3953}" type="sibTrans" cxnId="{056C8A52-58C4-4D5C-A4B1-86B50A2A9DE7}">
      <dgm:prSet/>
      <dgm:spPr/>
      <dgm:t>
        <a:bodyPr/>
        <a:lstStyle/>
        <a:p>
          <a:endParaRPr lang="en-IN" sz="2000"/>
        </a:p>
      </dgm:t>
    </dgm:pt>
    <dgm:pt modelId="{E89CF6F5-58DE-4712-B7AA-3C890AA51D9A}">
      <dgm:prSet custT="1"/>
      <dgm:spPr/>
      <dgm:t>
        <a:bodyPr/>
        <a:lstStyle/>
        <a:p>
          <a:r>
            <a:rPr lang="en-IN" sz="2000"/>
            <a:t>Managing discarded receptacles</a:t>
          </a:r>
        </a:p>
      </dgm:t>
    </dgm:pt>
    <dgm:pt modelId="{FCBB347D-E466-4BDB-9A1F-DF1D82161529}" type="parTrans" cxnId="{7CDBDA44-B734-4A9E-9946-12C396DD0014}">
      <dgm:prSet/>
      <dgm:spPr/>
      <dgm:t>
        <a:bodyPr/>
        <a:lstStyle/>
        <a:p>
          <a:endParaRPr lang="en-IN" sz="2000"/>
        </a:p>
      </dgm:t>
    </dgm:pt>
    <dgm:pt modelId="{952EB2C4-6F86-472B-BE8A-A161C2C3722B}" type="sibTrans" cxnId="{7CDBDA44-B734-4A9E-9946-12C396DD0014}">
      <dgm:prSet/>
      <dgm:spPr/>
      <dgm:t>
        <a:bodyPr/>
        <a:lstStyle/>
        <a:p>
          <a:endParaRPr lang="en-IN" sz="2000"/>
        </a:p>
      </dgm:t>
    </dgm:pt>
    <dgm:pt modelId="{6CA1212B-5BC0-4F72-B2CD-B297E6D1833B}">
      <dgm:prSet custT="1"/>
      <dgm:spPr/>
      <dgm:t>
        <a:bodyPr/>
        <a:lstStyle/>
        <a:p>
          <a:r>
            <a:rPr lang="en-US" sz="2000"/>
            <a:t>Disposal and recycling of used/old tyres</a:t>
          </a:r>
          <a:endParaRPr lang="en-IN" sz="2000"/>
        </a:p>
      </dgm:t>
    </dgm:pt>
    <dgm:pt modelId="{6C6D83D0-1731-4C9B-91DC-097B22B15388}" type="parTrans" cxnId="{DB7FD626-E0A0-4C7C-A2AA-891FC5B83E19}">
      <dgm:prSet/>
      <dgm:spPr/>
      <dgm:t>
        <a:bodyPr/>
        <a:lstStyle/>
        <a:p>
          <a:endParaRPr lang="en-IN" sz="2000"/>
        </a:p>
      </dgm:t>
    </dgm:pt>
    <dgm:pt modelId="{7DB0C232-23EA-4D36-A255-2CCD108CD5D4}" type="sibTrans" cxnId="{DB7FD626-E0A0-4C7C-A2AA-891FC5B83E19}">
      <dgm:prSet/>
      <dgm:spPr/>
      <dgm:t>
        <a:bodyPr/>
        <a:lstStyle/>
        <a:p>
          <a:endParaRPr lang="en-IN" sz="2000"/>
        </a:p>
      </dgm:t>
    </dgm:pt>
    <dgm:pt modelId="{11E52ABE-D96C-4961-A25A-8D3DC5FE3E90}">
      <dgm:prSet custT="1"/>
      <dgm:spPr/>
      <dgm:t>
        <a:bodyPr/>
        <a:lstStyle/>
        <a:p>
          <a:r>
            <a:rPr lang="en-US" sz="2000"/>
            <a:t>Cleaning flowerpots/vases and ant-traps and changing water of pet bowls and bird baths</a:t>
          </a:r>
          <a:endParaRPr lang="en-IN" sz="2000"/>
        </a:p>
      </dgm:t>
    </dgm:pt>
    <dgm:pt modelId="{3F37A924-45D3-4D18-A142-1B6794D97982}" type="parTrans" cxnId="{FB94CF70-B0AD-4FFD-9614-CEC2130C3CB1}">
      <dgm:prSet/>
      <dgm:spPr/>
      <dgm:t>
        <a:bodyPr/>
        <a:lstStyle/>
        <a:p>
          <a:endParaRPr lang="en-IN" sz="2000"/>
        </a:p>
      </dgm:t>
    </dgm:pt>
    <dgm:pt modelId="{5DDE0F5A-6320-49D3-AD13-08A982B131D7}" type="sibTrans" cxnId="{FB94CF70-B0AD-4FFD-9614-CEC2130C3CB1}">
      <dgm:prSet/>
      <dgm:spPr/>
      <dgm:t>
        <a:bodyPr/>
        <a:lstStyle/>
        <a:p>
          <a:endParaRPr lang="en-IN" sz="2000"/>
        </a:p>
      </dgm:t>
    </dgm:pt>
    <dgm:pt modelId="{DDE686CB-DABB-43FC-BF14-B8BBDBDD278F}">
      <dgm:prSet custT="1"/>
      <dgm:spPr/>
      <dgm:t>
        <a:bodyPr/>
        <a:lstStyle/>
        <a:p>
          <a:r>
            <a:rPr lang="en-US" sz="2000"/>
            <a:t>Observation of dry day </a:t>
          </a:r>
          <a:endParaRPr lang="en-IN" sz="2000"/>
        </a:p>
      </dgm:t>
    </dgm:pt>
    <dgm:pt modelId="{0F40D234-EE1B-44E2-92E9-678D7F4E0E6D}" type="parTrans" cxnId="{10E7CBDB-EF23-411B-A270-778CB8395F54}">
      <dgm:prSet/>
      <dgm:spPr/>
      <dgm:t>
        <a:bodyPr/>
        <a:lstStyle/>
        <a:p>
          <a:endParaRPr lang="en-IN" sz="2000"/>
        </a:p>
      </dgm:t>
    </dgm:pt>
    <dgm:pt modelId="{DA22F16F-B3D8-4FB9-B385-DEE595A180B5}" type="sibTrans" cxnId="{10E7CBDB-EF23-411B-A270-778CB8395F54}">
      <dgm:prSet/>
      <dgm:spPr/>
      <dgm:t>
        <a:bodyPr/>
        <a:lstStyle/>
        <a:p>
          <a:endParaRPr lang="en-IN" sz="2000"/>
        </a:p>
      </dgm:t>
    </dgm:pt>
    <dgm:pt modelId="{B85DE794-7712-42F2-B812-CB8362D50C26}">
      <dgm:prSet custT="1"/>
      <dgm:spPr/>
      <dgm:t>
        <a:bodyPr/>
        <a:lstStyle/>
        <a:p>
          <a:r>
            <a:rPr lang="en-US" sz="1600"/>
            <a:t>Every week dry day should be observed by the community for source reduction.</a:t>
          </a:r>
          <a:endParaRPr lang="en-IN" sz="1600"/>
        </a:p>
      </dgm:t>
    </dgm:pt>
    <dgm:pt modelId="{D45B4885-BC3E-4A13-817F-F43D928F5EE0}" type="parTrans" cxnId="{097FEA5E-A1AC-4E29-A6E8-316F941F0D91}">
      <dgm:prSet/>
      <dgm:spPr/>
      <dgm:t>
        <a:bodyPr/>
        <a:lstStyle/>
        <a:p>
          <a:endParaRPr lang="en-IN" sz="2000"/>
        </a:p>
      </dgm:t>
    </dgm:pt>
    <dgm:pt modelId="{F77322B8-7017-4284-B9D8-C14330C9E5D4}" type="sibTrans" cxnId="{097FEA5E-A1AC-4E29-A6E8-316F941F0D91}">
      <dgm:prSet/>
      <dgm:spPr/>
      <dgm:t>
        <a:bodyPr/>
        <a:lstStyle/>
        <a:p>
          <a:endParaRPr lang="en-IN" sz="2000"/>
        </a:p>
      </dgm:t>
    </dgm:pt>
    <dgm:pt modelId="{19B87FC7-3E11-47EC-985D-1F23060316D9}" type="pres">
      <dgm:prSet presAssocID="{B985A398-E227-4AD6-B224-DBBC3396D392}" presName="linear" presStyleCnt="0">
        <dgm:presLayoutVars>
          <dgm:animLvl val="lvl"/>
          <dgm:resizeHandles val="exact"/>
        </dgm:presLayoutVars>
      </dgm:prSet>
      <dgm:spPr/>
      <dgm:t>
        <a:bodyPr/>
        <a:lstStyle/>
        <a:p>
          <a:endParaRPr lang="en-US"/>
        </a:p>
      </dgm:t>
    </dgm:pt>
    <dgm:pt modelId="{C85555DC-B901-48A6-A09B-989A4B3A2982}" type="pres">
      <dgm:prSet presAssocID="{55D46DEB-1A14-4180-8F21-310A32C9A2E7}" presName="parentText" presStyleLbl="node1" presStyleIdx="0" presStyleCnt="6">
        <dgm:presLayoutVars>
          <dgm:chMax val="0"/>
          <dgm:bulletEnabled val="1"/>
        </dgm:presLayoutVars>
      </dgm:prSet>
      <dgm:spPr/>
      <dgm:t>
        <a:bodyPr/>
        <a:lstStyle/>
        <a:p>
          <a:endParaRPr lang="en-US"/>
        </a:p>
      </dgm:t>
    </dgm:pt>
    <dgm:pt modelId="{A3DD34CA-3004-41EE-A2A5-581D6A72819B}" type="pres">
      <dgm:prSet presAssocID="{1F313453-C32F-4F15-B500-7486786C7FD9}" presName="spacer" presStyleCnt="0"/>
      <dgm:spPr/>
      <dgm:t>
        <a:bodyPr/>
        <a:lstStyle/>
        <a:p>
          <a:endParaRPr lang="en-US"/>
        </a:p>
      </dgm:t>
    </dgm:pt>
    <dgm:pt modelId="{BC01C13D-5714-4329-A4FD-8B3492B415EE}" type="pres">
      <dgm:prSet presAssocID="{3B4701A4-C5D1-4349-8357-0F61EBDA9B71}" presName="parentText" presStyleLbl="node1" presStyleIdx="1" presStyleCnt="6">
        <dgm:presLayoutVars>
          <dgm:chMax val="0"/>
          <dgm:bulletEnabled val="1"/>
        </dgm:presLayoutVars>
      </dgm:prSet>
      <dgm:spPr/>
      <dgm:t>
        <a:bodyPr/>
        <a:lstStyle/>
        <a:p>
          <a:endParaRPr lang="en-US"/>
        </a:p>
      </dgm:t>
    </dgm:pt>
    <dgm:pt modelId="{C898FFA9-6A2F-40CD-9EB0-EB5293895C8F}" type="pres">
      <dgm:prSet presAssocID="{17D339F6-EAF7-4B63-886B-AB2CA17A3953}" presName="spacer" presStyleCnt="0"/>
      <dgm:spPr/>
      <dgm:t>
        <a:bodyPr/>
        <a:lstStyle/>
        <a:p>
          <a:endParaRPr lang="en-US"/>
        </a:p>
      </dgm:t>
    </dgm:pt>
    <dgm:pt modelId="{C157198D-D7B0-4998-92BD-23A349277665}" type="pres">
      <dgm:prSet presAssocID="{E89CF6F5-58DE-4712-B7AA-3C890AA51D9A}" presName="parentText" presStyleLbl="node1" presStyleIdx="2" presStyleCnt="6">
        <dgm:presLayoutVars>
          <dgm:chMax val="0"/>
          <dgm:bulletEnabled val="1"/>
        </dgm:presLayoutVars>
      </dgm:prSet>
      <dgm:spPr/>
      <dgm:t>
        <a:bodyPr/>
        <a:lstStyle/>
        <a:p>
          <a:endParaRPr lang="en-US"/>
        </a:p>
      </dgm:t>
    </dgm:pt>
    <dgm:pt modelId="{9F1273ED-F4AD-49D7-865D-3B7609B55FD9}" type="pres">
      <dgm:prSet presAssocID="{952EB2C4-6F86-472B-BE8A-A161C2C3722B}" presName="spacer" presStyleCnt="0"/>
      <dgm:spPr/>
      <dgm:t>
        <a:bodyPr/>
        <a:lstStyle/>
        <a:p>
          <a:endParaRPr lang="en-US"/>
        </a:p>
      </dgm:t>
    </dgm:pt>
    <dgm:pt modelId="{EC922102-A058-4F42-A2E4-7FA4CF3E3175}" type="pres">
      <dgm:prSet presAssocID="{6CA1212B-5BC0-4F72-B2CD-B297E6D1833B}" presName="parentText" presStyleLbl="node1" presStyleIdx="3" presStyleCnt="6">
        <dgm:presLayoutVars>
          <dgm:chMax val="0"/>
          <dgm:bulletEnabled val="1"/>
        </dgm:presLayoutVars>
      </dgm:prSet>
      <dgm:spPr/>
      <dgm:t>
        <a:bodyPr/>
        <a:lstStyle/>
        <a:p>
          <a:endParaRPr lang="en-US"/>
        </a:p>
      </dgm:t>
    </dgm:pt>
    <dgm:pt modelId="{5C61147E-87C4-4568-BDC0-3DCB60D10E0E}" type="pres">
      <dgm:prSet presAssocID="{7DB0C232-23EA-4D36-A255-2CCD108CD5D4}" presName="spacer" presStyleCnt="0"/>
      <dgm:spPr/>
      <dgm:t>
        <a:bodyPr/>
        <a:lstStyle/>
        <a:p>
          <a:endParaRPr lang="en-US"/>
        </a:p>
      </dgm:t>
    </dgm:pt>
    <dgm:pt modelId="{667EC19E-02EA-4CB6-9BB1-387D8BAF57B2}" type="pres">
      <dgm:prSet presAssocID="{11E52ABE-D96C-4961-A25A-8D3DC5FE3E90}" presName="parentText" presStyleLbl="node1" presStyleIdx="4" presStyleCnt="6">
        <dgm:presLayoutVars>
          <dgm:chMax val="0"/>
          <dgm:bulletEnabled val="1"/>
        </dgm:presLayoutVars>
      </dgm:prSet>
      <dgm:spPr/>
      <dgm:t>
        <a:bodyPr/>
        <a:lstStyle/>
        <a:p>
          <a:endParaRPr lang="en-US"/>
        </a:p>
      </dgm:t>
    </dgm:pt>
    <dgm:pt modelId="{9CE0B770-DF29-4363-BFE1-8111AB9BAB4F}" type="pres">
      <dgm:prSet presAssocID="{5DDE0F5A-6320-49D3-AD13-08A982B131D7}" presName="spacer" presStyleCnt="0"/>
      <dgm:spPr/>
      <dgm:t>
        <a:bodyPr/>
        <a:lstStyle/>
        <a:p>
          <a:endParaRPr lang="en-US"/>
        </a:p>
      </dgm:t>
    </dgm:pt>
    <dgm:pt modelId="{1437D055-4766-4BCD-BD6B-26D9A0592F3C}" type="pres">
      <dgm:prSet presAssocID="{DDE686CB-DABB-43FC-BF14-B8BBDBDD278F}" presName="parentText" presStyleLbl="node1" presStyleIdx="5" presStyleCnt="6">
        <dgm:presLayoutVars>
          <dgm:chMax val="0"/>
          <dgm:bulletEnabled val="1"/>
        </dgm:presLayoutVars>
      </dgm:prSet>
      <dgm:spPr/>
      <dgm:t>
        <a:bodyPr/>
        <a:lstStyle/>
        <a:p>
          <a:endParaRPr lang="en-US"/>
        </a:p>
      </dgm:t>
    </dgm:pt>
    <dgm:pt modelId="{DDB94690-2FA2-4DD4-8B6B-FC8B7D614488}" type="pres">
      <dgm:prSet presAssocID="{DDE686CB-DABB-43FC-BF14-B8BBDBDD278F}" presName="childText" presStyleLbl="revTx" presStyleIdx="0" presStyleCnt="1">
        <dgm:presLayoutVars>
          <dgm:bulletEnabled val="1"/>
        </dgm:presLayoutVars>
      </dgm:prSet>
      <dgm:spPr/>
      <dgm:t>
        <a:bodyPr/>
        <a:lstStyle/>
        <a:p>
          <a:endParaRPr lang="en-US"/>
        </a:p>
      </dgm:t>
    </dgm:pt>
  </dgm:ptLst>
  <dgm:cxnLst>
    <dgm:cxn modelId="{37D01C81-379C-40B6-8486-E8CEBC4DBD6C}" type="presOf" srcId="{DDE686CB-DABB-43FC-BF14-B8BBDBDD278F}" destId="{1437D055-4766-4BCD-BD6B-26D9A0592F3C}" srcOrd="0" destOrd="0" presId="urn:microsoft.com/office/officeart/2005/8/layout/vList2"/>
    <dgm:cxn modelId="{DB7FD626-E0A0-4C7C-A2AA-891FC5B83E19}" srcId="{B985A398-E227-4AD6-B224-DBBC3396D392}" destId="{6CA1212B-5BC0-4F72-B2CD-B297E6D1833B}" srcOrd="3" destOrd="0" parTransId="{6C6D83D0-1731-4C9B-91DC-097B22B15388}" sibTransId="{7DB0C232-23EA-4D36-A255-2CCD108CD5D4}"/>
    <dgm:cxn modelId="{A4F7EC20-9F05-418D-B6DC-FA7EC7021E05}" srcId="{B985A398-E227-4AD6-B224-DBBC3396D392}" destId="{55D46DEB-1A14-4180-8F21-310A32C9A2E7}" srcOrd="0" destOrd="0" parTransId="{4F7FE3CE-CC06-4E62-9251-7117C8601A09}" sibTransId="{1F313453-C32F-4F15-B500-7486786C7FD9}"/>
    <dgm:cxn modelId="{71D67547-BEAE-4D37-BBBE-C795208297C1}" type="presOf" srcId="{E89CF6F5-58DE-4712-B7AA-3C890AA51D9A}" destId="{C157198D-D7B0-4998-92BD-23A349277665}" srcOrd="0" destOrd="0" presId="urn:microsoft.com/office/officeart/2005/8/layout/vList2"/>
    <dgm:cxn modelId="{4B98559E-A471-45F1-8D93-E8D091864D98}" type="presOf" srcId="{11E52ABE-D96C-4961-A25A-8D3DC5FE3E90}" destId="{667EC19E-02EA-4CB6-9BB1-387D8BAF57B2}" srcOrd="0" destOrd="0" presId="urn:microsoft.com/office/officeart/2005/8/layout/vList2"/>
    <dgm:cxn modelId="{097FEA5E-A1AC-4E29-A6E8-316F941F0D91}" srcId="{DDE686CB-DABB-43FC-BF14-B8BBDBDD278F}" destId="{B85DE794-7712-42F2-B812-CB8362D50C26}" srcOrd="0" destOrd="0" parTransId="{D45B4885-BC3E-4A13-817F-F43D928F5EE0}" sibTransId="{F77322B8-7017-4284-B9D8-C14330C9E5D4}"/>
    <dgm:cxn modelId="{0E0F7A26-6F03-49C6-B6FD-F04F9E132830}" type="presOf" srcId="{3B4701A4-C5D1-4349-8357-0F61EBDA9B71}" destId="{BC01C13D-5714-4329-A4FD-8B3492B415EE}" srcOrd="0" destOrd="0" presId="urn:microsoft.com/office/officeart/2005/8/layout/vList2"/>
    <dgm:cxn modelId="{7CDBDA44-B734-4A9E-9946-12C396DD0014}" srcId="{B985A398-E227-4AD6-B224-DBBC3396D392}" destId="{E89CF6F5-58DE-4712-B7AA-3C890AA51D9A}" srcOrd="2" destOrd="0" parTransId="{FCBB347D-E466-4BDB-9A1F-DF1D82161529}" sibTransId="{952EB2C4-6F86-472B-BE8A-A161C2C3722B}"/>
    <dgm:cxn modelId="{056C8A52-58C4-4D5C-A4B1-86B50A2A9DE7}" srcId="{B985A398-E227-4AD6-B224-DBBC3396D392}" destId="{3B4701A4-C5D1-4349-8357-0F61EBDA9B71}" srcOrd="1" destOrd="0" parTransId="{6DBCFF9F-F8B8-49D3-9FB8-8CC4762198A9}" sibTransId="{17D339F6-EAF7-4B63-886B-AB2CA17A3953}"/>
    <dgm:cxn modelId="{393C2149-1944-4BD6-B63A-B1425C95B174}" type="presOf" srcId="{B985A398-E227-4AD6-B224-DBBC3396D392}" destId="{19B87FC7-3E11-47EC-985D-1F23060316D9}" srcOrd="0" destOrd="0" presId="urn:microsoft.com/office/officeart/2005/8/layout/vList2"/>
    <dgm:cxn modelId="{1ED84814-27CC-40C4-B85C-6E9151220629}" type="presOf" srcId="{B85DE794-7712-42F2-B812-CB8362D50C26}" destId="{DDB94690-2FA2-4DD4-8B6B-FC8B7D614488}" srcOrd="0" destOrd="0" presId="urn:microsoft.com/office/officeart/2005/8/layout/vList2"/>
    <dgm:cxn modelId="{10E7CBDB-EF23-411B-A270-778CB8395F54}" srcId="{B985A398-E227-4AD6-B224-DBBC3396D392}" destId="{DDE686CB-DABB-43FC-BF14-B8BBDBDD278F}" srcOrd="5" destOrd="0" parTransId="{0F40D234-EE1B-44E2-92E9-678D7F4E0E6D}" sibTransId="{DA22F16F-B3D8-4FB9-B385-DEE595A180B5}"/>
    <dgm:cxn modelId="{FB94CF70-B0AD-4FFD-9614-CEC2130C3CB1}" srcId="{B985A398-E227-4AD6-B224-DBBC3396D392}" destId="{11E52ABE-D96C-4961-A25A-8D3DC5FE3E90}" srcOrd="4" destOrd="0" parTransId="{3F37A924-45D3-4D18-A142-1B6794D97982}" sibTransId="{5DDE0F5A-6320-49D3-AD13-08A982B131D7}"/>
    <dgm:cxn modelId="{231EB49E-C65C-4B0B-93A5-A9690165149A}" type="presOf" srcId="{55D46DEB-1A14-4180-8F21-310A32C9A2E7}" destId="{C85555DC-B901-48A6-A09B-989A4B3A2982}" srcOrd="0" destOrd="0" presId="urn:microsoft.com/office/officeart/2005/8/layout/vList2"/>
    <dgm:cxn modelId="{A461AE00-73B2-4CE8-9143-9B84E4103D22}" type="presOf" srcId="{6CA1212B-5BC0-4F72-B2CD-B297E6D1833B}" destId="{EC922102-A058-4F42-A2E4-7FA4CF3E3175}" srcOrd="0" destOrd="0" presId="urn:microsoft.com/office/officeart/2005/8/layout/vList2"/>
    <dgm:cxn modelId="{BF318184-DC6F-47A5-AAFF-473F30EC862C}" type="presParOf" srcId="{19B87FC7-3E11-47EC-985D-1F23060316D9}" destId="{C85555DC-B901-48A6-A09B-989A4B3A2982}" srcOrd="0" destOrd="0" presId="urn:microsoft.com/office/officeart/2005/8/layout/vList2"/>
    <dgm:cxn modelId="{3779F04F-71F2-4651-8104-54677258511F}" type="presParOf" srcId="{19B87FC7-3E11-47EC-985D-1F23060316D9}" destId="{A3DD34CA-3004-41EE-A2A5-581D6A72819B}" srcOrd="1" destOrd="0" presId="urn:microsoft.com/office/officeart/2005/8/layout/vList2"/>
    <dgm:cxn modelId="{EA7BEE1E-AF2B-4B11-8EC3-2D3ED6B86AB2}" type="presParOf" srcId="{19B87FC7-3E11-47EC-985D-1F23060316D9}" destId="{BC01C13D-5714-4329-A4FD-8B3492B415EE}" srcOrd="2" destOrd="0" presId="urn:microsoft.com/office/officeart/2005/8/layout/vList2"/>
    <dgm:cxn modelId="{9C2C46F7-DD78-41EA-873F-1A9A29554FF5}" type="presParOf" srcId="{19B87FC7-3E11-47EC-985D-1F23060316D9}" destId="{C898FFA9-6A2F-40CD-9EB0-EB5293895C8F}" srcOrd="3" destOrd="0" presId="urn:microsoft.com/office/officeart/2005/8/layout/vList2"/>
    <dgm:cxn modelId="{26C8B0B9-70F7-4780-96F5-C83222FCF30A}" type="presParOf" srcId="{19B87FC7-3E11-47EC-985D-1F23060316D9}" destId="{C157198D-D7B0-4998-92BD-23A349277665}" srcOrd="4" destOrd="0" presId="urn:microsoft.com/office/officeart/2005/8/layout/vList2"/>
    <dgm:cxn modelId="{00608329-732D-47D9-8DD2-DA825206FF14}" type="presParOf" srcId="{19B87FC7-3E11-47EC-985D-1F23060316D9}" destId="{9F1273ED-F4AD-49D7-865D-3B7609B55FD9}" srcOrd="5" destOrd="0" presId="urn:microsoft.com/office/officeart/2005/8/layout/vList2"/>
    <dgm:cxn modelId="{52DE64B5-99C6-4B02-B902-D339258FB34A}" type="presParOf" srcId="{19B87FC7-3E11-47EC-985D-1F23060316D9}" destId="{EC922102-A058-4F42-A2E4-7FA4CF3E3175}" srcOrd="6" destOrd="0" presId="urn:microsoft.com/office/officeart/2005/8/layout/vList2"/>
    <dgm:cxn modelId="{2184E3F7-600D-4201-B00B-61A37411B3D8}" type="presParOf" srcId="{19B87FC7-3E11-47EC-985D-1F23060316D9}" destId="{5C61147E-87C4-4568-BDC0-3DCB60D10E0E}" srcOrd="7" destOrd="0" presId="urn:microsoft.com/office/officeart/2005/8/layout/vList2"/>
    <dgm:cxn modelId="{37EB5344-2904-45EF-9B50-CE9139AF7762}" type="presParOf" srcId="{19B87FC7-3E11-47EC-985D-1F23060316D9}" destId="{667EC19E-02EA-4CB6-9BB1-387D8BAF57B2}" srcOrd="8" destOrd="0" presId="urn:microsoft.com/office/officeart/2005/8/layout/vList2"/>
    <dgm:cxn modelId="{F3C3BEF2-C427-4210-BB2A-AC9F3941583D}" type="presParOf" srcId="{19B87FC7-3E11-47EC-985D-1F23060316D9}" destId="{9CE0B770-DF29-4363-BFE1-8111AB9BAB4F}" srcOrd="9" destOrd="0" presId="urn:microsoft.com/office/officeart/2005/8/layout/vList2"/>
    <dgm:cxn modelId="{78F9628A-FD0C-4FFF-B77C-59406BA5985A}" type="presParOf" srcId="{19B87FC7-3E11-47EC-985D-1F23060316D9}" destId="{1437D055-4766-4BCD-BD6B-26D9A0592F3C}" srcOrd="10" destOrd="0" presId="urn:microsoft.com/office/officeart/2005/8/layout/vList2"/>
    <dgm:cxn modelId="{64A038BB-D25D-4FD9-BC59-7B7E57A47DFC}" type="presParOf" srcId="{19B87FC7-3E11-47EC-985D-1F23060316D9}" destId="{DDB94690-2FA2-4DD4-8B6B-FC8B7D614488}" srcOrd="1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79274D5D-2EA6-4EB7-BCCA-964242E786E3}"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IN"/>
        </a:p>
      </dgm:t>
    </dgm:pt>
    <dgm:pt modelId="{26F08D27-0C5F-4F91-878A-F5D594B7D8B5}">
      <dgm:prSet custT="1"/>
      <dgm:spPr/>
      <dgm:t>
        <a:bodyPr/>
        <a:lstStyle/>
        <a:p>
          <a:r>
            <a:rPr lang="en-IN" sz="2800" b="1" i="0" dirty="0"/>
            <a:t>Control Mosquitoes that Spread Dengue and Chikungunya Viruses</a:t>
          </a:r>
          <a:endParaRPr lang="en-IN" sz="2800" b="1" dirty="0"/>
        </a:p>
      </dgm:t>
    </dgm:pt>
    <dgm:pt modelId="{9692B72C-1476-4178-8D67-F9E4728242C4}" type="parTrans" cxnId="{E6F74865-35C0-438B-918A-1264BD76B15D}">
      <dgm:prSet/>
      <dgm:spPr/>
      <dgm:t>
        <a:bodyPr/>
        <a:lstStyle/>
        <a:p>
          <a:endParaRPr lang="en-IN" sz="1800"/>
        </a:p>
      </dgm:t>
    </dgm:pt>
    <dgm:pt modelId="{75832A8A-D6F1-49F3-A059-E0570BC9C80F}" type="sibTrans" cxnId="{E6F74865-35C0-438B-918A-1264BD76B15D}">
      <dgm:prSet/>
      <dgm:spPr/>
      <dgm:t>
        <a:bodyPr/>
        <a:lstStyle/>
        <a:p>
          <a:endParaRPr lang="en-IN" sz="1800"/>
        </a:p>
      </dgm:t>
    </dgm:pt>
    <dgm:pt modelId="{4865B980-4054-4F2E-A70E-F202300A535A}" type="pres">
      <dgm:prSet presAssocID="{79274D5D-2EA6-4EB7-BCCA-964242E786E3}" presName="linear" presStyleCnt="0">
        <dgm:presLayoutVars>
          <dgm:animLvl val="lvl"/>
          <dgm:resizeHandles val="exact"/>
        </dgm:presLayoutVars>
      </dgm:prSet>
      <dgm:spPr/>
      <dgm:t>
        <a:bodyPr/>
        <a:lstStyle/>
        <a:p>
          <a:endParaRPr lang="en-US"/>
        </a:p>
      </dgm:t>
    </dgm:pt>
    <dgm:pt modelId="{74652086-DF5D-46F4-A4AA-9B009DE4D8A8}" type="pres">
      <dgm:prSet presAssocID="{26F08D27-0C5F-4F91-878A-F5D594B7D8B5}" presName="parentText" presStyleLbl="node1" presStyleIdx="0" presStyleCnt="1" custScaleY="79669">
        <dgm:presLayoutVars>
          <dgm:chMax val="0"/>
          <dgm:bulletEnabled val="1"/>
        </dgm:presLayoutVars>
      </dgm:prSet>
      <dgm:spPr/>
      <dgm:t>
        <a:bodyPr/>
        <a:lstStyle/>
        <a:p>
          <a:endParaRPr lang="en-US"/>
        </a:p>
      </dgm:t>
    </dgm:pt>
  </dgm:ptLst>
  <dgm:cxnLst>
    <dgm:cxn modelId="{E6F74865-35C0-438B-918A-1264BD76B15D}" srcId="{79274D5D-2EA6-4EB7-BCCA-964242E786E3}" destId="{26F08D27-0C5F-4F91-878A-F5D594B7D8B5}" srcOrd="0" destOrd="0" parTransId="{9692B72C-1476-4178-8D67-F9E4728242C4}" sibTransId="{75832A8A-D6F1-49F3-A059-E0570BC9C80F}"/>
    <dgm:cxn modelId="{50E316FD-250C-4DFD-B2EF-A85CB7C69F87}" type="presOf" srcId="{26F08D27-0C5F-4F91-878A-F5D594B7D8B5}" destId="{74652086-DF5D-46F4-A4AA-9B009DE4D8A8}" srcOrd="0" destOrd="0" presId="urn:microsoft.com/office/officeart/2005/8/layout/vList2"/>
    <dgm:cxn modelId="{FB1BCE61-F487-41D9-A70F-65D09E79F328}" type="presOf" srcId="{79274D5D-2EA6-4EB7-BCCA-964242E786E3}" destId="{4865B980-4054-4F2E-A70E-F202300A535A}" srcOrd="0" destOrd="0" presId="urn:microsoft.com/office/officeart/2005/8/layout/vList2"/>
    <dgm:cxn modelId="{4AA79A88-05EF-41F5-A829-6C142AE95D2C}" type="presParOf" srcId="{4865B980-4054-4F2E-A70E-F202300A535A}" destId="{74652086-DF5D-46F4-A4AA-9B009DE4D8A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16610AC0-7B55-446A-AB85-5692C7F7162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IN"/>
        </a:p>
      </dgm:t>
    </dgm:pt>
    <dgm:pt modelId="{36525D24-950C-4E21-82E5-722FF68AF8F8}">
      <dgm:prSet custT="1"/>
      <dgm:spPr/>
      <dgm:t>
        <a:bodyPr/>
        <a:lstStyle/>
        <a:p>
          <a:r>
            <a:rPr lang="en-IN" sz="2000" b="1" i="0" baseline="0"/>
            <a:t>Keep mosquitoes out of your home:</a:t>
          </a:r>
          <a:endParaRPr lang="en-IN" sz="2000"/>
        </a:p>
      </dgm:t>
    </dgm:pt>
    <dgm:pt modelId="{421B740C-C59D-4DBD-AE9C-617E2CC7A993}" type="parTrans" cxnId="{C4BA47F6-CEDB-4A67-8626-904E7771C44D}">
      <dgm:prSet/>
      <dgm:spPr/>
      <dgm:t>
        <a:bodyPr/>
        <a:lstStyle/>
        <a:p>
          <a:endParaRPr lang="en-IN" sz="1800"/>
        </a:p>
      </dgm:t>
    </dgm:pt>
    <dgm:pt modelId="{103071D4-C2EC-4BF6-9A35-E20876ED2CA0}" type="sibTrans" cxnId="{C4BA47F6-CEDB-4A67-8626-904E7771C44D}">
      <dgm:prSet/>
      <dgm:spPr/>
      <dgm:t>
        <a:bodyPr/>
        <a:lstStyle/>
        <a:p>
          <a:endParaRPr lang="en-IN" sz="1800"/>
        </a:p>
      </dgm:t>
    </dgm:pt>
    <dgm:pt modelId="{1091198D-CFAA-4B47-9D1E-711FE9D5C709}">
      <dgm:prSet custT="1"/>
      <dgm:spPr/>
      <dgm:t>
        <a:bodyPr/>
        <a:lstStyle/>
        <a:p>
          <a:r>
            <a:rPr lang="en-IN" sz="1500" b="0" i="0" baseline="0" dirty="0"/>
            <a:t>Use screens on windows and doors.</a:t>
          </a:r>
          <a:endParaRPr lang="en-IN" sz="1500" dirty="0"/>
        </a:p>
      </dgm:t>
    </dgm:pt>
    <dgm:pt modelId="{4030235F-954D-454D-AFC5-C9B37F4276AD}" type="parTrans" cxnId="{C81FFFD9-740A-4CC7-9E24-D4A902E51949}">
      <dgm:prSet/>
      <dgm:spPr/>
      <dgm:t>
        <a:bodyPr/>
        <a:lstStyle/>
        <a:p>
          <a:endParaRPr lang="en-IN" sz="1800"/>
        </a:p>
      </dgm:t>
    </dgm:pt>
    <dgm:pt modelId="{B498603D-EDA3-491E-A5CC-13296BDC68D7}" type="sibTrans" cxnId="{C81FFFD9-740A-4CC7-9E24-D4A902E51949}">
      <dgm:prSet/>
      <dgm:spPr/>
      <dgm:t>
        <a:bodyPr/>
        <a:lstStyle/>
        <a:p>
          <a:endParaRPr lang="en-IN" sz="1800"/>
        </a:p>
      </dgm:t>
    </dgm:pt>
    <dgm:pt modelId="{FC9FF245-5FA9-4DFE-8A5B-53715AF7A06F}">
      <dgm:prSet custT="1"/>
      <dgm:spPr/>
      <dgm:t>
        <a:bodyPr/>
        <a:lstStyle/>
        <a:p>
          <a:r>
            <a:rPr lang="en-IN" sz="1500" b="0" i="0" baseline="0"/>
            <a:t>Repair holes in screens.</a:t>
          </a:r>
          <a:endParaRPr lang="en-IN" sz="1500"/>
        </a:p>
      </dgm:t>
    </dgm:pt>
    <dgm:pt modelId="{A649BD18-E484-4E1F-9CC5-2DDD8B701C67}" type="parTrans" cxnId="{80D2598C-FC26-4605-BE0B-DF78052387E5}">
      <dgm:prSet/>
      <dgm:spPr/>
      <dgm:t>
        <a:bodyPr/>
        <a:lstStyle/>
        <a:p>
          <a:endParaRPr lang="en-IN" sz="1800"/>
        </a:p>
      </dgm:t>
    </dgm:pt>
    <dgm:pt modelId="{061EADB9-68F0-4A4D-BC22-28F7B80C04B2}" type="sibTrans" cxnId="{80D2598C-FC26-4605-BE0B-DF78052387E5}">
      <dgm:prSet/>
      <dgm:spPr/>
      <dgm:t>
        <a:bodyPr/>
        <a:lstStyle/>
        <a:p>
          <a:endParaRPr lang="en-IN" sz="1800"/>
        </a:p>
      </dgm:t>
    </dgm:pt>
    <dgm:pt modelId="{8F04704A-9974-4EC5-BFBA-3387D177C0C6}">
      <dgm:prSet custT="1"/>
      <dgm:spPr/>
      <dgm:t>
        <a:bodyPr/>
        <a:lstStyle/>
        <a:p>
          <a:r>
            <a:rPr lang="en-IN" sz="1500" b="0" i="0" baseline="0" dirty="0"/>
            <a:t>Use air conditioning when available.</a:t>
          </a:r>
          <a:endParaRPr lang="en-IN" sz="1500" dirty="0"/>
        </a:p>
      </dgm:t>
    </dgm:pt>
    <dgm:pt modelId="{4DEE6412-948E-4D47-A289-4CCEB15F1550}" type="parTrans" cxnId="{F7216E36-3167-4B12-9C52-05515C83BF14}">
      <dgm:prSet/>
      <dgm:spPr/>
      <dgm:t>
        <a:bodyPr/>
        <a:lstStyle/>
        <a:p>
          <a:endParaRPr lang="en-IN" sz="1800"/>
        </a:p>
      </dgm:t>
    </dgm:pt>
    <dgm:pt modelId="{1FA1346A-8D87-4F4A-A0B0-3462FAAC8F44}" type="sibTrans" cxnId="{F7216E36-3167-4B12-9C52-05515C83BF14}">
      <dgm:prSet/>
      <dgm:spPr/>
      <dgm:t>
        <a:bodyPr/>
        <a:lstStyle/>
        <a:p>
          <a:endParaRPr lang="en-IN" sz="1800"/>
        </a:p>
      </dgm:t>
    </dgm:pt>
    <dgm:pt modelId="{B4694C0A-13AD-438D-BB2D-2CC4EC75450B}">
      <dgm:prSet custT="1"/>
      <dgm:spPr/>
      <dgm:t>
        <a:bodyPr/>
        <a:lstStyle/>
        <a:p>
          <a:r>
            <a:rPr lang="en-IN" sz="2000" b="1" i="0" baseline="0" dirty="0"/>
            <a:t>Prevent mosquito bites:</a:t>
          </a:r>
          <a:endParaRPr lang="en-IN" sz="2000" dirty="0"/>
        </a:p>
      </dgm:t>
    </dgm:pt>
    <dgm:pt modelId="{82284C32-43C2-452C-927D-D12F2590F52E}" type="parTrans" cxnId="{84A479BC-6CCD-4762-8A92-6D4344C8B725}">
      <dgm:prSet/>
      <dgm:spPr/>
      <dgm:t>
        <a:bodyPr/>
        <a:lstStyle/>
        <a:p>
          <a:endParaRPr lang="en-IN" sz="1800"/>
        </a:p>
      </dgm:t>
    </dgm:pt>
    <dgm:pt modelId="{A994EAB0-6364-4B60-9EB4-E04699B36A35}" type="sibTrans" cxnId="{84A479BC-6CCD-4762-8A92-6D4344C8B725}">
      <dgm:prSet/>
      <dgm:spPr/>
      <dgm:t>
        <a:bodyPr/>
        <a:lstStyle/>
        <a:p>
          <a:endParaRPr lang="en-IN" sz="1800"/>
        </a:p>
      </dgm:t>
    </dgm:pt>
    <dgm:pt modelId="{BABC3BEA-9C71-4DFE-95A5-AD1781BF3C10}">
      <dgm:prSet custT="1"/>
      <dgm:spPr/>
      <dgm:t>
        <a:bodyPr/>
        <a:lstStyle/>
        <a:p>
          <a:r>
            <a:rPr lang="en-IN" sz="1500" b="0" i="0" baseline="0" dirty="0"/>
            <a:t>Wear long sleeve shirts, long pants, socks and shoes  when mosquitoes are most active</a:t>
          </a:r>
          <a:endParaRPr lang="en-IN" sz="1500" dirty="0"/>
        </a:p>
      </dgm:t>
    </dgm:pt>
    <dgm:pt modelId="{2C3A11DF-E5B7-4D1D-B7A8-F58C989B1195}" type="parTrans" cxnId="{EFE707F6-871E-402E-83A5-95F488781939}">
      <dgm:prSet/>
      <dgm:spPr/>
      <dgm:t>
        <a:bodyPr/>
        <a:lstStyle/>
        <a:p>
          <a:endParaRPr lang="en-IN" sz="1800"/>
        </a:p>
      </dgm:t>
    </dgm:pt>
    <dgm:pt modelId="{AC738DF4-73EB-4298-BA5F-568C0DB739F9}" type="sibTrans" cxnId="{EFE707F6-871E-402E-83A5-95F488781939}">
      <dgm:prSet/>
      <dgm:spPr/>
      <dgm:t>
        <a:bodyPr/>
        <a:lstStyle/>
        <a:p>
          <a:endParaRPr lang="en-IN" sz="1800"/>
        </a:p>
      </dgm:t>
    </dgm:pt>
    <dgm:pt modelId="{EE17E003-0891-4D07-AD67-C004660F9AB2}">
      <dgm:prSet custT="1"/>
      <dgm:spPr/>
      <dgm:t>
        <a:bodyPr/>
        <a:lstStyle/>
        <a:p>
          <a:r>
            <a:rPr lang="en-IN" sz="1500" b="0" i="0" baseline="0" dirty="0"/>
            <a:t>Use insect repellent	such as DEET, </a:t>
          </a:r>
          <a:r>
            <a:rPr lang="en-IN" sz="1500" b="0" i="0" baseline="0" dirty="0" err="1"/>
            <a:t>picaridin</a:t>
          </a:r>
          <a:r>
            <a:rPr lang="en-IN" sz="1500" b="0" i="0" baseline="0" dirty="0"/>
            <a:t>, oil of lemon</a:t>
          </a:r>
          <a:endParaRPr lang="en-IN" sz="1500" dirty="0"/>
        </a:p>
      </dgm:t>
    </dgm:pt>
    <dgm:pt modelId="{0E647AE2-90DA-4790-BEEB-5BD5603BCE95}" type="parTrans" cxnId="{F5019651-806D-4F00-ABB7-1B7D68F1C6C4}">
      <dgm:prSet/>
      <dgm:spPr/>
      <dgm:t>
        <a:bodyPr/>
        <a:lstStyle/>
        <a:p>
          <a:endParaRPr lang="en-IN" sz="1800"/>
        </a:p>
      </dgm:t>
    </dgm:pt>
    <dgm:pt modelId="{DAF816D4-6B85-4D97-BF65-008C7CF02CD7}" type="sibTrans" cxnId="{F5019651-806D-4F00-ABB7-1B7D68F1C6C4}">
      <dgm:prSet/>
      <dgm:spPr/>
      <dgm:t>
        <a:bodyPr/>
        <a:lstStyle/>
        <a:p>
          <a:endParaRPr lang="en-IN" sz="1800"/>
        </a:p>
      </dgm:t>
    </dgm:pt>
    <dgm:pt modelId="{4A9E9C13-9747-4D83-A795-521705E2607B}">
      <dgm:prSet custT="1"/>
      <dgm:spPr/>
      <dgm:t>
        <a:bodyPr/>
        <a:lstStyle/>
        <a:p>
          <a:r>
            <a:rPr lang="en-IN" sz="1500" b="0" i="0" baseline="0"/>
            <a:t>eucalyptus or IR3535 only to exposed skin and/or clothing.</a:t>
          </a:r>
          <a:endParaRPr lang="en-IN" sz="1500"/>
        </a:p>
      </dgm:t>
    </dgm:pt>
    <dgm:pt modelId="{8F66B46C-4512-4F16-A5B3-AA3A3B256073}" type="parTrans" cxnId="{31CCD80F-5C8F-4EB5-9EAC-3354BA505523}">
      <dgm:prSet/>
      <dgm:spPr/>
      <dgm:t>
        <a:bodyPr/>
        <a:lstStyle/>
        <a:p>
          <a:endParaRPr lang="en-IN" sz="1800"/>
        </a:p>
      </dgm:t>
    </dgm:pt>
    <dgm:pt modelId="{37FCCED4-0911-4CA5-AD55-30A7B0B70415}" type="sibTrans" cxnId="{31CCD80F-5C8F-4EB5-9EAC-3354BA505523}">
      <dgm:prSet/>
      <dgm:spPr/>
      <dgm:t>
        <a:bodyPr/>
        <a:lstStyle/>
        <a:p>
          <a:endParaRPr lang="en-IN" sz="1800"/>
        </a:p>
      </dgm:t>
    </dgm:pt>
    <dgm:pt modelId="{95A53386-E762-4528-9FB6-1DF60AD1DDDB}">
      <dgm:prSet custT="1"/>
      <dgm:spPr/>
      <dgm:t>
        <a:bodyPr/>
        <a:lstStyle/>
        <a:p>
          <a:r>
            <a:rPr lang="en-IN" sz="1500" b="0" i="0" baseline="0" dirty="0"/>
            <a:t>Do not use repellents under clothing.</a:t>
          </a:r>
          <a:endParaRPr lang="en-IN" sz="1500" dirty="0"/>
        </a:p>
      </dgm:t>
    </dgm:pt>
    <dgm:pt modelId="{AAE1C0EE-75EF-424F-ACB4-0550E94510E5}" type="parTrans" cxnId="{7E2E9537-412F-4AC5-822C-82996E937B95}">
      <dgm:prSet/>
      <dgm:spPr/>
      <dgm:t>
        <a:bodyPr/>
        <a:lstStyle/>
        <a:p>
          <a:endParaRPr lang="en-IN" sz="1800"/>
        </a:p>
      </dgm:t>
    </dgm:pt>
    <dgm:pt modelId="{166E16A9-2505-42CC-A31B-599701D2D5A6}" type="sibTrans" cxnId="{7E2E9537-412F-4AC5-822C-82996E937B95}">
      <dgm:prSet/>
      <dgm:spPr/>
      <dgm:t>
        <a:bodyPr/>
        <a:lstStyle/>
        <a:p>
          <a:endParaRPr lang="en-IN" sz="1800"/>
        </a:p>
      </dgm:t>
    </dgm:pt>
    <dgm:pt modelId="{6AC70932-EDDD-4C53-80A9-2FE6F9B1E8F2}">
      <dgm:prSet custT="1"/>
      <dgm:spPr/>
      <dgm:t>
        <a:bodyPr/>
        <a:lstStyle/>
        <a:p>
          <a:r>
            <a:rPr lang="en-IN" sz="2000" b="1" i="0" baseline="0" dirty="0"/>
            <a:t>DOs</a:t>
          </a:r>
          <a:endParaRPr lang="en-IN" sz="2000" dirty="0"/>
        </a:p>
      </dgm:t>
    </dgm:pt>
    <dgm:pt modelId="{156F8C41-5CA9-4B0B-91D6-759418D9198C}" type="parTrans" cxnId="{793CA6D5-FB14-48D1-BF44-EBF6B28CA710}">
      <dgm:prSet/>
      <dgm:spPr/>
      <dgm:t>
        <a:bodyPr/>
        <a:lstStyle/>
        <a:p>
          <a:endParaRPr lang="en-IN" sz="1800"/>
        </a:p>
      </dgm:t>
    </dgm:pt>
    <dgm:pt modelId="{90678757-5D87-4F7E-A8CE-63D361768045}" type="sibTrans" cxnId="{793CA6D5-FB14-48D1-BF44-EBF6B28CA710}">
      <dgm:prSet/>
      <dgm:spPr/>
      <dgm:t>
        <a:bodyPr/>
        <a:lstStyle/>
        <a:p>
          <a:endParaRPr lang="en-IN" sz="1800"/>
        </a:p>
      </dgm:t>
    </dgm:pt>
    <dgm:pt modelId="{29E68786-CC2D-45E9-A1D6-546331AB1EFB}">
      <dgm:prSet custT="1"/>
      <dgm:spPr/>
      <dgm:t>
        <a:bodyPr/>
        <a:lstStyle/>
        <a:p>
          <a:r>
            <a:rPr lang="en-IN" sz="1500" b="0" i="0" baseline="0"/>
            <a:t>Put plants in soil, not in water.</a:t>
          </a:r>
          <a:endParaRPr lang="en-IN" sz="1500"/>
        </a:p>
      </dgm:t>
    </dgm:pt>
    <dgm:pt modelId="{686AD12D-517A-48C6-9B94-AF8E9DC19A87}" type="parTrans" cxnId="{B0BF9054-0F48-4685-A0E4-6652B339F374}">
      <dgm:prSet/>
      <dgm:spPr/>
      <dgm:t>
        <a:bodyPr/>
        <a:lstStyle/>
        <a:p>
          <a:endParaRPr lang="en-IN" sz="1800"/>
        </a:p>
      </dgm:t>
    </dgm:pt>
    <dgm:pt modelId="{54F175B0-E9EB-4A9D-A407-E3BDDDE9E497}" type="sibTrans" cxnId="{B0BF9054-0F48-4685-A0E4-6652B339F374}">
      <dgm:prSet/>
      <dgm:spPr/>
      <dgm:t>
        <a:bodyPr/>
        <a:lstStyle/>
        <a:p>
          <a:endParaRPr lang="en-IN" sz="1800"/>
        </a:p>
      </dgm:t>
    </dgm:pt>
    <dgm:pt modelId="{AC7CAC00-ED66-4DF9-877F-3FBB0EA22BD0}">
      <dgm:prSet custT="1"/>
      <dgm:spPr/>
      <dgm:t>
        <a:bodyPr/>
        <a:lstStyle/>
        <a:p>
          <a:r>
            <a:rPr lang="en-IN" sz="1500" b="0" i="0" baseline="0" dirty="0"/>
            <a:t>Drain water from pools when not in use.</a:t>
          </a:r>
          <a:endParaRPr lang="en-IN" sz="1500" dirty="0"/>
        </a:p>
      </dgm:t>
    </dgm:pt>
    <dgm:pt modelId="{4D195751-037A-41EE-BC13-08C91E7D962B}" type="parTrans" cxnId="{60AD45D4-F2C3-475A-A513-438B63D6241D}">
      <dgm:prSet/>
      <dgm:spPr/>
      <dgm:t>
        <a:bodyPr/>
        <a:lstStyle/>
        <a:p>
          <a:endParaRPr lang="en-IN" sz="1800"/>
        </a:p>
      </dgm:t>
    </dgm:pt>
    <dgm:pt modelId="{C45B2CBB-6D1E-4BD1-AE54-F70D4DCFB64D}" type="sibTrans" cxnId="{60AD45D4-F2C3-475A-A513-438B63D6241D}">
      <dgm:prSet/>
      <dgm:spPr/>
      <dgm:t>
        <a:bodyPr/>
        <a:lstStyle/>
        <a:p>
          <a:endParaRPr lang="en-IN" sz="1800"/>
        </a:p>
      </dgm:t>
    </dgm:pt>
    <dgm:pt modelId="{B0712B5C-84D1-4099-AC8E-B0F942A6B7A6}">
      <dgm:prSet custT="1"/>
      <dgm:spPr/>
      <dgm:t>
        <a:bodyPr/>
        <a:lstStyle/>
        <a:p>
          <a:r>
            <a:rPr lang="en-IN" sz="1500" b="0" i="0" baseline="0"/>
            <a:t>Recycle used tires or keep them protected from rain.</a:t>
          </a:r>
          <a:endParaRPr lang="en-IN" sz="1500"/>
        </a:p>
      </dgm:t>
    </dgm:pt>
    <dgm:pt modelId="{5616AAFE-46D9-461E-BB98-D867730047CE}" type="parTrans" cxnId="{6001388A-6F9D-41A5-8EB4-727906F16A2C}">
      <dgm:prSet/>
      <dgm:spPr/>
      <dgm:t>
        <a:bodyPr/>
        <a:lstStyle/>
        <a:p>
          <a:endParaRPr lang="en-IN" sz="1800"/>
        </a:p>
      </dgm:t>
    </dgm:pt>
    <dgm:pt modelId="{B3B37905-C6A4-4D10-B49B-11526F3CC404}" type="sibTrans" cxnId="{6001388A-6F9D-41A5-8EB4-727906F16A2C}">
      <dgm:prSet/>
      <dgm:spPr/>
      <dgm:t>
        <a:bodyPr/>
        <a:lstStyle/>
        <a:p>
          <a:endParaRPr lang="en-IN" sz="1800"/>
        </a:p>
      </dgm:t>
    </dgm:pt>
    <dgm:pt modelId="{3343C641-D337-4578-8AC9-4723C63A040B}">
      <dgm:prSet custT="1"/>
      <dgm:spPr/>
      <dgm:t>
        <a:bodyPr/>
        <a:lstStyle/>
        <a:p>
          <a:r>
            <a:rPr lang="en-IN" sz="1500" b="0" i="0" baseline="0"/>
            <a:t>Drain &amp; dump any standing water.</a:t>
          </a:r>
          <a:endParaRPr lang="en-IN" sz="1500"/>
        </a:p>
      </dgm:t>
    </dgm:pt>
    <dgm:pt modelId="{C6BFED8A-2EE0-4B6E-AC83-5843C17F3D02}" type="parTrans" cxnId="{7B53A8A4-7C22-4008-8172-B2E4E3DD8B45}">
      <dgm:prSet/>
      <dgm:spPr/>
      <dgm:t>
        <a:bodyPr/>
        <a:lstStyle/>
        <a:p>
          <a:endParaRPr lang="en-IN" sz="1800"/>
        </a:p>
      </dgm:t>
    </dgm:pt>
    <dgm:pt modelId="{4580BF77-0975-49CA-859E-2F5AD2E99056}" type="sibTrans" cxnId="{7B53A8A4-7C22-4008-8172-B2E4E3DD8B45}">
      <dgm:prSet/>
      <dgm:spPr/>
      <dgm:t>
        <a:bodyPr/>
        <a:lstStyle/>
        <a:p>
          <a:endParaRPr lang="en-IN" sz="1800"/>
        </a:p>
      </dgm:t>
    </dgm:pt>
    <dgm:pt modelId="{1EDF8F16-512E-4616-B267-CB7DF5D4686E}">
      <dgm:prSet custT="1"/>
      <dgm:spPr/>
      <dgm:t>
        <a:bodyPr/>
        <a:lstStyle/>
        <a:p>
          <a:r>
            <a:rPr lang="en-IN" sz="1500" b="0" i="0" baseline="0" dirty="0"/>
            <a:t>Weekly, scrub vases &amp; containers to remove mosquito  eggs.</a:t>
          </a:r>
          <a:endParaRPr lang="en-IN" sz="1500" dirty="0"/>
        </a:p>
      </dgm:t>
    </dgm:pt>
    <dgm:pt modelId="{E00AF81F-C251-4923-BF39-35EB3E2D2FAC}" type="parTrans" cxnId="{07C46F43-EA5A-4577-962E-A709CED9A2E4}">
      <dgm:prSet/>
      <dgm:spPr/>
      <dgm:t>
        <a:bodyPr/>
        <a:lstStyle/>
        <a:p>
          <a:endParaRPr lang="en-IN" sz="1800"/>
        </a:p>
      </dgm:t>
    </dgm:pt>
    <dgm:pt modelId="{8B8FA0C7-BDAB-4CA1-8C81-B60B2BD5DD85}" type="sibTrans" cxnId="{07C46F43-EA5A-4577-962E-A709CED9A2E4}">
      <dgm:prSet/>
      <dgm:spPr/>
      <dgm:t>
        <a:bodyPr/>
        <a:lstStyle/>
        <a:p>
          <a:endParaRPr lang="en-IN" sz="1800"/>
        </a:p>
      </dgm:t>
    </dgm:pt>
    <dgm:pt modelId="{FDCD934F-AFA0-4D90-BF6E-31225FD29EFC}" type="pres">
      <dgm:prSet presAssocID="{16610AC0-7B55-446A-AB85-5692C7F71624}" presName="linear" presStyleCnt="0">
        <dgm:presLayoutVars>
          <dgm:animLvl val="lvl"/>
          <dgm:resizeHandles val="exact"/>
        </dgm:presLayoutVars>
      </dgm:prSet>
      <dgm:spPr/>
      <dgm:t>
        <a:bodyPr/>
        <a:lstStyle/>
        <a:p>
          <a:endParaRPr lang="en-US"/>
        </a:p>
      </dgm:t>
    </dgm:pt>
    <dgm:pt modelId="{BB4296B6-6621-404E-8F00-0F87969F11B9}" type="pres">
      <dgm:prSet presAssocID="{36525D24-950C-4E21-82E5-722FF68AF8F8}" presName="parentText" presStyleLbl="node1" presStyleIdx="0" presStyleCnt="3" custScaleY="76706">
        <dgm:presLayoutVars>
          <dgm:chMax val="0"/>
          <dgm:bulletEnabled val="1"/>
        </dgm:presLayoutVars>
      </dgm:prSet>
      <dgm:spPr/>
      <dgm:t>
        <a:bodyPr/>
        <a:lstStyle/>
        <a:p>
          <a:endParaRPr lang="en-US"/>
        </a:p>
      </dgm:t>
    </dgm:pt>
    <dgm:pt modelId="{CAFD906F-86BA-47FE-9A24-FB15766FC530}" type="pres">
      <dgm:prSet presAssocID="{36525D24-950C-4E21-82E5-722FF68AF8F8}" presName="childText" presStyleLbl="revTx" presStyleIdx="0" presStyleCnt="3">
        <dgm:presLayoutVars>
          <dgm:bulletEnabled val="1"/>
        </dgm:presLayoutVars>
      </dgm:prSet>
      <dgm:spPr/>
      <dgm:t>
        <a:bodyPr/>
        <a:lstStyle/>
        <a:p>
          <a:endParaRPr lang="en-US"/>
        </a:p>
      </dgm:t>
    </dgm:pt>
    <dgm:pt modelId="{C0A5290E-7B2C-4ABF-8D78-E05E13E13E80}" type="pres">
      <dgm:prSet presAssocID="{B4694C0A-13AD-438D-BB2D-2CC4EC75450B}" presName="parentText" presStyleLbl="node1" presStyleIdx="1" presStyleCnt="3" custScaleY="60774">
        <dgm:presLayoutVars>
          <dgm:chMax val="0"/>
          <dgm:bulletEnabled val="1"/>
        </dgm:presLayoutVars>
      </dgm:prSet>
      <dgm:spPr/>
      <dgm:t>
        <a:bodyPr/>
        <a:lstStyle/>
        <a:p>
          <a:endParaRPr lang="en-US"/>
        </a:p>
      </dgm:t>
    </dgm:pt>
    <dgm:pt modelId="{EF03A1D4-3064-4C91-B583-5599563C73BE}" type="pres">
      <dgm:prSet presAssocID="{B4694C0A-13AD-438D-BB2D-2CC4EC75450B}" presName="childText" presStyleLbl="revTx" presStyleIdx="1" presStyleCnt="3">
        <dgm:presLayoutVars>
          <dgm:bulletEnabled val="1"/>
        </dgm:presLayoutVars>
      </dgm:prSet>
      <dgm:spPr/>
      <dgm:t>
        <a:bodyPr/>
        <a:lstStyle/>
        <a:p>
          <a:endParaRPr lang="en-US"/>
        </a:p>
      </dgm:t>
    </dgm:pt>
    <dgm:pt modelId="{DCD3FA6C-7E87-430D-AFE1-EC258E025AD2}" type="pres">
      <dgm:prSet presAssocID="{6AC70932-EDDD-4C53-80A9-2FE6F9B1E8F2}" presName="parentText" presStyleLbl="node1" presStyleIdx="2" presStyleCnt="3" custScaleY="55603">
        <dgm:presLayoutVars>
          <dgm:chMax val="0"/>
          <dgm:bulletEnabled val="1"/>
        </dgm:presLayoutVars>
      </dgm:prSet>
      <dgm:spPr/>
      <dgm:t>
        <a:bodyPr/>
        <a:lstStyle/>
        <a:p>
          <a:endParaRPr lang="en-US"/>
        </a:p>
      </dgm:t>
    </dgm:pt>
    <dgm:pt modelId="{8D5EC177-B362-4052-A8AE-CAE7FB0919C4}" type="pres">
      <dgm:prSet presAssocID="{6AC70932-EDDD-4C53-80A9-2FE6F9B1E8F2}" presName="childText" presStyleLbl="revTx" presStyleIdx="2" presStyleCnt="3">
        <dgm:presLayoutVars>
          <dgm:bulletEnabled val="1"/>
        </dgm:presLayoutVars>
      </dgm:prSet>
      <dgm:spPr/>
      <dgm:t>
        <a:bodyPr/>
        <a:lstStyle/>
        <a:p>
          <a:endParaRPr lang="en-US"/>
        </a:p>
      </dgm:t>
    </dgm:pt>
  </dgm:ptLst>
  <dgm:cxnLst>
    <dgm:cxn modelId="{41A039FE-CA30-4CAE-B851-DD4BCD736525}" type="presOf" srcId="{B4694C0A-13AD-438D-BB2D-2CC4EC75450B}" destId="{C0A5290E-7B2C-4ABF-8D78-E05E13E13E80}" srcOrd="0" destOrd="0" presId="urn:microsoft.com/office/officeart/2005/8/layout/vList2"/>
    <dgm:cxn modelId="{FC6E99A6-12FF-460A-BB72-CEA297AE477D}" type="presOf" srcId="{1EDF8F16-512E-4616-B267-CB7DF5D4686E}" destId="{8D5EC177-B362-4052-A8AE-CAE7FB0919C4}" srcOrd="0" destOrd="4" presId="urn:microsoft.com/office/officeart/2005/8/layout/vList2"/>
    <dgm:cxn modelId="{36E227AB-F9C4-4F21-AC13-CC70FF0075A4}" type="presOf" srcId="{95A53386-E762-4528-9FB6-1DF60AD1DDDB}" destId="{EF03A1D4-3064-4C91-B583-5599563C73BE}" srcOrd="0" destOrd="3" presId="urn:microsoft.com/office/officeart/2005/8/layout/vList2"/>
    <dgm:cxn modelId="{31CCD80F-5C8F-4EB5-9EAC-3354BA505523}" srcId="{B4694C0A-13AD-438D-BB2D-2CC4EC75450B}" destId="{4A9E9C13-9747-4D83-A795-521705E2607B}" srcOrd="2" destOrd="0" parTransId="{8F66B46C-4512-4F16-A5B3-AA3A3B256073}" sibTransId="{37FCCED4-0911-4CA5-AD55-30A7B0B70415}"/>
    <dgm:cxn modelId="{7E2E9537-412F-4AC5-822C-82996E937B95}" srcId="{4A9E9C13-9747-4D83-A795-521705E2607B}" destId="{95A53386-E762-4528-9FB6-1DF60AD1DDDB}" srcOrd="0" destOrd="0" parTransId="{AAE1C0EE-75EF-424F-ACB4-0550E94510E5}" sibTransId="{166E16A9-2505-42CC-A31B-599701D2D5A6}"/>
    <dgm:cxn modelId="{F7216E36-3167-4B12-9C52-05515C83BF14}" srcId="{36525D24-950C-4E21-82E5-722FF68AF8F8}" destId="{8F04704A-9974-4EC5-BFBA-3387D177C0C6}" srcOrd="2" destOrd="0" parTransId="{4DEE6412-948E-4D47-A289-4CCEB15F1550}" sibTransId="{1FA1346A-8D87-4F4A-A0B0-3462FAAC8F44}"/>
    <dgm:cxn modelId="{C4BA47F6-CEDB-4A67-8626-904E7771C44D}" srcId="{16610AC0-7B55-446A-AB85-5692C7F71624}" destId="{36525D24-950C-4E21-82E5-722FF68AF8F8}" srcOrd="0" destOrd="0" parTransId="{421B740C-C59D-4DBD-AE9C-617E2CC7A993}" sibTransId="{103071D4-C2EC-4BF6-9A35-E20876ED2CA0}"/>
    <dgm:cxn modelId="{B0BF9054-0F48-4685-A0E4-6652B339F374}" srcId="{6AC70932-EDDD-4C53-80A9-2FE6F9B1E8F2}" destId="{29E68786-CC2D-45E9-A1D6-546331AB1EFB}" srcOrd="0" destOrd="0" parTransId="{686AD12D-517A-48C6-9B94-AF8E9DC19A87}" sibTransId="{54F175B0-E9EB-4A9D-A407-E3BDDDE9E497}"/>
    <dgm:cxn modelId="{8044A798-1D71-4334-8268-2A7B53B745B4}" type="presOf" srcId="{6AC70932-EDDD-4C53-80A9-2FE6F9B1E8F2}" destId="{DCD3FA6C-7E87-430D-AFE1-EC258E025AD2}" srcOrd="0" destOrd="0" presId="urn:microsoft.com/office/officeart/2005/8/layout/vList2"/>
    <dgm:cxn modelId="{E63FAA86-F524-46DC-B2A1-C82B48534C41}" type="presOf" srcId="{4A9E9C13-9747-4D83-A795-521705E2607B}" destId="{EF03A1D4-3064-4C91-B583-5599563C73BE}" srcOrd="0" destOrd="2" presId="urn:microsoft.com/office/officeart/2005/8/layout/vList2"/>
    <dgm:cxn modelId="{793CA6D5-FB14-48D1-BF44-EBF6B28CA710}" srcId="{16610AC0-7B55-446A-AB85-5692C7F71624}" destId="{6AC70932-EDDD-4C53-80A9-2FE6F9B1E8F2}" srcOrd="2" destOrd="0" parTransId="{156F8C41-5CA9-4B0B-91D6-759418D9198C}" sibTransId="{90678757-5D87-4F7E-A8CE-63D361768045}"/>
    <dgm:cxn modelId="{DC052E28-D086-489A-9EA7-14378F08DBCE}" type="presOf" srcId="{B0712B5C-84D1-4099-AC8E-B0F942A6B7A6}" destId="{8D5EC177-B362-4052-A8AE-CAE7FB0919C4}" srcOrd="0" destOrd="2" presId="urn:microsoft.com/office/officeart/2005/8/layout/vList2"/>
    <dgm:cxn modelId="{07C46F43-EA5A-4577-962E-A709CED9A2E4}" srcId="{6AC70932-EDDD-4C53-80A9-2FE6F9B1E8F2}" destId="{1EDF8F16-512E-4616-B267-CB7DF5D4686E}" srcOrd="4" destOrd="0" parTransId="{E00AF81F-C251-4923-BF39-35EB3E2D2FAC}" sibTransId="{8B8FA0C7-BDAB-4CA1-8C81-B60B2BD5DD85}"/>
    <dgm:cxn modelId="{D4326B30-9CAA-4CAA-88CD-14DFC87EAA87}" type="presOf" srcId="{BABC3BEA-9C71-4DFE-95A5-AD1781BF3C10}" destId="{EF03A1D4-3064-4C91-B583-5599563C73BE}" srcOrd="0" destOrd="0" presId="urn:microsoft.com/office/officeart/2005/8/layout/vList2"/>
    <dgm:cxn modelId="{B3A1DC7F-F250-482A-B031-B5092EF491D2}" type="presOf" srcId="{36525D24-950C-4E21-82E5-722FF68AF8F8}" destId="{BB4296B6-6621-404E-8F00-0F87969F11B9}" srcOrd="0" destOrd="0" presId="urn:microsoft.com/office/officeart/2005/8/layout/vList2"/>
    <dgm:cxn modelId="{F5019651-806D-4F00-ABB7-1B7D68F1C6C4}" srcId="{B4694C0A-13AD-438D-BB2D-2CC4EC75450B}" destId="{EE17E003-0891-4D07-AD67-C004660F9AB2}" srcOrd="1" destOrd="0" parTransId="{0E647AE2-90DA-4790-BEEB-5BD5603BCE95}" sibTransId="{DAF816D4-6B85-4D97-BF65-008C7CF02CD7}"/>
    <dgm:cxn modelId="{EFE707F6-871E-402E-83A5-95F488781939}" srcId="{B4694C0A-13AD-438D-BB2D-2CC4EC75450B}" destId="{BABC3BEA-9C71-4DFE-95A5-AD1781BF3C10}" srcOrd="0" destOrd="0" parTransId="{2C3A11DF-E5B7-4D1D-B7A8-F58C989B1195}" sibTransId="{AC738DF4-73EB-4298-BA5F-568C0DB739F9}"/>
    <dgm:cxn modelId="{84A479BC-6CCD-4762-8A92-6D4344C8B725}" srcId="{16610AC0-7B55-446A-AB85-5692C7F71624}" destId="{B4694C0A-13AD-438D-BB2D-2CC4EC75450B}" srcOrd="1" destOrd="0" parTransId="{82284C32-43C2-452C-927D-D12F2590F52E}" sibTransId="{A994EAB0-6364-4B60-9EB4-E04699B36A35}"/>
    <dgm:cxn modelId="{E4B95240-C92A-4552-B2C1-97A22A5AA5A9}" type="presOf" srcId="{1091198D-CFAA-4B47-9D1E-711FE9D5C709}" destId="{CAFD906F-86BA-47FE-9A24-FB15766FC530}" srcOrd="0" destOrd="0" presId="urn:microsoft.com/office/officeart/2005/8/layout/vList2"/>
    <dgm:cxn modelId="{0B3CDBDC-7B29-48B4-A65D-0A5E088E415B}" type="presOf" srcId="{FC9FF245-5FA9-4DFE-8A5B-53715AF7A06F}" destId="{CAFD906F-86BA-47FE-9A24-FB15766FC530}" srcOrd="0" destOrd="1" presId="urn:microsoft.com/office/officeart/2005/8/layout/vList2"/>
    <dgm:cxn modelId="{8874B0E0-8620-4B02-A2E4-CE4FA7D71C1C}" type="presOf" srcId="{16610AC0-7B55-446A-AB85-5692C7F71624}" destId="{FDCD934F-AFA0-4D90-BF6E-31225FD29EFC}" srcOrd="0" destOrd="0" presId="urn:microsoft.com/office/officeart/2005/8/layout/vList2"/>
    <dgm:cxn modelId="{2882C5AF-08B5-4FFD-A630-7588DA44A79B}" type="presOf" srcId="{EE17E003-0891-4D07-AD67-C004660F9AB2}" destId="{EF03A1D4-3064-4C91-B583-5599563C73BE}" srcOrd="0" destOrd="1" presId="urn:microsoft.com/office/officeart/2005/8/layout/vList2"/>
    <dgm:cxn modelId="{231376D2-9A89-4984-A3BD-4FBCAFF4E2CE}" type="presOf" srcId="{AC7CAC00-ED66-4DF9-877F-3FBB0EA22BD0}" destId="{8D5EC177-B362-4052-A8AE-CAE7FB0919C4}" srcOrd="0" destOrd="1" presId="urn:microsoft.com/office/officeart/2005/8/layout/vList2"/>
    <dgm:cxn modelId="{ADDAFD10-C236-47E7-9C67-B5D7C6BE89B4}" type="presOf" srcId="{29E68786-CC2D-45E9-A1D6-546331AB1EFB}" destId="{8D5EC177-B362-4052-A8AE-CAE7FB0919C4}" srcOrd="0" destOrd="0" presId="urn:microsoft.com/office/officeart/2005/8/layout/vList2"/>
    <dgm:cxn modelId="{6001388A-6F9D-41A5-8EB4-727906F16A2C}" srcId="{6AC70932-EDDD-4C53-80A9-2FE6F9B1E8F2}" destId="{B0712B5C-84D1-4099-AC8E-B0F942A6B7A6}" srcOrd="2" destOrd="0" parTransId="{5616AAFE-46D9-461E-BB98-D867730047CE}" sibTransId="{B3B37905-C6A4-4D10-B49B-11526F3CC404}"/>
    <dgm:cxn modelId="{7B53A8A4-7C22-4008-8172-B2E4E3DD8B45}" srcId="{6AC70932-EDDD-4C53-80A9-2FE6F9B1E8F2}" destId="{3343C641-D337-4578-8AC9-4723C63A040B}" srcOrd="3" destOrd="0" parTransId="{C6BFED8A-2EE0-4B6E-AC83-5843C17F3D02}" sibTransId="{4580BF77-0975-49CA-859E-2F5AD2E99056}"/>
    <dgm:cxn modelId="{80D2598C-FC26-4605-BE0B-DF78052387E5}" srcId="{36525D24-950C-4E21-82E5-722FF68AF8F8}" destId="{FC9FF245-5FA9-4DFE-8A5B-53715AF7A06F}" srcOrd="1" destOrd="0" parTransId="{A649BD18-E484-4E1F-9CC5-2DDD8B701C67}" sibTransId="{061EADB9-68F0-4A4D-BC22-28F7B80C04B2}"/>
    <dgm:cxn modelId="{62595BAE-2F33-4344-839E-07A70C5361E5}" type="presOf" srcId="{3343C641-D337-4578-8AC9-4723C63A040B}" destId="{8D5EC177-B362-4052-A8AE-CAE7FB0919C4}" srcOrd="0" destOrd="3" presId="urn:microsoft.com/office/officeart/2005/8/layout/vList2"/>
    <dgm:cxn modelId="{C81FFFD9-740A-4CC7-9E24-D4A902E51949}" srcId="{36525D24-950C-4E21-82E5-722FF68AF8F8}" destId="{1091198D-CFAA-4B47-9D1E-711FE9D5C709}" srcOrd="0" destOrd="0" parTransId="{4030235F-954D-454D-AFC5-C9B37F4276AD}" sibTransId="{B498603D-EDA3-491E-A5CC-13296BDC68D7}"/>
    <dgm:cxn modelId="{9699E537-0BF2-4499-BD37-FD389B7044D7}" type="presOf" srcId="{8F04704A-9974-4EC5-BFBA-3387D177C0C6}" destId="{CAFD906F-86BA-47FE-9A24-FB15766FC530}" srcOrd="0" destOrd="2" presId="urn:microsoft.com/office/officeart/2005/8/layout/vList2"/>
    <dgm:cxn modelId="{60AD45D4-F2C3-475A-A513-438B63D6241D}" srcId="{6AC70932-EDDD-4C53-80A9-2FE6F9B1E8F2}" destId="{AC7CAC00-ED66-4DF9-877F-3FBB0EA22BD0}" srcOrd="1" destOrd="0" parTransId="{4D195751-037A-41EE-BC13-08C91E7D962B}" sibTransId="{C45B2CBB-6D1E-4BD1-AE54-F70D4DCFB64D}"/>
    <dgm:cxn modelId="{518233A6-DD70-4896-BD11-89BDD546D450}" type="presParOf" srcId="{FDCD934F-AFA0-4D90-BF6E-31225FD29EFC}" destId="{BB4296B6-6621-404E-8F00-0F87969F11B9}" srcOrd="0" destOrd="0" presId="urn:microsoft.com/office/officeart/2005/8/layout/vList2"/>
    <dgm:cxn modelId="{C8A1014D-3E66-4C36-869E-AFD3597E0A6F}" type="presParOf" srcId="{FDCD934F-AFA0-4D90-BF6E-31225FD29EFC}" destId="{CAFD906F-86BA-47FE-9A24-FB15766FC530}" srcOrd="1" destOrd="0" presId="urn:microsoft.com/office/officeart/2005/8/layout/vList2"/>
    <dgm:cxn modelId="{CCC6CC85-A778-4E38-BDFA-BEDBBD09802D}" type="presParOf" srcId="{FDCD934F-AFA0-4D90-BF6E-31225FD29EFC}" destId="{C0A5290E-7B2C-4ABF-8D78-E05E13E13E80}" srcOrd="2" destOrd="0" presId="urn:microsoft.com/office/officeart/2005/8/layout/vList2"/>
    <dgm:cxn modelId="{B27A464F-C868-4FDC-8738-C11C85DA1552}" type="presParOf" srcId="{FDCD934F-AFA0-4D90-BF6E-31225FD29EFC}" destId="{EF03A1D4-3064-4C91-B583-5599563C73BE}" srcOrd="3" destOrd="0" presId="urn:microsoft.com/office/officeart/2005/8/layout/vList2"/>
    <dgm:cxn modelId="{C51C4832-1475-4A36-B64B-52A61DC97A4C}" type="presParOf" srcId="{FDCD934F-AFA0-4D90-BF6E-31225FD29EFC}" destId="{DCD3FA6C-7E87-430D-AFE1-EC258E025AD2}" srcOrd="4" destOrd="0" presId="urn:microsoft.com/office/officeart/2005/8/layout/vList2"/>
    <dgm:cxn modelId="{4C3DC96F-3C0A-490D-99DF-F9A904DA347F}" type="presParOf" srcId="{FDCD934F-AFA0-4D90-BF6E-31225FD29EFC}" destId="{8D5EC177-B362-4052-A8AE-CAE7FB0919C4}" srcOrd="5"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E2A36B3F-FC95-4465-AAF7-8043E7407359}"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IN"/>
        </a:p>
      </dgm:t>
    </dgm:pt>
    <dgm:pt modelId="{9AF38CCB-2A83-4D19-8DF4-9D533C3FDF79}">
      <dgm:prSet/>
      <dgm:spPr/>
      <dgm:t>
        <a:bodyPr/>
        <a:lstStyle/>
        <a:p>
          <a:r>
            <a:rPr lang="en-US" b="1" i="0" dirty="0"/>
            <a:t>Management of Dengue</a:t>
          </a:r>
          <a:endParaRPr lang="en-IN" dirty="0"/>
        </a:p>
      </dgm:t>
    </dgm:pt>
    <dgm:pt modelId="{80DA265F-496E-4898-87A4-F1E9B3F9AE32}" type="parTrans" cxnId="{A9A09E85-4614-416A-9658-97E350DD5D99}">
      <dgm:prSet/>
      <dgm:spPr/>
      <dgm:t>
        <a:bodyPr/>
        <a:lstStyle/>
        <a:p>
          <a:endParaRPr lang="en-IN"/>
        </a:p>
      </dgm:t>
    </dgm:pt>
    <dgm:pt modelId="{846AF0C2-C070-4953-A3B6-C301E3AEC7C5}" type="sibTrans" cxnId="{A9A09E85-4614-416A-9658-97E350DD5D99}">
      <dgm:prSet/>
      <dgm:spPr/>
      <dgm:t>
        <a:bodyPr/>
        <a:lstStyle/>
        <a:p>
          <a:endParaRPr lang="en-IN"/>
        </a:p>
      </dgm:t>
    </dgm:pt>
    <dgm:pt modelId="{A3343217-E35B-47AF-97C9-199E7C10CFB9}" type="pres">
      <dgm:prSet presAssocID="{E2A36B3F-FC95-4465-AAF7-8043E7407359}" presName="linear" presStyleCnt="0">
        <dgm:presLayoutVars>
          <dgm:animLvl val="lvl"/>
          <dgm:resizeHandles val="exact"/>
        </dgm:presLayoutVars>
      </dgm:prSet>
      <dgm:spPr/>
      <dgm:t>
        <a:bodyPr/>
        <a:lstStyle/>
        <a:p>
          <a:endParaRPr lang="en-US"/>
        </a:p>
      </dgm:t>
    </dgm:pt>
    <dgm:pt modelId="{B3371409-D35D-4863-A427-096D77DCC771}" type="pres">
      <dgm:prSet presAssocID="{9AF38CCB-2A83-4D19-8DF4-9D533C3FDF79}" presName="parentText" presStyleLbl="node1" presStyleIdx="0" presStyleCnt="1" custScaleY="102656">
        <dgm:presLayoutVars>
          <dgm:chMax val="0"/>
          <dgm:bulletEnabled val="1"/>
        </dgm:presLayoutVars>
      </dgm:prSet>
      <dgm:spPr/>
      <dgm:t>
        <a:bodyPr/>
        <a:lstStyle/>
        <a:p>
          <a:endParaRPr lang="en-US"/>
        </a:p>
      </dgm:t>
    </dgm:pt>
  </dgm:ptLst>
  <dgm:cxnLst>
    <dgm:cxn modelId="{A9A09E85-4614-416A-9658-97E350DD5D99}" srcId="{E2A36B3F-FC95-4465-AAF7-8043E7407359}" destId="{9AF38CCB-2A83-4D19-8DF4-9D533C3FDF79}" srcOrd="0" destOrd="0" parTransId="{80DA265F-496E-4898-87A4-F1E9B3F9AE32}" sibTransId="{846AF0C2-C070-4953-A3B6-C301E3AEC7C5}"/>
    <dgm:cxn modelId="{C42245B6-8ABF-47AC-BC3C-43F44DA8FFAC}" type="presOf" srcId="{9AF38CCB-2A83-4D19-8DF4-9D533C3FDF79}" destId="{B3371409-D35D-4863-A427-096D77DCC771}" srcOrd="0" destOrd="0" presId="urn:microsoft.com/office/officeart/2005/8/layout/vList2"/>
    <dgm:cxn modelId="{35C941F7-689F-4DAB-8805-1E535B58E219}" type="presOf" srcId="{E2A36B3F-FC95-4465-AAF7-8043E7407359}" destId="{A3343217-E35B-47AF-97C9-199E7C10CFB9}" srcOrd="0" destOrd="0" presId="urn:microsoft.com/office/officeart/2005/8/layout/vList2"/>
    <dgm:cxn modelId="{B14A13C5-7D24-45D5-89E8-2CE33A173DA8}" type="presParOf" srcId="{A3343217-E35B-47AF-97C9-199E7C10CFB9}" destId="{B3371409-D35D-4863-A427-096D77DCC77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2E00D3-A7C0-4F2E-BEFD-215C1CB91EC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DA65105-1942-41DB-B7E4-1ECAF461DDF7}">
      <dgm:prSet/>
      <dgm:spPr/>
      <dgm:t>
        <a:bodyPr/>
        <a:lstStyle/>
        <a:p>
          <a:pPr>
            <a:lnSpc>
              <a:spcPct val="100000"/>
            </a:lnSpc>
          </a:pPr>
          <a:r>
            <a:rPr lang="en-US" b="0" i="0" dirty="0"/>
            <a:t>Communicable diseases are illnesses that spread from one person to another or from an animal to a person. </a:t>
          </a:r>
          <a:endParaRPr lang="en-US" dirty="0"/>
        </a:p>
      </dgm:t>
    </dgm:pt>
    <dgm:pt modelId="{46E2B94B-6523-482E-89D9-470DDA565850}" type="parTrans" cxnId="{4CB43FB4-BEF1-4084-ABE2-2EC80F1C95CE}">
      <dgm:prSet/>
      <dgm:spPr/>
      <dgm:t>
        <a:bodyPr/>
        <a:lstStyle/>
        <a:p>
          <a:endParaRPr lang="en-US"/>
        </a:p>
      </dgm:t>
    </dgm:pt>
    <dgm:pt modelId="{491A8EF0-F032-420D-A842-B50AD4DB0C7F}" type="sibTrans" cxnId="{4CB43FB4-BEF1-4084-ABE2-2EC80F1C95CE}">
      <dgm:prSet/>
      <dgm:spPr/>
      <dgm:t>
        <a:bodyPr/>
        <a:lstStyle/>
        <a:p>
          <a:endParaRPr lang="en-US"/>
        </a:p>
      </dgm:t>
    </dgm:pt>
    <dgm:pt modelId="{A2C9DBF9-86C9-4A8D-986F-69CF9822A197}">
      <dgm:prSet custT="1"/>
      <dgm:spPr/>
      <dgm:t>
        <a:bodyPr/>
        <a:lstStyle/>
        <a:p>
          <a:pPr>
            <a:lnSpc>
              <a:spcPct val="100000"/>
            </a:lnSpc>
          </a:pPr>
          <a:r>
            <a:rPr lang="en-US" sz="2400" b="0" i="0" dirty="0"/>
            <a:t>Modes of transmission for communicable diseases :</a:t>
          </a:r>
          <a:endParaRPr lang="en-US" sz="2400" dirty="0"/>
        </a:p>
      </dgm:t>
    </dgm:pt>
    <dgm:pt modelId="{E5F19F2C-88E8-4636-94F7-13FD69B49274}" type="parTrans" cxnId="{D6A1ACAF-C6CF-4F49-86FF-0F1484F37F26}">
      <dgm:prSet/>
      <dgm:spPr/>
      <dgm:t>
        <a:bodyPr/>
        <a:lstStyle/>
        <a:p>
          <a:endParaRPr lang="en-US"/>
        </a:p>
      </dgm:t>
    </dgm:pt>
    <dgm:pt modelId="{D5121282-72CF-45BB-BFC6-E80324DD0A92}" type="sibTrans" cxnId="{D6A1ACAF-C6CF-4F49-86FF-0F1484F37F26}">
      <dgm:prSet/>
      <dgm:spPr/>
      <dgm:t>
        <a:bodyPr/>
        <a:lstStyle/>
        <a:p>
          <a:endParaRPr lang="en-US"/>
        </a:p>
      </dgm:t>
    </dgm:pt>
    <dgm:pt modelId="{63109CC2-1DC7-41AC-8E10-F9F7F6806318}">
      <dgm:prSet custT="1"/>
      <dgm:spPr/>
      <dgm:t>
        <a:bodyPr/>
        <a:lstStyle/>
        <a:p>
          <a:pPr>
            <a:lnSpc>
              <a:spcPct val="100000"/>
            </a:lnSpc>
          </a:pPr>
          <a:r>
            <a:rPr lang="en-US" sz="1800" b="1" i="0" dirty="0"/>
            <a:t>Respiratory droplet spread </a:t>
          </a:r>
          <a:r>
            <a:rPr lang="en-US" sz="1800" b="0" i="0" dirty="0"/>
            <a:t>from a sick person sneezing or coughing</a:t>
          </a:r>
          <a:endParaRPr lang="en-US" sz="1800" b="0" dirty="0"/>
        </a:p>
      </dgm:t>
    </dgm:pt>
    <dgm:pt modelId="{E271C19A-52C6-497B-860B-36F3B89F89BD}" type="parTrans" cxnId="{EDD77242-A160-448B-B2A8-419B2E2DE9C2}">
      <dgm:prSet/>
      <dgm:spPr/>
      <dgm:t>
        <a:bodyPr/>
        <a:lstStyle/>
        <a:p>
          <a:endParaRPr lang="en-US"/>
        </a:p>
      </dgm:t>
    </dgm:pt>
    <dgm:pt modelId="{DB3EA46C-10E7-46A4-9B0F-38263A6351B5}" type="sibTrans" cxnId="{EDD77242-A160-448B-B2A8-419B2E2DE9C2}">
      <dgm:prSet/>
      <dgm:spPr/>
      <dgm:t>
        <a:bodyPr/>
        <a:lstStyle/>
        <a:p>
          <a:endParaRPr lang="en-US"/>
        </a:p>
      </dgm:t>
    </dgm:pt>
    <dgm:pt modelId="{74FB610A-3485-4CF1-AE6A-641732BED245}">
      <dgm:prSet custT="1"/>
      <dgm:spPr/>
      <dgm:t>
        <a:bodyPr/>
        <a:lstStyle/>
        <a:p>
          <a:pPr>
            <a:lnSpc>
              <a:spcPct val="100000"/>
            </a:lnSpc>
          </a:pPr>
          <a:r>
            <a:rPr lang="en-US" sz="1800" b="1" i="0" dirty="0"/>
            <a:t>Bites from insects or animals </a:t>
          </a:r>
          <a:r>
            <a:rPr lang="en-US" sz="1800" b="0" i="0" dirty="0"/>
            <a:t>that can transmit the disease</a:t>
          </a:r>
          <a:endParaRPr lang="en-US" sz="1800" b="0" dirty="0"/>
        </a:p>
      </dgm:t>
    </dgm:pt>
    <dgm:pt modelId="{DE209417-50E9-4A8E-AC82-6BF98F516CF3}" type="parTrans" cxnId="{17C56A39-B887-4309-B138-FA5622A69279}">
      <dgm:prSet/>
      <dgm:spPr/>
      <dgm:t>
        <a:bodyPr/>
        <a:lstStyle/>
        <a:p>
          <a:endParaRPr lang="en-US"/>
        </a:p>
      </dgm:t>
    </dgm:pt>
    <dgm:pt modelId="{39D09F73-BE6E-41C4-9EA1-4702CFCE5FC9}" type="sibTrans" cxnId="{17C56A39-B887-4309-B138-FA5622A69279}">
      <dgm:prSet/>
      <dgm:spPr/>
      <dgm:t>
        <a:bodyPr/>
        <a:lstStyle/>
        <a:p>
          <a:endParaRPr lang="en-US"/>
        </a:p>
      </dgm:t>
    </dgm:pt>
    <dgm:pt modelId="{715EFD65-9A35-4DEB-B133-5F39D64A3291}">
      <dgm:prSet custT="1"/>
      <dgm:spPr/>
      <dgm:t>
        <a:bodyPr/>
        <a:lstStyle/>
        <a:p>
          <a:pPr>
            <a:lnSpc>
              <a:spcPct val="100000"/>
            </a:lnSpc>
          </a:pPr>
          <a:r>
            <a:rPr lang="en-US" sz="1800" b="1" i="0" dirty="0"/>
            <a:t>Ingestion </a:t>
          </a:r>
          <a:r>
            <a:rPr lang="en-US" sz="1800" b="0" i="0" dirty="0"/>
            <a:t>of contaminated food or water</a:t>
          </a:r>
          <a:endParaRPr lang="en-US" sz="1800" b="0" dirty="0"/>
        </a:p>
      </dgm:t>
    </dgm:pt>
    <dgm:pt modelId="{B8F3726E-03AB-4E0D-ABCD-0ECBA086E68F}" type="parTrans" cxnId="{CFCCD7BB-BFE2-4A1D-9B4F-A90D957E837F}">
      <dgm:prSet/>
      <dgm:spPr/>
      <dgm:t>
        <a:bodyPr/>
        <a:lstStyle/>
        <a:p>
          <a:endParaRPr lang="en-US"/>
        </a:p>
      </dgm:t>
    </dgm:pt>
    <dgm:pt modelId="{CA5F0871-B7E6-409F-B330-CE1ED69B2BB2}" type="sibTrans" cxnId="{CFCCD7BB-BFE2-4A1D-9B4F-A90D957E837F}">
      <dgm:prSet/>
      <dgm:spPr/>
      <dgm:t>
        <a:bodyPr/>
        <a:lstStyle/>
        <a:p>
          <a:endParaRPr lang="en-US"/>
        </a:p>
      </dgm:t>
    </dgm:pt>
    <dgm:pt modelId="{271C79D6-03C4-4D19-B9F2-7C5C51C8D340}">
      <dgm:prSet custT="1"/>
      <dgm:spPr/>
      <dgm:t>
        <a:bodyPr/>
        <a:lstStyle/>
        <a:p>
          <a:pPr>
            <a:lnSpc>
              <a:spcPct val="100000"/>
            </a:lnSpc>
          </a:pPr>
          <a:r>
            <a:rPr lang="en-US" sz="1800" b="1" i="0" dirty="0"/>
            <a:t>Direct contact </a:t>
          </a:r>
          <a:r>
            <a:rPr lang="en-US" sz="1800" b="0" i="0" dirty="0"/>
            <a:t>with a sick person</a:t>
          </a:r>
          <a:endParaRPr lang="en-US" sz="1800" b="0" dirty="0"/>
        </a:p>
      </dgm:t>
    </dgm:pt>
    <dgm:pt modelId="{F06F2212-0DA1-4621-A339-BB5CB0555AE0}" type="parTrans" cxnId="{A597C854-F0B8-4173-B7D5-8A9F4C8A4006}">
      <dgm:prSet/>
      <dgm:spPr/>
      <dgm:t>
        <a:bodyPr/>
        <a:lstStyle/>
        <a:p>
          <a:endParaRPr lang="en-US"/>
        </a:p>
      </dgm:t>
    </dgm:pt>
    <dgm:pt modelId="{A547BB91-0C2D-4595-8B2C-52CFD9AFF1F6}" type="sibTrans" cxnId="{A597C854-F0B8-4173-B7D5-8A9F4C8A4006}">
      <dgm:prSet/>
      <dgm:spPr/>
      <dgm:t>
        <a:bodyPr/>
        <a:lstStyle/>
        <a:p>
          <a:endParaRPr lang="en-US"/>
        </a:p>
      </dgm:t>
    </dgm:pt>
    <dgm:pt modelId="{D9AE61B7-7247-4F29-BBC7-09D719ED7BB3}">
      <dgm:prSet custT="1"/>
      <dgm:spPr/>
      <dgm:t>
        <a:bodyPr/>
        <a:lstStyle/>
        <a:p>
          <a:pPr>
            <a:lnSpc>
              <a:spcPct val="100000"/>
            </a:lnSpc>
          </a:pPr>
          <a:r>
            <a:rPr lang="en-US" sz="1800" b="1" i="0" dirty="0"/>
            <a:t>Contact with blood </a:t>
          </a:r>
          <a:r>
            <a:rPr lang="en-US" sz="1800" b="0" i="0" dirty="0"/>
            <a:t>or other body fluids</a:t>
          </a:r>
          <a:endParaRPr lang="en-US" sz="1800" b="0" dirty="0"/>
        </a:p>
      </dgm:t>
    </dgm:pt>
    <dgm:pt modelId="{FC58554C-E7A9-4442-BFFF-E00FAFAB01BB}" type="parTrans" cxnId="{C7B3FAB9-48C8-46DA-BD46-B74AC519396C}">
      <dgm:prSet/>
      <dgm:spPr/>
      <dgm:t>
        <a:bodyPr/>
        <a:lstStyle/>
        <a:p>
          <a:endParaRPr lang="en-US"/>
        </a:p>
      </dgm:t>
    </dgm:pt>
    <dgm:pt modelId="{55B9754D-EC59-4AF8-947A-B1620AD2C476}" type="sibTrans" cxnId="{C7B3FAB9-48C8-46DA-BD46-B74AC519396C}">
      <dgm:prSet/>
      <dgm:spPr/>
      <dgm:t>
        <a:bodyPr/>
        <a:lstStyle/>
        <a:p>
          <a:endParaRPr lang="en-US"/>
        </a:p>
      </dgm:t>
    </dgm:pt>
    <dgm:pt modelId="{9166BEE3-23E6-4185-994D-623CCB22E3EB}">
      <dgm:prSet custT="1"/>
      <dgm:spPr/>
      <dgm:t>
        <a:bodyPr/>
        <a:lstStyle/>
        <a:p>
          <a:pPr>
            <a:lnSpc>
              <a:spcPct val="100000"/>
            </a:lnSpc>
          </a:pPr>
          <a:r>
            <a:rPr lang="en-US" sz="1800" b="1" i="0" dirty="0"/>
            <a:t>Breathing in </a:t>
          </a:r>
          <a:r>
            <a:rPr lang="en-US" sz="1800" b="0" i="0" dirty="0"/>
            <a:t>viruses or bacteria in the air</a:t>
          </a:r>
          <a:endParaRPr lang="en-US" sz="1800" b="0" dirty="0"/>
        </a:p>
      </dgm:t>
    </dgm:pt>
    <dgm:pt modelId="{57D61AE0-3EFC-4873-A57A-4ECBB3A2604D}" type="parTrans" cxnId="{C44FB639-B36D-4515-8C8F-EB3C1484A0FD}">
      <dgm:prSet/>
      <dgm:spPr/>
      <dgm:t>
        <a:bodyPr/>
        <a:lstStyle/>
        <a:p>
          <a:endParaRPr lang="en-US"/>
        </a:p>
      </dgm:t>
    </dgm:pt>
    <dgm:pt modelId="{26CADD23-08D2-4271-BB0E-4A6D7FB105E4}" type="sibTrans" cxnId="{C44FB639-B36D-4515-8C8F-EB3C1484A0FD}">
      <dgm:prSet/>
      <dgm:spPr/>
      <dgm:t>
        <a:bodyPr/>
        <a:lstStyle/>
        <a:p>
          <a:endParaRPr lang="en-US"/>
        </a:p>
      </dgm:t>
    </dgm:pt>
    <dgm:pt modelId="{6152BF06-FED3-472E-B622-342B1221863A}">
      <dgm:prSet custT="1"/>
      <dgm:spPr/>
      <dgm:t>
        <a:bodyPr/>
        <a:lstStyle/>
        <a:p>
          <a:pPr>
            <a:lnSpc>
              <a:spcPct val="100000"/>
            </a:lnSpc>
          </a:pPr>
          <a:r>
            <a:rPr lang="en-US" sz="1800" b="1" i="0" dirty="0"/>
            <a:t>Contact </a:t>
          </a:r>
          <a:r>
            <a:rPr lang="en-US" sz="1800" b="0" i="0" dirty="0"/>
            <a:t>with a contaminated surface or object</a:t>
          </a:r>
          <a:endParaRPr lang="en-US" sz="1800" b="0" dirty="0"/>
        </a:p>
      </dgm:t>
    </dgm:pt>
    <dgm:pt modelId="{0173F073-02F2-46D0-AC9C-E36BCB680E45}" type="parTrans" cxnId="{480CF24E-3D83-4345-BBFF-EA7171D55A43}">
      <dgm:prSet/>
      <dgm:spPr/>
      <dgm:t>
        <a:bodyPr/>
        <a:lstStyle/>
        <a:p>
          <a:endParaRPr lang="en-US"/>
        </a:p>
      </dgm:t>
    </dgm:pt>
    <dgm:pt modelId="{6F8611D6-8B53-4083-8FE8-93CC2AB2D8DB}" type="sibTrans" cxnId="{480CF24E-3D83-4345-BBFF-EA7171D55A43}">
      <dgm:prSet/>
      <dgm:spPr/>
      <dgm:t>
        <a:bodyPr/>
        <a:lstStyle/>
        <a:p>
          <a:endParaRPr lang="en-US"/>
        </a:p>
      </dgm:t>
    </dgm:pt>
    <dgm:pt modelId="{A755196A-2097-4726-81A4-A7C8DEFBFA4B}" type="pres">
      <dgm:prSet presAssocID="{0A2E00D3-A7C0-4F2E-BEFD-215C1CB91EC1}" presName="root" presStyleCnt="0">
        <dgm:presLayoutVars>
          <dgm:dir/>
          <dgm:resizeHandles val="exact"/>
        </dgm:presLayoutVars>
      </dgm:prSet>
      <dgm:spPr/>
      <dgm:t>
        <a:bodyPr/>
        <a:lstStyle/>
        <a:p>
          <a:endParaRPr lang="en-US"/>
        </a:p>
      </dgm:t>
    </dgm:pt>
    <dgm:pt modelId="{141572E6-4837-432D-9ABB-AE926BDA1AB0}" type="pres">
      <dgm:prSet presAssocID="{FDA65105-1942-41DB-B7E4-1ECAF461DDF7}" presName="compNode" presStyleCnt="0"/>
      <dgm:spPr/>
    </dgm:pt>
    <dgm:pt modelId="{91967EBA-B5FA-401C-AEBB-4F32CACB2C2C}" type="pres">
      <dgm:prSet presAssocID="{FDA65105-1942-41DB-B7E4-1ECAF461DDF7}" presName="bgRect" presStyleLbl="bgShp" presStyleIdx="0" presStyleCnt="2" custLinFactNeighborY="-35244"/>
      <dgm:spPr/>
    </dgm:pt>
    <dgm:pt modelId="{F5E1B762-42A7-4B44-AF31-EED73E146FCD}" type="pres">
      <dgm:prSet presAssocID="{FDA65105-1942-41DB-B7E4-1ECAF461DDF7}" presName="iconRect" presStyleLbl="node1" presStyleIdx="0" presStyleCnt="2" custLinFactNeighborX="-3238" custLinFactNeighborY="-966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t>
        <a:bodyPr/>
        <a:lstStyle/>
        <a:p>
          <a:endParaRPr lang="en-US"/>
        </a:p>
      </dgm:t>
      <dgm:extLst>
        <a:ext uri="{E40237B7-FDA0-4F09-8148-C483321AD2D9}">
          <dgm14:cNvPr xmlns:dgm14="http://schemas.microsoft.com/office/drawing/2010/diagram" id="0" name="" descr="First Aid Kit"/>
        </a:ext>
      </dgm:extLst>
    </dgm:pt>
    <dgm:pt modelId="{1DB7E442-127D-4CAD-B2E3-907FFA4E8356}" type="pres">
      <dgm:prSet presAssocID="{FDA65105-1942-41DB-B7E4-1ECAF461DDF7}" presName="spaceRect" presStyleCnt="0"/>
      <dgm:spPr/>
    </dgm:pt>
    <dgm:pt modelId="{DCF7A526-611A-4E26-B45B-0B60CFD9ABDD}" type="pres">
      <dgm:prSet presAssocID="{FDA65105-1942-41DB-B7E4-1ECAF461DDF7}" presName="parTx" presStyleLbl="revTx" presStyleIdx="0" presStyleCnt="3" custLinFactNeighborY="-34443">
        <dgm:presLayoutVars>
          <dgm:chMax val="0"/>
          <dgm:chPref val="0"/>
        </dgm:presLayoutVars>
      </dgm:prSet>
      <dgm:spPr/>
      <dgm:t>
        <a:bodyPr/>
        <a:lstStyle/>
        <a:p>
          <a:endParaRPr lang="en-US"/>
        </a:p>
      </dgm:t>
    </dgm:pt>
    <dgm:pt modelId="{68A2A6F2-DBBB-4D0E-BE95-EB48D4C4EA6B}" type="pres">
      <dgm:prSet presAssocID="{491A8EF0-F032-420D-A842-B50AD4DB0C7F}" presName="sibTrans" presStyleCnt="0"/>
      <dgm:spPr/>
    </dgm:pt>
    <dgm:pt modelId="{56C4B369-FE34-48A0-9AAF-B91F8D92DF67}" type="pres">
      <dgm:prSet presAssocID="{A2C9DBF9-86C9-4A8D-986F-69CF9822A197}" presName="compNode" presStyleCnt="0"/>
      <dgm:spPr/>
    </dgm:pt>
    <dgm:pt modelId="{4692407C-D5DF-43EE-A9CB-6B643E41D198}" type="pres">
      <dgm:prSet presAssocID="{A2C9DBF9-86C9-4A8D-986F-69CF9822A197}" presName="bgRect" presStyleLbl="bgShp" presStyleIdx="1" presStyleCnt="2" custScaleY="245049"/>
      <dgm:spPr/>
    </dgm:pt>
    <dgm:pt modelId="{7C5C08AA-D0EF-4BF1-A7F8-8647F2E30F4B}" type="pres">
      <dgm:prSet presAssocID="{A2C9DBF9-86C9-4A8D-986F-69CF9822A197}" presName="iconRect" presStyleLbl="node1" presStyleIdx="1" presStyleCnt="2"/>
      <dgm:spPr>
        <a:blipFill rotWithShape="1">
          <a:blip xmlns:r="http://schemas.openxmlformats.org/officeDocument/2006/relationships" r:embed="rId3" cstate="hqprint">
            <a:extLst>
              <a:ext uri="{28A0092B-C50C-407E-A947-70E740481C1C}">
                <a14:useLocalDpi xmlns:a14="http://schemas.microsoft.com/office/drawing/2010/main" val="0"/>
              </a:ext>
            </a:extLst>
          </a:blip>
          <a:srcRect/>
          <a:stretch>
            <a:fillRect l="-23000" r="-23000"/>
          </a:stretch>
        </a:blipFill>
      </dgm:spPr>
      <dgm:t>
        <a:bodyPr/>
        <a:lstStyle/>
        <a:p>
          <a:endParaRPr lang="en-US"/>
        </a:p>
      </dgm:t>
      <dgm:extLst>
        <a:ext uri="{E40237B7-FDA0-4F09-8148-C483321AD2D9}">
          <dgm14:cNvPr xmlns:dgm14="http://schemas.microsoft.com/office/drawing/2010/diagram" id="0" name="" descr="Lady bug"/>
        </a:ext>
      </dgm:extLst>
    </dgm:pt>
    <dgm:pt modelId="{F2575113-A708-4A75-938E-24F926E52D8D}" type="pres">
      <dgm:prSet presAssocID="{A2C9DBF9-86C9-4A8D-986F-69CF9822A197}" presName="spaceRect" presStyleCnt="0"/>
      <dgm:spPr/>
    </dgm:pt>
    <dgm:pt modelId="{43C4AB7F-3179-4AAE-95E7-79945A2776D1}" type="pres">
      <dgm:prSet presAssocID="{A2C9DBF9-86C9-4A8D-986F-69CF9822A197}" presName="parTx" presStyleLbl="revTx" presStyleIdx="1" presStyleCnt="3" custLinFactNeighborX="-6065">
        <dgm:presLayoutVars>
          <dgm:chMax val="0"/>
          <dgm:chPref val="0"/>
        </dgm:presLayoutVars>
      </dgm:prSet>
      <dgm:spPr/>
      <dgm:t>
        <a:bodyPr/>
        <a:lstStyle/>
        <a:p>
          <a:endParaRPr lang="en-US"/>
        </a:p>
      </dgm:t>
    </dgm:pt>
    <dgm:pt modelId="{B1BFF666-D3CC-407B-A40C-3B75AC625B86}" type="pres">
      <dgm:prSet presAssocID="{A2C9DBF9-86C9-4A8D-986F-69CF9822A197}" presName="desTx" presStyleLbl="revTx" presStyleIdx="2" presStyleCnt="3" custScaleX="127679" custScaleY="219424" custLinFactNeighborX="-19160">
        <dgm:presLayoutVars/>
      </dgm:prSet>
      <dgm:spPr/>
      <dgm:t>
        <a:bodyPr/>
        <a:lstStyle/>
        <a:p>
          <a:endParaRPr lang="en-US"/>
        </a:p>
      </dgm:t>
    </dgm:pt>
  </dgm:ptLst>
  <dgm:cxnLst>
    <dgm:cxn modelId="{A597C854-F0B8-4173-B7D5-8A9F4C8A4006}" srcId="{A2C9DBF9-86C9-4A8D-986F-69CF9822A197}" destId="{271C79D6-03C4-4D19-B9F2-7C5C51C8D340}" srcOrd="3" destOrd="0" parTransId="{F06F2212-0DA1-4621-A339-BB5CB0555AE0}" sibTransId="{A547BB91-0C2D-4595-8B2C-52CFD9AFF1F6}"/>
    <dgm:cxn modelId="{7EAFE274-DBFD-4439-90B4-C2A55B242832}" type="presOf" srcId="{A2C9DBF9-86C9-4A8D-986F-69CF9822A197}" destId="{43C4AB7F-3179-4AAE-95E7-79945A2776D1}" srcOrd="0" destOrd="0" presId="urn:microsoft.com/office/officeart/2018/2/layout/IconVerticalSolidList"/>
    <dgm:cxn modelId="{2FC6CC51-2891-4585-BB3C-78B00020A3EF}" type="presOf" srcId="{6152BF06-FED3-472E-B622-342B1221863A}" destId="{B1BFF666-D3CC-407B-A40C-3B75AC625B86}" srcOrd="0" destOrd="6" presId="urn:microsoft.com/office/officeart/2018/2/layout/IconVerticalSolidList"/>
    <dgm:cxn modelId="{31433162-5D75-47FF-8F7F-121F5737ADC3}" type="presOf" srcId="{FDA65105-1942-41DB-B7E4-1ECAF461DDF7}" destId="{DCF7A526-611A-4E26-B45B-0B60CFD9ABDD}" srcOrd="0" destOrd="0" presId="urn:microsoft.com/office/officeart/2018/2/layout/IconVerticalSolidList"/>
    <dgm:cxn modelId="{EDD77242-A160-448B-B2A8-419B2E2DE9C2}" srcId="{A2C9DBF9-86C9-4A8D-986F-69CF9822A197}" destId="{63109CC2-1DC7-41AC-8E10-F9F7F6806318}" srcOrd="0" destOrd="0" parTransId="{E271C19A-52C6-497B-860B-36F3B89F89BD}" sibTransId="{DB3EA46C-10E7-46A4-9B0F-38263A6351B5}"/>
    <dgm:cxn modelId="{F91C6A22-7B59-44AD-B79A-28456AA1D1BF}" type="presOf" srcId="{271C79D6-03C4-4D19-B9F2-7C5C51C8D340}" destId="{B1BFF666-D3CC-407B-A40C-3B75AC625B86}" srcOrd="0" destOrd="3" presId="urn:microsoft.com/office/officeart/2018/2/layout/IconVerticalSolidList"/>
    <dgm:cxn modelId="{D6A1ACAF-C6CF-4F49-86FF-0F1484F37F26}" srcId="{0A2E00D3-A7C0-4F2E-BEFD-215C1CB91EC1}" destId="{A2C9DBF9-86C9-4A8D-986F-69CF9822A197}" srcOrd="1" destOrd="0" parTransId="{E5F19F2C-88E8-4636-94F7-13FD69B49274}" sibTransId="{D5121282-72CF-45BB-BFC6-E80324DD0A92}"/>
    <dgm:cxn modelId="{E39A9F18-EC80-44AB-ACF0-7043AA3528B9}" type="presOf" srcId="{D9AE61B7-7247-4F29-BBC7-09D719ED7BB3}" destId="{B1BFF666-D3CC-407B-A40C-3B75AC625B86}" srcOrd="0" destOrd="4" presId="urn:microsoft.com/office/officeart/2018/2/layout/IconVerticalSolidList"/>
    <dgm:cxn modelId="{480CF24E-3D83-4345-BBFF-EA7171D55A43}" srcId="{A2C9DBF9-86C9-4A8D-986F-69CF9822A197}" destId="{6152BF06-FED3-472E-B622-342B1221863A}" srcOrd="6" destOrd="0" parTransId="{0173F073-02F2-46D0-AC9C-E36BCB680E45}" sibTransId="{6F8611D6-8B53-4083-8FE8-93CC2AB2D8DB}"/>
    <dgm:cxn modelId="{C7B3FAB9-48C8-46DA-BD46-B74AC519396C}" srcId="{A2C9DBF9-86C9-4A8D-986F-69CF9822A197}" destId="{D9AE61B7-7247-4F29-BBC7-09D719ED7BB3}" srcOrd="4" destOrd="0" parTransId="{FC58554C-E7A9-4442-BFFF-E00FAFAB01BB}" sibTransId="{55B9754D-EC59-4AF8-947A-B1620AD2C476}"/>
    <dgm:cxn modelId="{17189085-2465-4F24-9F2F-678B450B66F0}" type="presOf" srcId="{74FB610A-3485-4CF1-AE6A-641732BED245}" destId="{B1BFF666-D3CC-407B-A40C-3B75AC625B86}" srcOrd="0" destOrd="1" presId="urn:microsoft.com/office/officeart/2018/2/layout/IconVerticalSolidList"/>
    <dgm:cxn modelId="{9AFFA500-0437-49B3-A73E-42D19A6F741C}" type="presOf" srcId="{63109CC2-1DC7-41AC-8E10-F9F7F6806318}" destId="{B1BFF666-D3CC-407B-A40C-3B75AC625B86}" srcOrd="0" destOrd="0" presId="urn:microsoft.com/office/officeart/2018/2/layout/IconVerticalSolidList"/>
    <dgm:cxn modelId="{17C56A39-B887-4309-B138-FA5622A69279}" srcId="{A2C9DBF9-86C9-4A8D-986F-69CF9822A197}" destId="{74FB610A-3485-4CF1-AE6A-641732BED245}" srcOrd="1" destOrd="0" parTransId="{DE209417-50E9-4A8E-AC82-6BF98F516CF3}" sibTransId="{39D09F73-BE6E-41C4-9EA1-4702CFCE5FC9}"/>
    <dgm:cxn modelId="{CC337ECC-5C2A-4086-8E21-2D58B2746A30}" type="presOf" srcId="{715EFD65-9A35-4DEB-B133-5F39D64A3291}" destId="{B1BFF666-D3CC-407B-A40C-3B75AC625B86}" srcOrd="0" destOrd="2" presId="urn:microsoft.com/office/officeart/2018/2/layout/IconVerticalSolidList"/>
    <dgm:cxn modelId="{C44FB639-B36D-4515-8C8F-EB3C1484A0FD}" srcId="{A2C9DBF9-86C9-4A8D-986F-69CF9822A197}" destId="{9166BEE3-23E6-4185-994D-623CCB22E3EB}" srcOrd="5" destOrd="0" parTransId="{57D61AE0-3EFC-4873-A57A-4ECBB3A2604D}" sibTransId="{26CADD23-08D2-4271-BB0E-4A6D7FB105E4}"/>
    <dgm:cxn modelId="{CFCCD7BB-BFE2-4A1D-9B4F-A90D957E837F}" srcId="{A2C9DBF9-86C9-4A8D-986F-69CF9822A197}" destId="{715EFD65-9A35-4DEB-B133-5F39D64A3291}" srcOrd="2" destOrd="0" parTransId="{B8F3726E-03AB-4E0D-ABCD-0ECBA086E68F}" sibTransId="{CA5F0871-B7E6-409F-B330-CE1ED69B2BB2}"/>
    <dgm:cxn modelId="{4CB43FB4-BEF1-4084-ABE2-2EC80F1C95CE}" srcId="{0A2E00D3-A7C0-4F2E-BEFD-215C1CB91EC1}" destId="{FDA65105-1942-41DB-B7E4-1ECAF461DDF7}" srcOrd="0" destOrd="0" parTransId="{46E2B94B-6523-482E-89D9-470DDA565850}" sibTransId="{491A8EF0-F032-420D-A842-B50AD4DB0C7F}"/>
    <dgm:cxn modelId="{ED9951EC-22B4-4399-B633-DC420D09DC04}" type="presOf" srcId="{0A2E00D3-A7C0-4F2E-BEFD-215C1CB91EC1}" destId="{A755196A-2097-4726-81A4-A7C8DEFBFA4B}" srcOrd="0" destOrd="0" presId="urn:microsoft.com/office/officeart/2018/2/layout/IconVerticalSolidList"/>
    <dgm:cxn modelId="{4D0921A9-BB8F-4CA2-BA95-3D35179D8BC1}" type="presOf" srcId="{9166BEE3-23E6-4185-994D-623CCB22E3EB}" destId="{B1BFF666-D3CC-407B-A40C-3B75AC625B86}" srcOrd="0" destOrd="5" presId="urn:microsoft.com/office/officeart/2018/2/layout/IconVerticalSolidList"/>
    <dgm:cxn modelId="{1187B509-0488-4892-BBDD-A8F67859DFDB}" type="presParOf" srcId="{A755196A-2097-4726-81A4-A7C8DEFBFA4B}" destId="{141572E6-4837-432D-9ABB-AE926BDA1AB0}" srcOrd="0" destOrd="0" presId="urn:microsoft.com/office/officeart/2018/2/layout/IconVerticalSolidList"/>
    <dgm:cxn modelId="{ABFD79D8-22A6-4AD2-BD0B-0CB6C127D51C}" type="presParOf" srcId="{141572E6-4837-432D-9ABB-AE926BDA1AB0}" destId="{91967EBA-B5FA-401C-AEBB-4F32CACB2C2C}" srcOrd="0" destOrd="0" presId="urn:microsoft.com/office/officeart/2018/2/layout/IconVerticalSolidList"/>
    <dgm:cxn modelId="{59CAA8F2-53F4-4184-9C5A-27DF6FB8FFFE}" type="presParOf" srcId="{141572E6-4837-432D-9ABB-AE926BDA1AB0}" destId="{F5E1B762-42A7-4B44-AF31-EED73E146FCD}" srcOrd="1" destOrd="0" presId="urn:microsoft.com/office/officeart/2018/2/layout/IconVerticalSolidList"/>
    <dgm:cxn modelId="{E97A6D71-3258-4AA3-9038-ADEC83686BCF}" type="presParOf" srcId="{141572E6-4837-432D-9ABB-AE926BDA1AB0}" destId="{1DB7E442-127D-4CAD-B2E3-907FFA4E8356}" srcOrd="2" destOrd="0" presId="urn:microsoft.com/office/officeart/2018/2/layout/IconVerticalSolidList"/>
    <dgm:cxn modelId="{30B4C64D-4C1D-4C73-B623-2379CC9F6AE1}" type="presParOf" srcId="{141572E6-4837-432D-9ABB-AE926BDA1AB0}" destId="{DCF7A526-611A-4E26-B45B-0B60CFD9ABDD}" srcOrd="3" destOrd="0" presId="urn:microsoft.com/office/officeart/2018/2/layout/IconVerticalSolidList"/>
    <dgm:cxn modelId="{CC3926AC-DA18-44EB-A785-78B9D8C7C615}" type="presParOf" srcId="{A755196A-2097-4726-81A4-A7C8DEFBFA4B}" destId="{68A2A6F2-DBBB-4D0E-BE95-EB48D4C4EA6B}" srcOrd="1" destOrd="0" presId="urn:microsoft.com/office/officeart/2018/2/layout/IconVerticalSolidList"/>
    <dgm:cxn modelId="{F83B6BC8-7F1A-4A43-8D23-483EA5B1BC53}" type="presParOf" srcId="{A755196A-2097-4726-81A4-A7C8DEFBFA4B}" destId="{56C4B369-FE34-48A0-9AAF-B91F8D92DF67}" srcOrd="2" destOrd="0" presId="urn:microsoft.com/office/officeart/2018/2/layout/IconVerticalSolidList"/>
    <dgm:cxn modelId="{18414EDE-5458-4B86-8AFF-C14262D59321}" type="presParOf" srcId="{56C4B369-FE34-48A0-9AAF-B91F8D92DF67}" destId="{4692407C-D5DF-43EE-A9CB-6B643E41D198}" srcOrd="0" destOrd="0" presId="urn:microsoft.com/office/officeart/2018/2/layout/IconVerticalSolidList"/>
    <dgm:cxn modelId="{221588ED-74C6-4530-BD27-153562BA34D9}" type="presParOf" srcId="{56C4B369-FE34-48A0-9AAF-B91F8D92DF67}" destId="{7C5C08AA-D0EF-4BF1-A7F8-8647F2E30F4B}" srcOrd="1" destOrd="0" presId="urn:microsoft.com/office/officeart/2018/2/layout/IconVerticalSolidList"/>
    <dgm:cxn modelId="{F3977423-21BB-41BC-8895-1CD5A7375C91}" type="presParOf" srcId="{56C4B369-FE34-48A0-9AAF-B91F8D92DF67}" destId="{F2575113-A708-4A75-938E-24F926E52D8D}" srcOrd="2" destOrd="0" presId="urn:microsoft.com/office/officeart/2018/2/layout/IconVerticalSolidList"/>
    <dgm:cxn modelId="{F155AFE8-019A-4E0B-9629-6992584F07B8}" type="presParOf" srcId="{56C4B369-FE34-48A0-9AAF-B91F8D92DF67}" destId="{43C4AB7F-3179-4AAE-95E7-79945A2776D1}" srcOrd="3" destOrd="0" presId="urn:microsoft.com/office/officeart/2018/2/layout/IconVerticalSolidList"/>
    <dgm:cxn modelId="{9E376D26-0320-47A4-8E1A-411259068F7A}" type="presParOf" srcId="{56C4B369-FE34-48A0-9AAF-B91F8D92DF67}" destId="{B1BFF666-D3CC-407B-A40C-3B75AC625B86}" srcOrd="4"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3EC69B64-C1EE-41D5-AF95-F76CD408FEF3}"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en-IN"/>
        </a:p>
      </dgm:t>
    </dgm:pt>
    <dgm:pt modelId="{C772741C-1F5D-4047-8535-A33451B37411}">
      <dgm:prSet custT="1"/>
      <dgm:spPr/>
      <dgm:t>
        <a:bodyPr/>
        <a:lstStyle/>
        <a:p>
          <a:r>
            <a:rPr lang="en-US" sz="2400" b="1"/>
            <a:t>Epidemic Management</a:t>
          </a:r>
          <a:endParaRPr lang="en-IN" sz="2400"/>
        </a:p>
      </dgm:t>
    </dgm:pt>
    <dgm:pt modelId="{54A72421-7533-40D6-BDE8-10FFA419D6E7}" type="parTrans" cxnId="{8F38579F-640C-44B7-BCCF-BCE2666204A9}">
      <dgm:prSet/>
      <dgm:spPr/>
      <dgm:t>
        <a:bodyPr/>
        <a:lstStyle/>
        <a:p>
          <a:endParaRPr lang="en-IN" sz="1400"/>
        </a:p>
      </dgm:t>
    </dgm:pt>
    <dgm:pt modelId="{C2D27621-AED3-4169-97E0-BC4D07DD479C}" type="sibTrans" cxnId="{8F38579F-640C-44B7-BCCF-BCE2666204A9}">
      <dgm:prSet/>
      <dgm:spPr/>
      <dgm:t>
        <a:bodyPr/>
        <a:lstStyle/>
        <a:p>
          <a:endParaRPr lang="en-IN" sz="1400"/>
        </a:p>
      </dgm:t>
    </dgm:pt>
    <dgm:pt modelId="{DC5FFADA-2374-4246-A91B-8772450D740F}">
      <dgm:prSet custT="1"/>
      <dgm:spPr/>
      <dgm:t>
        <a:bodyPr/>
        <a:lstStyle/>
        <a:p>
          <a:r>
            <a:rPr lang="en-US" sz="1800" b="1" dirty="0"/>
            <a:t>Space mobilization for Dengue Corner in Hospital</a:t>
          </a:r>
          <a:endParaRPr lang="en-IN" sz="1800" dirty="0"/>
        </a:p>
      </dgm:t>
    </dgm:pt>
    <dgm:pt modelId="{AB3EABC7-72D4-471B-A322-8D7AB15BD602}" type="parTrans" cxnId="{BAECC8AD-DB0B-4F98-9312-234BABB74610}">
      <dgm:prSet/>
      <dgm:spPr/>
      <dgm:t>
        <a:bodyPr/>
        <a:lstStyle/>
        <a:p>
          <a:endParaRPr lang="en-IN" sz="1400"/>
        </a:p>
      </dgm:t>
    </dgm:pt>
    <dgm:pt modelId="{C5C6188C-453F-4DA3-B262-B2CAA00920CE}" type="sibTrans" cxnId="{BAECC8AD-DB0B-4F98-9312-234BABB74610}">
      <dgm:prSet/>
      <dgm:spPr/>
      <dgm:t>
        <a:bodyPr/>
        <a:lstStyle/>
        <a:p>
          <a:endParaRPr lang="en-IN" sz="1400"/>
        </a:p>
      </dgm:t>
    </dgm:pt>
    <dgm:pt modelId="{236D89AD-5DC1-4902-9E91-D51E45C53490}">
      <dgm:prSet custT="1"/>
      <dgm:spPr/>
      <dgm:t>
        <a:bodyPr/>
        <a:lstStyle/>
        <a:p>
          <a:r>
            <a:rPr lang="en-US" sz="1800" b="1" dirty="0"/>
            <a:t>Staff mobilization</a:t>
          </a:r>
          <a:endParaRPr lang="en-IN" sz="1800" dirty="0"/>
        </a:p>
      </dgm:t>
    </dgm:pt>
    <dgm:pt modelId="{7F759F73-CA6C-4262-A092-62B560EEF2CA}" type="parTrans" cxnId="{03214A2A-ACF8-4BB9-83DB-9B8776398CC8}">
      <dgm:prSet/>
      <dgm:spPr/>
      <dgm:t>
        <a:bodyPr/>
        <a:lstStyle/>
        <a:p>
          <a:endParaRPr lang="en-IN" sz="1400"/>
        </a:p>
      </dgm:t>
    </dgm:pt>
    <dgm:pt modelId="{AA6C17BC-5687-4273-BEDB-72794A5C258B}" type="sibTrans" cxnId="{03214A2A-ACF8-4BB9-83DB-9B8776398CC8}">
      <dgm:prSet/>
      <dgm:spPr/>
      <dgm:t>
        <a:bodyPr/>
        <a:lstStyle/>
        <a:p>
          <a:endParaRPr lang="en-IN" sz="1400"/>
        </a:p>
      </dgm:t>
    </dgm:pt>
    <dgm:pt modelId="{959266E5-B9E6-4C73-872A-4997EF4FC4D6}">
      <dgm:prSet custT="1"/>
      <dgm:spPr/>
      <dgm:t>
        <a:bodyPr/>
        <a:lstStyle/>
        <a:p>
          <a:r>
            <a:rPr lang="en-US" sz="1800" b="1" dirty="0"/>
            <a:t>Augmentation of Lab. Services</a:t>
          </a:r>
          <a:endParaRPr lang="en-IN" sz="1800" dirty="0"/>
        </a:p>
      </dgm:t>
    </dgm:pt>
    <dgm:pt modelId="{A474E3BF-C103-4866-A89B-8582408AFACE}" type="parTrans" cxnId="{1B74E60B-44A1-43FA-888F-30A4D053A337}">
      <dgm:prSet/>
      <dgm:spPr/>
      <dgm:t>
        <a:bodyPr/>
        <a:lstStyle/>
        <a:p>
          <a:endParaRPr lang="en-IN" sz="1400"/>
        </a:p>
      </dgm:t>
    </dgm:pt>
    <dgm:pt modelId="{609E5F67-046B-4488-938C-153F74E183AD}" type="sibTrans" cxnId="{1B74E60B-44A1-43FA-888F-30A4D053A337}">
      <dgm:prSet/>
      <dgm:spPr/>
      <dgm:t>
        <a:bodyPr/>
        <a:lstStyle/>
        <a:p>
          <a:endParaRPr lang="en-IN" sz="1400"/>
        </a:p>
      </dgm:t>
    </dgm:pt>
    <dgm:pt modelId="{22530E76-BF6F-47A5-9CD5-36A21186484B}">
      <dgm:prSet custT="1"/>
      <dgm:spPr/>
      <dgm:t>
        <a:bodyPr/>
        <a:lstStyle/>
        <a:p>
          <a:r>
            <a:rPr lang="en-US" sz="1800" b="1" dirty="0"/>
            <a:t>Diagnosis not required in all cases during Epidemic</a:t>
          </a:r>
          <a:endParaRPr lang="en-IN" sz="1800" dirty="0"/>
        </a:p>
      </dgm:t>
    </dgm:pt>
    <dgm:pt modelId="{D5B5F2C3-13B9-4B2C-A471-E99D89D0BAB4}" type="parTrans" cxnId="{B6AF8F11-C38C-43BB-85DD-77CDB7C9F35A}">
      <dgm:prSet/>
      <dgm:spPr/>
      <dgm:t>
        <a:bodyPr/>
        <a:lstStyle/>
        <a:p>
          <a:endParaRPr lang="en-IN" sz="1400"/>
        </a:p>
      </dgm:t>
    </dgm:pt>
    <dgm:pt modelId="{7E4A05E1-3EB0-4814-B770-D07E15F1A0EC}" type="sibTrans" cxnId="{B6AF8F11-C38C-43BB-85DD-77CDB7C9F35A}">
      <dgm:prSet/>
      <dgm:spPr/>
      <dgm:t>
        <a:bodyPr/>
        <a:lstStyle/>
        <a:p>
          <a:endParaRPr lang="en-IN" sz="1400"/>
        </a:p>
      </dgm:t>
    </dgm:pt>
    <dgm:pt modelId="{40DA3112-0D3C-45DF-B899-36CEF67296B3}">
      <dgm:prSet custT="1"/>
      <dgm:spPr/>
      <dgm:t>
        <a:bodyPr/>
        <a:lstStyle/>
        <a:p>
          <a:r>
            <a:rPr lang="en-US" sz="1800" b="1" dirty="0"/>
            <a:t>Augmentation of blood bank services</a:t>
          </a:r>
          <a:endParaRPr lang="en-IN" sz="1800" dirty="0"/>
        </a:p>
      </dgm:t>
    </dgm:pt>
    <dgm:pt modelId="{155C364D-58AB-4039-AEFC-AB1617A8DA34}" type="parTrans" cxnId="{5CB1360B-A26D-41FD-8282-16718A122DB8}">
      <dgm:prSet/>
      <dgm:spPr/>
      <dgm:t>
        <a:bodyPr/>
        <a:lstStyle/>
        <a:p>
          <a:endParaRPr lang="en-IN" sz="1400"/>
        </a:p>
      </dgm:t>
    </dgm:pt>
    <dgm:pt modelId="{D274110B-796B-4636-B93A-A3000764C396}" type="sibTrans" cxnId="{5CB1360B-A26D-41FD-8282-16718A122DB8}">
      <dgm:prSet/>
      <dgm:spPr/>
      <dgm:t>
        <a:bodyPr/>
        <a:lstStyle/>
        <a:p>
          <a:endParaRPr lang="en-IN" sz="1400"/>
        </a:p>
      </dgm:t>
    </dgm:pt>
    <dgm:pt modelId="{023D4BDD-58FE-4D39-BD23-701BF33C184B}">
      <dgm:prSet custT="1"/>
      <dgm:spPr/>
      <dgm:t>
        <a:bodyPr/>
        <a:lstStyle/>
        <a:p>
          <a:r>
            <a:rPr lang="en-US" sz="1800" b="1" dirty="0"/>
            <a:t>increase of blood and blood component </a:t>
          </a:r>
          <a:endParaRPr lang="en-IN" sz="1800" dirty="0"/>
        </a:p>
      </dgm:t>
    </dgm:pt>
    <dgm:pt modelId="{C4696892-4032-4149-9C6E-E4A1C91E6C49}" type="parTrans" cxnId="{D8026CF9-8FBD-4FFB-84FF-D89435932148}">
      <dgm:prSet/>
      <dgm:spPr/>
      <dgm:t>
        <a:bodyPr/>
        <a:lstStyle/>
        <a:p>
          <a:endParaRPr lang="en-IN" sz="1400"/>
        </a:p>
      </dgm:t>
    </dgm:pt>
    <dgm:pt modelId="{55B0C02F-93E3-4437-8A77-7A0740020628}" type="sibTrans" cxnId="{D8026CF9-8FBD-4FFB-84FF-D89435932148}">
      <dgm:prSet/>
      <dgm:spPr/>
      <dgm:t>
        <a:bodyPr/>
        <a:lstStyle/>
        <a:p>
          <a:endParaRPr lang="en-IN" sz="1400"/>
        </a:p>
      </dgm:t>
    </dgm:pt>
    <dgm:pt modelId="{E8679CFB-4F69-41E9-9D39-4D1DA158B7DA}">
      <dgm:prSet custT="1"/>
      <dgm:spPr/>
      <dgm:t>
        <a:bodyPr/>
        <a:lstStyle/>
        <a:p>
          <a:r>
            <a:rPr lang="en-US" sz="2400" b="1"/>
            <a:t>Case management</a:t>
          </a:r>
          <a:endParaRPr lang="en-IN" sz="2400"/>
        </a:p>
      </dgm:t>
    </dgm:pt>
    <dgm:pt modelId="{7936F130-F198-4AC3-97E8-579E68164466}" type="parTrans" cxnId="{AAFCE11B-B1F3-43AA-B448-ED39F6E01F33}">
      <dgm:prSet/>
      <dgm:spPr/>
      <dgm:t>
        <a:bodyPr/>
        <a:lstStyle/>
        <a:p>
          <a:endParaRPr lang="en-IN" sz="1400"/>
        </a:p>
      </dgm:t>
    </dgm:pt>
    <dgm:pt modelId="{A51416B9-6796-45AA-B5A1-53AB0948BF50}" type="sibTrans" cxnId="{AAFCE11B-B1F3-43AA-B448-ED39F6E01F33}">
      <dgm:prSet/>
      <dgm:spPr/>
      <dgm:t>
        <a:bodyPr/>
        <a:lstStyle/>
        <a:p>
          <a:endParaRPr lang="en-IN" sz="1400"/>
        </a:p>
      </dgm:t>
    </dgm:pt>
    <dgm:pt modelId="{F73408C0-797F-4557-A6F8-68FC641B2FF8}">
      <dgm:prSet custT="1"/>
      <dgm:spPr/>
      <dgm:t>
        <a:bodyPr/>
        <a:lstStyle/>
        <a:p>
          <a:r>
            <a:rPr lang="en-US" sz="1800" b="1"/>
            <a:t>Individual case management</a:t>
          </a:r>
          <a:endParaRPr lang="en-IN" sz="1800"/>
        </a:p>
      </dgm:t>
    </dgm:pt>
    <dgm:pt modelId="{811FB046-4E67-465D-AEBF-FD1E4C609BB1}" type="parTrans" cxnId="{EEFD409B-8790-4E3F-A1A5-012CAF778012}">
      <dgm:prSet/>
      <dgm:spPr/>
      <dgm:t>
        <a:bodyPr/>
        <a:lstStyle/>
        <a:p>
          <a:endParaRPr lang="en-IN" sz="1400"/>
        </a:p>
      </dgm:t>
    </dgm:pt>
    <dgm:pt modelId="{09595211-9598-44AE-868A-CA4156425CA4}" type="sibTrans" cxnId="{EEFD409B-8790-4E3F-A1A5-012CAF778012}">
      <dgm:prSet/>
      <dgm:spPr/>
      <dgm:t>
        <a:bodyPr/>
        <a:lstStyle/>
        <a:p>
          <a:endParaRPr lang="en-IN" sz="1400"/>
        </a:p>
      </dgm:t>
    </dgm:pt>
    <dgm:pt modelId="{6B5A5075-C14D-4E86-9F19-45C78BD1FF16}">
      <dgm:prSet custT="1"/>
      <dgm:spPr/>
      <dgm:t>
        <a:bodyPr/>
        <a:lstStyle/>
        <a:p>
          <a:r>
            <a:rPr lang="en-US" sz="1800" b="1"/>
            <a:t>Diagnosis</a:t>
          </a:r>
          <a:endParaRPr lang="en-IN" sz="1800"/>
        </a:p>
      </dgm:t>
    </dgm:pt>
    <dgm:pt modelId="{1BB34CB9-AB28-4F6D-9AFA-8127126FF20A}" type="parTrans" cxnId="{3D449B5A-A46C-466A-8D0F-BEB6C7EA2CCD}">
      <dgm:prSet/>
      <dgm:spPr/>
      <dgm:t>
        <a:bodyPr/>
        <a:lstStyle/>
        <a:p>
          <a:endParaRPr lang="en-IN" sz="1400"/>
        </a:p>
      </dgm:t>
    </dgm:pt>
    <dgm:pt modelId="{BDD7A2AE-9B9A-4D47-B2E4-E6E7D8D1AE90}" type="sibTrans" cxnId="{3D449B5A-A46C-466A-8D0F-BEB6C7EA2CCD}">
      <dgm:prSet/>
      <dgm:spPr/>
      <dgm:t>
        <a:bodyPr/>
        <a:lstStyle/>
        <a:p>
          <a:endParaRPr lang="en-IN" sz="1400"/>
        </a:p>
      </dgm:t>
    </dgm:pt>
    <dgm:pt modelId="{F250C33F-62CE-408B-903A-647C3026AEAC}">
      <dgm:prSet custT="1"/>
      <dgm:spPr/>
      <dgm:t>
        <a:bodyPr/>
        <a:lstStyle/>
        <a:p>
          <a:r>
            <a:rPr lang="en-US" sz="1800" b="1"/>
            <a:t>Severity assessment</a:t>
          </a:r>
          <a:endParaRPr lang="en-IN" sz="1800"/>
        </a:p>
      </dgm:t>
    </dgm:pt>
    <dgm:pt modelId="{E0ADC0ED-3F0B-462F-827D-DCDA1331BB63}" type="parTrans" cxnId="{6E71C94B-09A0-4F65-8FBF-4ADBED0D9B71}">
      <dgm:prSet/>
      <dgm:spPr/>
      <dgm:t>
        <a:bodyPr/>
        <a:lstStyle/>
        <a:p>
          <a:endParaRPr lang="en-IN" sz="1400"/>
        </a:p>
      </dgm:t>
    </dgm:pt>
    <dgm:pt modelId="{A686247A-C7FE-496C-BF7D-042FFBB8E5E6}" type="sibTrans" cxnId="{6E71C94B-09A0-4F65-8FBF-4ADBED0D9B71}">
      <dgm:prSet/>
      <dgm:spPr/>
      <dgm:t>
        <a:bodyPr/>
        <a:lstStyle/>
        <a:p>
          <a:endParaRPr lang="en-IN" sz="1400"/>
        </a:p>
      </dgm:t>
    </dgm:pt>
    <dgm:pt modelId="{3C566C4C-B3FB-4348-921C-9800A030B8A5}">
      <dgm:prSet custT="1"/>
      <dgm:spPr/>
      <dgm:t>
        <a:bodyPr/>
        <a:lstStyle/>
        <a:p>
          <a:r>
            <a:rPr lang="en-US" sz="1800" b="1"/>
            <a:t>Specific  management</a:t>
          </a:r>
          <a:endParaRPr lang="en-IN" sz="1800"/>
        </a:p>
      </dgm:t>
    </dgm:pt>
    <dgm:pt modelId="{78E3B1CA-D5ED-48E2-8C57-D504B8391ABB}" type="parTrans" cxnId="{F89C3236-DCF3-4FA3-84E8-1900E84E2A96}">
      <dgm:prSet/>
      <dgm:spPr/>
      <dgm:t>
        <a:bodyPr/>
        <a:lstStyle/>
        <a:p>
          <a:endParaRPr lang="en-IN" sz="1400"/>
        </a:p>
      </dgm:t>
    </dgm:pt>
    <dgm:pt modelId="{F4A1A0E3-44E9-4347-8C08-6880A1FF4E05}" type="sibTrans" cxnId="{F89C3236-DCF3-4FA3-84E8-1900E84E2A96}">
      <dgm:prSet/>
      <dgm:spPr/>
      <dgm:t>
        <a:bodyPr/>
        <a:lstStyle/>
        <a:p>
          <a:endParaRPr lang="en-IN" sz="1400"/>
        </a:p>
      </dgm:t>
    </dgm:pt>
    <dgm:pt modelId="{08F04961-A568-453B-9D73-A97A5C1BDBA4}">
      <dgm:prSet custT="1"/>
      <dgm:spPr/>
      <dgm:t>
        <a:bodyPr/>
        <a:lstStyle/>
        <a:p>
          <a:endParaRPr lang="en-IN" sz="1800"/>
        </a:p>
      </dgm:t>
    </dgm:pt>
    <dgm:pt modelId="{2CEA2802-9ABB-4B81-9509-CE09CDE1F3BB}" type="parTrans" cxnId="{4741F6DF-13C3-4565-9FEA-5AF36015E467}">
      <dgm:prSet/>
      <dgm:spPr/>
      <dgm:t>
        <a:bodyPr/>
        <a:lstStyle/>
        <a:p>
          <a:endParaRPr lang="en-IN" sz="1400"/>
        </a:p>
      </dgm:t>
    </dgm:pt>
    <dgm:pt modelId="{EEDD0FD4-3BCA-4DF7-9A18-6A08EEA9E858}" type="sibTrans" cxnId="{4741F6DF-13C3-4565-9FEA-5AF36015E467}">
      <dgm:prSet/>
      <dgm:spPr/>
      <dgm:t>
        <a:bodyPr/>
        <a:lstStyle/>
        <a:p>
          <a:endParaRPr lang="en-IN" sz="1400"/>
        </a:p>
      </dgm:t>
    </dgm:pt>
    <dgm:pt modelId="{45A170A3-6D95-434F-9FF6-BD3D18D5F068}" type="pres">
      <dgm:prSet presAssocID="{3EC69B64-C1EE-41D5-AF95-F76CD408FEF3}" presName="linear" presStyleCnt="0">
        <dgm:presLayoutVars>
          <dgm:animLvl val="lvl"/>
          <dgm:resizeHandles val="exact"/>
        </dgm:presLayoutVars>
      </dgm:prSet>
      <dgm:spPr/>
      <dgm:t>
        <a:bodyPr/>
        <a:lstStyle/>
        <a:p>
          <a:endParaRPr lang="en-US"/>
        </a:p>
      </dgm:t>
    </dgm:pt>
    <dgm:pt modelId="{745F9001-C297-40DC-9C79-1EAD1C76AE66}" type="pres">
      <dgm:prSet presAssocID="{C772741C-1F5D-4047-8535-A33451B37411}" presName="parentText" presStyleLbl="node1" presStyleIdx="0" presStyleCnt="2" custScaleY="63195">
        <dgm:presLayoutVars>
          <dgm:chMax val="0"/>
          <dgm:bulletEnabled val="1"/>
        </dgm:presLayoutVars>
      </dgm:prSet>
      <dgm:spPr/>
      <dgm:t>
        <a:bodyPr/>
        <a:lstStyle/>
        <a:p>
          <a:endParaRPr lang="en-US"/>
        </a:p>
      </dgm:t>
    </dgm:pt>
    <dgm:pt modelId="{3BBB86C1-57E4-47E6-8B2A-44B253E79EF6}" type="pres">
      <dgm:prSet presAssocID="{C772741C-1F5D-4047-8535-A33451B37411}" presName="childText" presStyleLbl="revTx" presStyleIdx="0" presStyleCnt="2">
        <dgm:presLayoutVars>
          <dgm:bulletEnabled val="1"/>
        </dgm:presLayoutVars>
      </dgm:prSet>
      <dgm:spPr/>
      <dgm:t>
        <a:bodyPr/>
        <a:lstStyle/>
        <a:p>
          <a:endParaRPr lang="en-US"/>
        </a:p>
      </dgm:t>
    </dgm:pt>
    <dgm:pt modelId="{7A7944A1-4130-4A7F-B4B8-2F91905646AE}" type="pres">
      <dgm:prSet presAssocID="{E8679CFB-4F69-41E9-9D39-4D1DA158B7DA}" presName="parentText" presStyleLbl="node1" presStyleIdx="1" presStyleCnt="2" custScaleY="44025">
        <dgm:presLayoutVars>
          <dgm:chMax val="0"/>
          <dgm:bulletEnabled val="1"/>
        </dgm:presLayoutVars>
      </dgm:prSet>
      <dgm:spPr/>
      <dgm:t>
        <a:bodyPr/>
        <a:lstStyle/>
        <a:p>
          <a:endParaRPr lang="en-US"/>
        </a:p>
      </dgm:t>
    </dgm:pt>
    <dgm:pt modelId="{8FC03EBF-B303-4494-B73A-354E54EDFF5E}" type="pres">
      <dgm:prSet presAssocID="{E8679CFB-4F69-41E9-9D39-4D1DA158B7DA}" presName="childText" presStyleLbl="revTx" presStyleIdx="1" presStyleCnt="2">
        <dgm:presLayoutVars>
          <dgm:bulletEnabled val="1"/>
        </dgm:presLayoutVars>
      </dgm:prSet>
      <dgm:spPr/>
      <dgm:t>
        <a:bodyPr/>
        <a:lstStyle/>
        <a:p>
          <a:endParaRPr lang="en-US"/>
        </a:p>
      </dgm:t>
    </dgm:pt>
  </dgm:ptLst>
  <dgm:cxnLst>
    <dgm:cxn modelId="{03214A2A-ACF8-4BB9-83DB-9B8776398CC8}" srcId="{C772741C-1F5D-4047-8535-A33451B37411}" destId="{236D89AD-5DC1-4902-9E91-D51E45C53490}" srcOrd="1" destOrd="0" parTransId="{7F759F73-CA6C-4262-A092-62B560EEF2CA}" sibTransId="{AA6C17BC-5687-4273-BEDB-72794A5C258B}"/>
    <dgm:cxn modelId="{BAECC8AD-DB0B-4F98-9312-234BABB74610}" srcId="{C772741C-1F5D-4047-8535-A33451B37411}" destId="{DC5FFADA-2374-4246-A91B-8772450D740F}" srcOrd="0" destOrd="0" parTransId="{AB3EABC7-72D4-471B-A322-8D7AB15BD602}" sibTransId="{C5C6188C-453F-4DA3-B262-B2CAA00920CE}"/>
    <dgm:cxn modelId="{5CB1360B-A26D-41FD-8282-16718A122DB8}" srcId="{C772741C-1F5D-4047-8535-A33451B37411}" destId="{40DA3112-0D3C-45DF-B899-36CEF67296B3}" srcOrd="3" destOrd="0" parTransId="{155C364D-58AB-4039-AEFC-AB1617A8DA34}" sibTransId="{D274110B-796B-4636-B93A-A3000764C396}"/>
    <dgm:cxn modelId="{B6AF8F11-C38C-43BB-85DD-77CDB7C9F35A}" srcId="{959266E5-B9E6-4C73-872A-4997EF4FC4D6}" destId="{22530E76-BF6F-47A5-9CD5-36A21186484B}" srcOrd="0" destOrd="0" parTransId="{D5B5F2C3-13B9-4B2C-A471-E99D89D0BAB4}" sibTransId="{7E4A05E1-3EB0-4814-B770-D07E15F1A0EC}"/>
    <dgm:cxn modelId="{F9A4408A-C137-4F63-AB0D-9A4DC992680B}" type="presOf" srcId="{3EC69B64-C1EE-41D5-AF95-F76CD408FEF3}" destId="{45A170A3-6D95-434F-9FF6-BD3D18D5F068}" srcOrd="0" destOrd="0" presId="urn:microsoft.com/office/officeart/2005/8/layout/vList2"/>
    <dgm:cxn modelId="{8F38579F-640C-44B7-BCCF-BCE2666204A9}" srcId="{3EC69B64-C1EE-41D5-AF95-F76CD408FEF3}" destId="{C772741C-1F5D-4047-8535-A33451B37411}" srcOrd="0" destOrd="0" parTransId="{54A72421-7533-40D6-BDE8-10FFA419D6E7}" sibTransId="{C2D27621-AED3-4169-97E0-BC4D07DD479C}"/>
    <dgm:cxn modelId="{1B286D9D-F4C7-449A-876A-BDA815627EF7}" type="presOf" srcId="{959266E5-B9E6-4C73-872A-4997EF4FC4D6}" destId="{3BBB86C1-57E4-47E6-8B2A-44B253E79EF6}" srcOrd="0" destOrd="2" presId="urn:microsoft.com/office/officeart/2005/8/layout/vList2"/>
    <dgm:cxn modelId="{F89C3236-DCF3-4FA3-84E8-1900E84E2A96}" srcId="{F73408C0-797F-4557-A6F8-68FC641B2FF8}" destId="{3C566C4C-B3FB-4348-921C-9800A030B8A5}" srcOrd="2" destOrd="0" parTransId="{78E3B1CA-D5ED-48E2-8C57-D504B8391ABB}" sibTransId="{F4A1A0E3-44E9-4347-8C08-6880A1FF4E05}"/>
    <dgm:cxn modelId="{1B74E60B-44A1-43FA-888F-30A4D053A337}" srcId="{C772741C-1F5D-4047-8535-A33451B37411}" destId="{959266E5-B9E6-4C73-872A-4997EF4FC4D6}" srcOrd="2" destOrd="0" parTransId="{A474E3BF-C103-4866-A89B-8582408AFACE}" sibTransId="{609E5F67-046B-4488-938C-153F74E183AD}"/>
    <dgm:cxn modelId="{8E27EEB8-2618-40B9-A5CC-59112CE86508}" type="presOf" srcId="{E8679CFB-4F69-41E9-9D39-4D1DA158B7DA}" destId="{7A7944A1-4130-4A7F-B4B8-2F91905646AE}" srcOrd="0" destOrd="0" presId="urn:microsoft.com/office/officeart/2005/8/layout/vList2"/>
    <dgm:cxn modelId="{6E71C94B-09A0-4F65-8FBF-4ADBED0D9B71}" srcId="{F73408C0-797F-4557-A6F8-68FC641B2FF8}" destId="{F250C33F-62CE-408B-903A-647C3026AEAC}" srcOrd="1" destOrd="0" parTransId="{E0ADC0ED-3F0B-462F-827D-DCDA1331BB63}" sibTransId="{A686247A-C7FE-496C-BF7D-042FFBB8E5E6}"/>
    <dgm:cxn modelId="{D595A221-813E-49CE-80BC-6F4DD88E8944}" type="presOf" srcId="{3C566C4C-B3FB-4348-921C-9800A030B8A5}" destId="{8FC03EBF-B303-4494-B73A-354E54EDFF5E}" srcOrd="0" destOrd="3" presId="urn:microsoft.com/office/officeart/2005/8/layout/vList2"/>
    <dgm:cxn modelId="{04B66937-4712-4A4F-80D0-1A5C38972DEA}" type="presOf" srcId="{C772741C-1F5D-4047-8535-A33451B37411}" destId="{745F9001-C297-40DC-9C79-1EAD1C76AE66}" srcOrd="0" destOrd="0" presId="urn:microsoft.com/office/officeart/2005/8/layout/vList2"/>
    <dgm:cxn modelId="{4741F6DF-13C3-4565-9FEA-5AF36015E467}" srcId="{E8679CFB-4F69-41E9-9D39-4D1DA158B7DA}" destId="{08F04961-A568-453B-9D73-A97A5C1BDBA4}" srcOrd="1" destOrd="0" parTransId="{2CEA2802-9ABB-4B81-9509-CE09CDE1F3BB}" sibTransId="{EEDD0FD4-3BCA-4DF7-9A18-6A08EEA9E858}"/>
    <dgm:cxn modelId="{1235E7A1-7A25-4EFB-A73F-4FF957FF39C4}" type="presOf" srcId="{023D4BDD-58FE-4D39-BD23-701BF33C184B}" destId="{3BBB86C1-57E4-47E6-8B2A-44B253E79EF6}" srcOrd="0" destOrd="5" presId="urn:microsoft.com/office/officeart/2005/8/layout/vList2"/>
    <dgm:cxn modelId="{B80688F1-C2E0-4BFB-B6AB-87210D332B89}" type="presOf" srcId="{40DA3112-0D3C-45DF-B899-36CEF67296B3}" destId="{3BBB86C1-57E4-47E6-8B2A-44B253E79EF6}" srcOrd="0" destOrd="4" presId="urn:microsoft.com/office/officeart/2005/8/layout/vList2"/>
    <dgm:cxn modelId="{9368B371-99FC-44B4-B767-E4B89BA2D1CB}" type="presOf" srcId="{08F04961-A568-453B-9D73-A97A5C1BDBA4}" destId="{8FC03EBF-B303-4494-B73A-354E54EDFF5E}" srcOrd="0" destOrd="4" presId="urn:microsoft.com/office/officeart/2005/8/layout/vList2"/>
    <dgm:cxn modelId="{EBF92A87-E132-4453-80B4-6653B66DDF2B}" type="presOf" srcId="{DC5FFADA-2374-4246-A91B-8772450D740F}" destId="{3BBB86C1-57E4-47E6-8B2A-44B253E79EF6}" srcOrd="0" destOrd="0" presId="urn:microsoft.com/office/officeart/2005/8/layout/vList2"/>
    <dgm:cxn modelId="{7CC567DF-0238-4A22-A9D0-D3290151A7DA}" type="presOf" srcId="{F73408C0-797F-4557-A6F8-68FC641B2FF8}" destId="{8FC03EBF-B303-4494-B73A-354E54EDFF5E}" srcOrd="0" destOrd="0" presId="urn:microsoft.com/office/officeart/2005/8/layout/vList2"/>
    <dgm:cxn modelId="{A4781328-2905-4F54-B35D-B8F619BA7CEA}" type="presOf" srcId="{F250C33F-62CE-408B-903A-647C3026AEAC}" destId="{8FC03EBF-B303-4494-B73A-354E54EDFF5E}" srcOrd="0" destOrd="2" presId="urn:microsoft.com/office/officeart/2005/8/layout/vList2"/>
    <dgm:cxn modelId="{871554F8-0A8C-496D-85AB-9C9520CDDCBE}" type="presOf" srcId="{236D89AD-5DC1-4902-9E91-D51E45C53490}" destId="{3BBB86C1-57E4-47E6-8B2A-44B253E79EF6}" srcOrd="0" destOrd="1" presId="urn:microsoft.com/office/officeart/2005/8/layout/vList2"/>
    <dgm:cxn modelId="{D8026CF9-8FBD-4FFB-84FF-D89435932148}" srcId="{40DA3112-0D3C-45DF-B899-36CEF67296B3}" destId="{023D4BDD-58FE-4D39-BD23-701BF33C184B}" srcOrd="0" destOrd="0" parTransId="{C4696892-4032-4149-9C6E-E4A1C91E6C49}" sibTransId="{55B0C02F-93E3-4437-8A77-7A0740020628}"/>
    <dgm:cxn modelId="{C44C43B9-145D-41C0-A17A-C24B3BFEBF57}" type="presOf" srcId="{22530E76-BF6F-47A5-9CD5-36A21186484B}" destId="{3BBB86C1-57E4-47E6-8B2A-44B253E79EF6}" srcOrd="0" destOrd="3" presId="urn:microsoft.com/office/officeart/2005/8/layout/vList2"/>
    <dgm:cxn modelId="{3D449B5A-A46C-466A-8D0F-BEB6C7EA2CCD}" srcId="{F73408C0-797F-4557-A6F8-68FC641B2FF8}" destId="{6B5A5075-C14D-4E86-9F19-45C78BD1FF16}" srcOrd="0" destOrd="0" parTransId="{1BB34CB9-AB28-4F6D-9AFA-8127126FF20A}" sibTransId="{BDD7A2AE-9B9A-4D47-B2E4-E6E7D8D1AE90}"/>
    <dgm:cxn modelId="{EEFD409B-8790-4E3F-A1A5-012CAF778012}" srcId="{E8679CFB-4F69-41E9-9D39-4D1DA158B7DA}" destId="{F73408C0-797F-4557-A6F8-68FC641B2FF8}" srcOrd="0" destOrd="0" parTransId="{811FB046-4E67-465D-AEBF-FD1E4C609BB1}" sibTransId="{09595211-9598-44AE-868A-CA4156425CA4}"/>
    <dgm:cxn modelId="{965080BA-AABA-4F4D-90B8-B5E140D39D49}" type="presOf" srcId="{6B5A5075-C14D-4E86-9F19-45C78BD1FF16}" destId="{8FC03EBF-B303-4494-B73A-354E54EDFF5E}" srcOrd="0" destOrd="1" presId="urn:microsoft.com/office/officeart/2005/8/layout/vList2"/>
    <dgm:cxn modelId="{AAFCE11B-B1F3-43AA-B448-ED39F6E01F33}" srcId="{3EC69B64-C1EE-41D5-AF95-F76CD408FEF3}" destId="{E8679CFB-4F69-41E9-9D39-4D1DA158B7DA}" srcOrd="1" destOrd="0" parTransId="{7936F130-F198-4AC3-97E8-579E68164466}" sibTransId="{A51416B9-6796-45AA-B5A1-53AB0948BF50}"/>
    <dgm:cxn modelId="{EFA3FDC8-1009-4393-A4F8-C9C4EA6BC367}" type="presParOf" srcId="{45A170A3-6D95-434F-9FF6-BD3D18D5F068}" destId="{745F9001-C297-40DC-9C79-1EAD1C76AE66}" srcOrd="0" destOrd="0" presId="urn:microsoft.com/office/officeart/2005/8/layout/vList2"/>
    <dgm:cxn modelId="{45A56D3A-2100-4929-B798-A2C2D0467BE8}" type="presParOf" srcId="{45A170A3-6D95-434F-9FF6-BD3D18D5F068}" destId="{3BBB86C1-57E4-47E6-8B2A-44B253E79EF6}" srcOrd="1" destOrd="0" presId="urn:microsoft.com/office/officeart/2005/8/layout/vList2"/>
    <dgm:cxn modelId="{87EB582E-7EFD-40FB-BCE1-E86402C5C64E}" type="presParOf" srcId="{45A170A3-6D95-434F-9FF6-BD3D18D5F068}" destId="{7A7944A1-4130-4A7F-B4B8-2F91905646AE}" srcOrd="2" destOrd="0" presId="urn:microsoft.com/office/officeart/2005/8/layout/vList2"/>
    <dgm:cxn modelId="{A8470B56-5268-4A0F-8B89-A479FD885E47}" type="presParOf" srcId="{45A170A3-6D95-434F-9FF6-BD3D18D5F068}" destId="{8FC03EBF-B303-4494-B73A-354E54EDFF5E}" srcOrd="3"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75595528-C971-4CCC-9927-43BF174F0C71}"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en-IN"/>
        </a:p>
      </dgm:t>
    </dgm:pt>
    <dgm:pt modelId="{309FD608-919D-4ECE-BCCC-C342AF450A8C}">
      <dgm:prSet/>
      <dgm:spPr/>
      <dgm:t>
        <a:bodyPr/>
        <a:lstStyle/>
        <a:p>
          <a:r>
            <a:rPr lang="en-US" b="1" i="0" dirty="0"/>
            <a:t>Clinical Management of Dengue</a:t>
          </a:r>
          <a:endParaRPr lang="en-IN" dirty="0"/>
        </a:p>
      </dgm:t>
    </dgm:pt>
    <dgm:pt modelId="{32F2CC1D-9038-496C-B4AD-E91E2D1B8CA4}" type="parTrans" cxnId="{90B63164-AE08-4CC7-88C3-43CEDF7E3988}">
      <dgm:prSet/>
      <dgm:spPr/>
      <dgm:t>
        <a:bodyPr/>
        <a:lstStyle/>
        <a:p>
          <a:endParaRPr lang="en-IN"/>
        </a:p>
      </dgm:t>
    </dgm:pt>
    <dgm:pt modelId="{D89E577F-3514-4864-A65A-1A4F0885A10A}" type="sibTrans" cxnId="{90B63164-AE08-4CC7-88C3-43CEDF7E3988}">
      <dgm:prSet/>
      <dgm:spPr/>
      <dgm:t>
        <a:bodyPr/>
        <a:lstStyle/>
        <a:p>
          <a:endParaRPr lang="en-IN"/>
        </a:p>
      </dgm:t>
    </dgm:pt>
    <dgm:pt modelId="{5F949523-AD96-44B3-8E18-6D3AD6725121}" type="pres">
      <dgm:prSet presAssocID="{75595528-C971-4CCC-9927-43BF174F0C71}" presName="linear" presStyleCnt="0">
        <dgm:presLayoutVars>
          <dgm:animLvl val="lvl"/>
          <dgm:resizeHandles val="exact"/>
        </dgm:presLayoutVars>
      </dgm:prSet>
      <dgm:spPr/>
      <dgm:t>
        <a:bodyPr/>
        <a:lstStyle/>
        <a:p>
          <a:endParaRPr lang="en-US"/>
        </a:p>
      </dgm:t>
    </dgm:pt>
    <dgm:pt modelId="{58361A61-D76A-4DFF-BBA3-00A6C4910C2B}" type="pres">
      <dgm:prSet presAssocID="{309FD608-919D-4ECE-BCCC-C342AF450A8C}" presName="parentText" presStyleLbl="node1" presStyleIdx="0" presStyleCnt="1" custScaleY="102656">
        <dgm:presLayoutVars>
          <dgm:chMax val="0"/>
          <dgm:bulletEnabled val="1"/>
        </dgm:presLayoutVars>
      </dgm:prSet>
      <dgm:spPr/>
      <dgm:t>
        <a:bodyPr/>
        <a:lstStyle/>
        <a:p>
          <a:endParaRPr lang="en-US"/>
        </a:p>
      </dgm:t>
    </dgm:pt>
  </dgm:ptLst>
  <dgm:cxnLst>
    <dgm:cxn modelId="{67DE3641-FE0E-431E-AAC2-63B4E95E18D9}" type="presOf" srcId="{75595528-C971-4CCC-9927-43BF174F0C71}" destId="{5F949523-AD96-44B3-8E18-6D3AD6725121}" srcOrd="0" destOrd="0" presId="urn:microsoft.com/office/officeart/2005/8/layout/vList2"/>
    <dgm:cxn modelId="{B84E91BF-1993-4C16-B163-806E162EEA5E}" type="presOf" srcId="{309FD608-919D-4ECE-BCCC-C342AF450A8C}" destId="{58361A61-D76A-4DFF-BBA3-00A6C4910C2B}" srcOrd="0" destOrd="0" presId="urn:microsoft.com/office/officeart/2005/8/layout/vList2"/>
    <dgm:cxn modelId="{90B63164-AE08-4CC7-88C3-43CEDF7E3988}" srcId="{75595528-C971-4CCC-9927-43BF174F0C71}" destId="{309FD608-919D-4ECE-BCCC-C342AF450A8C}" srcOrd="0" destOrd="0" parTransId="{32F2CC1D-9038-496C-B4AD-E91E2D1B8CA4}" sibTransId="{D89E577F-3514-4864-A65A-1A4F0885A10A}"/>
    <dgm:cxn modelId="{1BB47DF2-D089-4F8F-8C25-3C5AB57A639E}" type="presParOf" srcId="{5F949523-AD96-44B3-8E18-6D3AD6725121}" destId="{58361A61-D76A-4DFF-BBA3-00A6C4910C2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1634312F-F484-497B-AB09-E422FFC59B94}"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IN"/>
        </a:p>
      </dgm:t>
    </dgm:pt>
    <dgm:pt modelId="{4D83C1B8-4A75-4FEB-84BE-41F84E9C30B8}">
      <dgm:prSet custT="1"/>
      <dgm:spPr/>
      <dgm:t>
        <a:bodyPr/>
        <a:lstStyle/>
        <a:p>
          <a:r>
            <a:rPr lang="en-US" sz="2000" b="1" i="1" dirty="0"/>
            <a:t>1. Diagnosis of Dengue</a:t>
          </a:r>
          <a:endParaRPr lang="en-IN" sz="2000" dirty="0"/>
        </a:p>
      </dgm:t>
    </dgm:pt>
    <dgm:pt modelId="{34230330-4362-4DEA-9860-CFC15000BB62}" type="parTrans" cxnId="{A5F50E2E-D11E-4948-8A67-FB2268EEE064}">
      <dgm:prSet/>
      <dgm:spPr/>
      <dgm:t>
        <a:bodyPr/>
        <a:lstStyle/>
        <a:p>
          <a:endParaRPr lang="en-IN" sz="2400"/>
        </a:p>
      </dgm:t>
    </dgm:pt>
    <dgm:pt modelId="{0B05E733-1146-48AC-B55C-F965384C9FBD}" type="sibTrans" cxnId="{A5F50E2E-D11E-4948-8A67-FB2268EEE064}">
      <dgm:prSet/>
      <dgm:spPr/>
      <dgm:t>
        <a:bodyPr/>
        <a:lstStyle/>
        <a:p>
          <a:endParaRPr lang="en-IN" sz="2400"/>
        </a:p>
      </dgm:t>
    </dgm:pt>
    <dgm:pt modelId="{327FB31D-B53B-47E7-8129-533D4EB2D8AA}">
      <dgm:prSet custT="1"/>
      <dgm:spPr/>
      <dgm:t>
        <a:bodyPr/>
        <a:lstStyle/>
        <a:p>
          <a:r>
            <a:rPr lang="en-US" sz="1600"/>
            <a:t>Clinical diagnosis</a:t>
          </a:r>
          <a:endParaRPr lang="en-IN" sz="1600"/>
        </a:p>
      </dgm:t>
    </dgm:pt>
    <dgm:pt modelId="{88B61350-A02A-4BF6-A770-FDE177002399}" type="parTrans" cxnId="{572135DF-5698-4B54-AD68-B697E5650398}">
      <dgm:prSet/>
      <dgm:spPr/>
      <dgm:t>
        <a:bodyPr/>
        <a:lstStyle/>
        <a:p>
          <a:endParaRPr lang="en-IN" sz="2400"/>
        </a:p>
      </dgm:t>
    </dgm:pt>
    <dgm:pt modelId="{4A7A0ADD-AC21-4330-ABE9-5D694F479327}" type="sibTrans" cxnId="{572135DF-5698-4B54-AD68-B697E5650398}">
      <dgm:prSet/>
      <dgm:spPr/>
      <dgm:t>
        <a:bodyPr/>
        <a:lstStyle/>
        <a:p>
          <a:endParaRPr lang="en-IN" sz="2400"/>
        </a:p>
      </dgm:t>
    </dgm:pt>
    <dgm:pt modelId="{45BA6904-1CF8-4459-966D-2BF460641EB1}">
      <dgm:prSet custT="1"/>
      <dgm:spPr/>
      <dgm:t>
        <a:bodyPr/>
        <a:lstStyle/>
        <a:p>
          <a:r>
            <a:rPr lang="en-US" sz="1600"/>
            <a:t>Laboratory diagnosis</a:t>
          </a:r>
          <a:endParaRPr lang="en-IN" sz="1600"/>
        </a:p>
      </dgm:t>
    </dgm:pt>
    <dgm:pt modelId="{B986B60B-8099-400A-914D-08C15F64276C}" type="parTrans" cxnId="{1B71D0C4-4214-47B9-B601-C3CB3E76EEE9}">
      <dgm:prSet/>
      <dgm:spPr/>
      <dgm:t>
        <a:bodyPr/>
        <a:lstStyle/>
        <a:p>
          <a:endParaRPr lang="en-IN" sz="2400"/>
        </a:p>
      </dgm:t>
    </dgm:pt>
    <dgm:pt modelId="{E4678BF6-262E-4195-8E06-21D68559EFE2}" type="sibTrans" cxnId="{1B71D0C4-4214-47B9-B601-C3CB3E76EEE9}">
      <dgm:prSet/>
      <dgm:spPr/>
      <dgm:t>
        <a:bodyPr/>
        <a:lstStyle/>
        <a:p>
          <a:endParaRPr lang="en-IN" sz="2400"/>
        </a:p>
      </dgm:t>
    </dgm:pt>
    <dgm:pt modelId="{AFFA44C8-EF9E-49D4-90B1-26E35BF8EE77}">
      <dgm:prSet custT="1"/>
      <dgm:spPr/>
      <dgm:t>
        <a:bodyPr/>
        <a:lstStyle/>
        <a:p>
          <a:r>
            <a:rPr lang="en-US" sz="1600"/>
            <a:t>National policy</a:t>
          </a:r>
          <a:endParaRPr lang="en-IN" sz="1600"/>
        </a:p>
      </dgm:t>
    </dgm:pt>
    <dgm:pt modelId="{8A844794-0118-4FA6-9206-7FCC2E91DD17}" type="parTrans" cxnId="{9385AB4A-F110-4BF4-8C94-DEC78D0252A6}">
      <dgm:prSet/>
      <dgm:spPr/>
      <dgm:t>
        <a:bodyPr/>
        <a:lstStyle/>
        <a:p>
          <a:endParaRPr lang="en-IN" sz="2400"/>
        </a:p>
      </dgm:t>
    </dgm:pt>
    <dgm:pt modelId="{D53028F2-2461-4526-A1DA-30AE80A62EE7}" type="sibTrans" cxnId="{9385AB4A-F110-4BF4-8C94-DEC78D0252A6}">
      <dgm:prSet/>
      <dgm:spPr/>
      <dgm:t>
        <a:bodyPr/>
        <a:lstStyle/>
        <a:p>
          <a:endParaRPr lang="en-IN" sz="2400"/>
        </a:p>
      </dgm:t>
    </dgm:pt>
    <dgm:pt modelId="{52315A52-15E1-4942-8C97-B3FAFA569455}">
      <dgm:prSet custT="1"/>
      <dgm:spPr/>
      <dgm:t>
        <a:bodyPr/>
        <a:lstStyle/>
        <a:p>
          <a:r>
            <a:rPr lang="en-US" sz="2000" b="1" i="1"/>
            <a:t>2. Clinical presentation</a:t>
          </a:r>
          <a:endParaRPr lang="en-IN" sz="2000"/>
        </a:p>
      </dgm:t>
    </dgm:pt>
    <dgm:pt modelId="{92DD845D-AF74-4739-A198-4F4CA89CE68A}" type="parTrans" cxnId="{69287698-E5FB-4D4D-A0C4-108AB8D472F5}">
      <dgm:prSet/>
      <dgm:spPr/>
      <dgm:t>
        <a:bodyPr/>
        <a:lstStyle/>
        <a:p>
          <a:endParaRPr lang="en-IN" sz="2400"/>
        </a:p>
      </dgm:t>
    </dgm:pt>
    <dgm:pt modelId="{23433BCB-3950-4BBB-B04F-1EEAAEF8DAEB}" type="sibTrans" cxnId="{69287698-E5FB-4D4D-A0C4-108AB8D472F5}">
      <dgm:prSet/>
      <dgm:spPr/>
      <dgm:t>
        <a:bodyPr/>
        <a:lstStyle/>
        <a:p>
          <a:endParaRPr lang="en-IN" sz="2400"/>
        </a:p>
      </dgm:t>
    </dgm:pt>
    <dgm:pt modelId="{8920819E-D190-4542-B262-FC84E219051B}">
      <dgm:prSet custT="1"/>
      <dgm:spPr/>
      <dgm:t>
        <a:bodyPr/>
        <a:lstStyle/>
        <a:p>
          <a:r>
            <a:rPr lang="en-US" sz="2000"/>
            <a:t>Pathogenesis of Clinical presentation</a:t>
          </a:r>
          <a:endParaRPr lang="en-IN" sz="2000"/>
        </a:p>
      </dgm:t>
    </dgm:pt>
    <dgm:pt modelId="{335FFAF8-2CE2-4843-AC42-21E7724E2A31}" type="parTrans" cxnId="{823F6631-B5BC-4451-A33F-89F1FC51B1A4}">
      <dgm:prSet/>
      <dgm:spPr/>
      <dgm:t>
        <a:bodyPr/>
        <a:lstStyle/>
        <a:p>
          <a:endParaRPr lang="en-IN" sz="2400"/>
        </a:p>
      </dgm:t>
    </dgm:pt>
    <dgm:pt modelId="{2586CE14-AF34-4F22-A88E-4A28733E9C83}" type="sibTrans" cxnId="{823F6631-B5BC-4451-A33F-89F1FC51B1A4}">
      <dgm:prSet/>
      <dgm:spPr/>
      <dgm:t>
        <a:bodyPr/>
        <a:lstStyle/>
        <a:p>
          <a:endParaRPr lang="en-IN" sz="2400"/>
        </a:p>
      </dgm:t>
    </dgm:pt>
    <dgm:pt modelId="{5CECF886-32EE-4D54-8324-7FBB6C7B1683}">
      <dgm:prSet custT="1"/>
      <dgm:spPr/>
      <dgm:t>
        <a:bodyPr/>
        <a:lstStyle/>
        <a:p>
          <a:r>
            <a:rPr lang="en-US" sz="2000" b="0" i="0"/>
            <a:t>3. </a:t>
          </a:r>
          <a:r>
            <a:rPr lang="en-US" sz="2000" b="1" i="1"/>
            <a:t>. Treatment</a:t>
          </a:r>
          <a:endParaRPr lang="en-IN" sz="2000"/>
        </a:p>
      </dgm:t>
    </dgm:pt>
    <dgm:pt modelId="{AA27A20E-295F-4ED8-8A57-7DFFE7E16C3A}" type="parTrans" cxnId="{AD2FBB19-E8C4-49A8-B2A9-E3BF7698ED56}">
      <dgm:prSet/>
      <dgm:spPr/>
      <dgm:t>
        <a:bodyPr/>
        <a:lstStyle/>
        <a:p>
          <a:endParaRPr lang="en-IN" sz="2400"/>
        </a:p>
      </dgm:t>
    </dgm:pt>
    <dgm:pt modelId="{5CA55480-D9A6-447D-A7FF-ECC2409EDC9F}" type="sibTrans" cxnId="{AD2FBB19-E8C4-49A8-B2A9-E3BF7698ED56}">
      <dgm:prSet/>
      <dgm:spPr/>
      <dgm:t>
        <a:bodyPr/>
        <a:lstStyle/>
        <a:p>
          <a:endParaRPr lang="en-IN" sz="2400"/>
        </a:p>
      </dgm:t>
    </dgm:pt>
    <dgm:pt modelId="{611E7521-3375-4BE0-A486-54732215CC67}">
      <dgm:prSet custT="1"/>
      <dgm:spPr/>
      <dgm:t>
        <a:bodyPr/>
        <a:lstStyle/>
        <a:p>
          <a:r>
            <a:rPr lang="en-US" sz="2000"/>
            <a:t>Symptomatic management</a:t>
          </a:r>
          <a:endParaRPr lang="en-IN" sz="2000"/>
        </a:p>
      </dgm:t>
    </dgm:pt>
    <dgm:pt modelId="{CEE96C89-0ADB-46F3-B6E0-13F82E20B1D5}" type="parTrans" cxnId="{2540E5AE-9DBA-4BF8-AAD9-D838A51CA063}">
      <dgm:prSet/>
      <dgm:spPr/>
      <dgm:t>
        <a:bodyPr/>
        <a:lstStyle/>
        <a:p>
          <a:endParaRPr lang="en-IN" sz="2400"/>
        </a:p>
      </dgm:t>
    </dgm:pt>
    <dgm:pt modelId="{A6E3F227-798E-4A00-B286-D0F098D1877A}" type="sibTrans" cxnId="{2540E5AE-9DBA-4BF8-AAD9-D838A51CA063}">
      <dgm:prSet/>
      <dgm:spPr/>
      <dgm:t>
        <a:bodyPr/>
        <a:lstStyle/>
        <a:p>
          <a:endParaRPr lang="en-IN" sz="2400"/>
        </a:p>
      </dgm:t>
    </dgm:pt>
    <dgm:pt modelId="{82D1513A-26D9-415A-A758-F8C17B623F96}">
      <dgm:prSet custT="1"/>
      <dgm:spPr/>
      <dgm:t>
        <a:bodyPr/>
        <a:lstStyle/>
        <a:p>
          <a:r>
            <a:rPr lang="en-US" sz="2000"/>
            <a:t>Specific management</a:t>
          </a:r>
          <a:endParaRPr lang="en-IN" sz="2000"/>
        </a:p>
      </dgm:t>
    </dgm:pt>
    <dgm:pt modelId="{F533A1DF-7327-4903-8C81-0ADA9E765D23}" type="parTrans" cxnId="{231C3ACE-DDAD-4298-815C-EDA599445840}">
      <dgm:prSet/>
      <dgm:spPr/>
      <dgm:t>
        <a:bodyPr/>
        <a:lstStyle/>
        <a:p>
          <a:endParaRPr lang="en-IN" sz="2400"/>
        </a:p>
      </dgm:t>
    </dgm:pt>
    <dgm:pt modelId="{05BACB09-B889-4AE8-8820-C54FBC816CCF}" type="sibTrans" cxnId="{231C3ACE-DDAD-4298-815C-EDA599445840}">
      <dgm:prSet/>
      <dgm:spPr/>
      <dgm:t>
        <a:bodyPr/>
        <a:lstStyle/>
        <a:p>
          <a:endParaRPr lang="en-IN" sz="2400"/>
        </a:p>
      </dgm:t>
    </dgm:pt>
    <dgm:pt modelId="{B62BE435-25EE-4BAE-B6EF-32B0E5386EC8}">
      <dgm:prSet custT="1"/>
      <dgm:spPr/>
      <dgm:t>
        <a:bodyPr/>
        <a:lstStyle/>
        <a:p>
          <a:r>
            <a:rPr lang="en-US" sz="2000"/>
            <a:t>Critical care management</a:t>
          </a:r>
          <a:endParaRPr lang="en-IN" sz="2000"/>
        </a:p>
      </dgm:t>
    </dgm:pt>
    <dgm:pt modelId="{916D0CE2-27D7-4DE6-BE31-8FC6879B32C1}" type="parTrans" cxnId="{9B3D0FE6-1D73-4ABC-919E-E66BF3AB6EE5}">
      <dgm:prSet/>
      <dgm:spPr/>
      <dgm:t>
        <a:bodyPr/>
        <a:lstStyle/>
        <a:p>
          <a:endParaRPr lang="en-IN" sz="2400"/>
        </a:p>
      </dgm:t>
    </dgm:pt>
    <dgm:pt modelId="{EDFAA8B2-6814-41DF-93C6-085A738021AA}" type="sibTrans" cxnId="{9B3D0FE6-1D73-4ABC-919E-E66BF3AB6EE5}">
      <dgm:prSet/>
      <dgm:spPr/>
      <dgm:t>
        <a:bodyPr/>
        <a:lstStyle/>
        <a:p>
          <a:endParaRPr lang="en-IN" sz="2400"/>
        </a:p>
      </dgm:t>
    </dgm:pt>
    <dgm:pt modelId="{C4AC1C68-A536-46A6-85AA-04BA03230BE8}">
      <dgm:prSet custT="1"/>
      <dgm:spPr/>
      <dgm:t>
        <a:bodyPr/>
        <a:lstStyle/>
        <a:p>
          <a:r>
            <a:rPr lang="en-US" sz="2000" b="1" i="1" dirty="0"/>
            <a:t>4. Outbreak Management</a:t>
          </a:r>
          <a:endParaRPr lang="en-IN" sz="2000" dirty="0"/>
        </a:p>
      </dgm:t>
    </dgm:pt>
    <dgm:pt modelId="{59CCB9D9-4503-48E4-99DF-0C4B049B0BCD}" type="parTrans" cxnId="{300EDEEC-12F6-4A09-9C0C-DC8C2E539BC6}">
      <dgm:prSet/>
      <dgm:spPr/>
      <dgm:t>
        <a:bodyPr/>
        <a:lstStyle/>
        <a:p>
          <a:endParaRPr lang="en-IN" sz="2400"/>
        </a:p>
      </dgm:t>
    </dgm:pt>
    <dgm:pt modelId="{1D475572-E40A-433F-8CE3-1FC194458C57}" type="sibTrans" cxnId="{300EDEEC-12F6-4A09-9C0C-DC8C2E539BC6}">
      <dgm:prSet/>
      <dgm:spPr/>
      <dgm:t>
        <a:bodyPr/>
        <a:lstStyle/>
        <a:p>
          <a:endParaRPr lang="en-IN" sz="2400"/>
        </a:p>
      </dgm:t>
    </dgm:pt>
    <dgm:pt modelId="{454CD269-D5B0-406A-8B08-529FD135CDC2}">
      <dgm:prSet custT="1"/>
      <dgm:spPr/>
      <dgm:t>
        <a:bodyPr/>
        <a:lstStyle/>
        <a:p>
          <a:r>
            <a:rPr lang="en-US" sz="1600"/>
            <a:t>Dengue Corner</a:t>
          </a:r>
          <a:endParaRPr lang="en-IN" sz="1600"/>
        </a:p>
      </dgm:t>
    </dgm:pt>
    <dgm:pt modelId="{F0A9E08F-6972-4DFA-8079-1E77B568EEA0}" type="parTrans" cxnId="{FA71375B-CE00-4D36-92ED-A801902AD10E}">
      <dgm:prSet/>
      <dgm:spPr/>
      <dgm:t>
        <a:bodyPr/>
        <a:lstStyle/>
        <a:p>
          <a:endParaRPr lang="en-IN" sz="2400"/>
        </a:p>
      </dgm:t>
    </dgm:pt>
    <dgm:pt modelId="{5B72973A-AFC8-4E12-89E1-8ED73E458872}" type="sibTrans" cxnId="{FA71375B-CE00-4D36-92ED-A801902AD10E}">
      <dgm:prSet/>
      <dgm:spPr/>
      <dgm:t>
        <a:bodyPr/>
        <a:lstStyle/>
        <a:p>
          <a:endParaRPr lang="en-IN" sz="2400"/>
        </a:p>
      </dgm:t>
    </dgm:pt>
    <dgm:pt modelId="{11C12C41-B0DE-4141-8F64-E99357D7CC98}" type="pres">
      <dgm:prSet presAssocID="{1634312F-F484-497B-AB09-E422FFC59B94}" presName="linear" presStyleCnt="0">
        <dgm:presLayoutVars>
          <dgm:animLvl val="lvl"/>
          <dgm:resizeHandles val="exact"/>
        </dgm:presLayoutVars>
      </dgm:prSet>
      <dgm:spPr/>
      <dgm:t>
        <a:bodyPr/>
        <a:lstStyle/>
        <a:p>
          <a:endParaRPr lang="en-US"/>
        </a:p>
      </dgm:t>
    </dgm:pt>
    <dgm:pt modelId="{2D2D41AA-2912-462C-BA48-2580047C0864}" type="pres">
      <dgm:prSet presAssocID="{4D83C1B8-4A75-4FEB-84BE-41F84E9C30B8}" presName="parentText" presStyleLbl="node1" presStyleIdx="0" presStyleCnt="8">
        <dgm:presLayoutVars>
          <dgm:chMax val="0"/>
          <dgm:bulletEnabled val="1"/>
        </dgm:presLayoutVars>
      </dgm:prSet>
      <dgm:spPr/>
      <dgm:t>
        <a:bodyPr/>
        <a:lstStyle/>
        <a:p>
          <a:endParaRPr lang="en-US"/>
        </a:p>
      </dgm:t>
    </dgm:pt>
    <dgm:pt modelId="{27E88242-3A0D-44D0-B7AA-38FA9229D60B}" type="pres">
      <dgm:prSet presAssocID="{4D83C1B8-4A75-4FEB-84BE-41F84E9C30B8}" presName="childText" presStyleLbl="revTx" presStyleIdx="0" presStyleCnt="2">
        <dgm:presLayoutVars>
          <dgm:bulletEnabled val="1"/>
        </dgm:presLayoutVars>
      </dgm:prSet>
      <dgm:spPr/>
      <dgm:t>
        <a:bodyPr/>
        <a:lstStyle/>
        <a:p>
          <a:endParaRPr lang="en-US"/>
        </a:p>
      </dgm:t>
    </dgm:pt>
    <dgm:pt modelId="{FD0F4608-33FE-4669-B318-99C54B19373B}" type="pres">
      <dgm:prSet presAssocID="{52315A52-15E1-4942-8C97-B3FAFA569455}" presName="parentText" presStyleLbl="node1" presStyleIdx="1" presStyleCnt="8">
        <dgm:presLayoutVars>
          <dgm:chMax val="0"/>
          <dgm:bulletEnabled val="1"/>
        </dgm:presLayoutVars>
      </dgm:prSet>
      <dgm:spPr/>
      <dgm:t>
        <a:bodyPr/>
        <a:lstStyle/>
        <a:p>
          <a:endParaRPr lang="en-US"/>
        </a:p>
      </dgm:t>
    </dgm:pt>
    <dgm:pt modelId="{293FEE25-9686-48C4-B54F-B00BFE92E5E5}" type="pres">
      <dgm:prSet presAssocID="{23433BCB-3950-4BBB-B04F-1EEAAEF8DAEB}" presName="spacer" presStyleCnt="0"/>
      <dgm:spPr/>
      <dgm:t>
        <a:bodyPr/>
        <a:lstStyle/>
        <a:p>
          <a:endParaRPr lang="en-US"/>
        </a:p>
      </dgm:t>
    </dgm:pt>
    <dgm:pt modelId="{2A9DB596-9750-4DA4-AEEF-9C68DA2A32CC}" type="pres">
      <dgm:prSet presAssocID="{8920819E-D190-4542-B262-FC84E219051B}" presName="parentText" presStyleLbl="node1" presStyleIdx="2" presStyleCnt="8">
        <dgm:presLayoutVars>
          <dgm:chMax val="0"/>
          <dgm:bulletEnabled val="1"/>
        </dgm:presLayoutVars>
      </dgm:prSet>
      <dgm:spPr/>
      <dgm:t>
        <a:bodyPr/>
        <a:lstStyle/>
        <a:p>
          <a:endParaRPr lang="en-US"/>
        </a:p>
      </dgm:t>
    </dgm:pt>
    <dgm:pt modelId="{5C244E14-0A27-4E35-B90D-47F2BAB4055C}" type="pres">
      <dgm:prSet presAssocID="{2586CE14-AF34-4F22-A88E-4A28733E9C83}" presName="spacer" presStyleCnt="0"/>
      <dgm:spPr/>
      <dgm:t>
        <a:bodyPr/>
        <a:lstStyle/>
        <a:p>
          <a:endParaRPr lang="en-US"/>
        </a:p>
      </dgm:t>
    </dgm:pt>
    <dgm:pt modelId="{4766866A-719F-4D67-8B46-9F1A32F9ECFF}" type="pres">
      <dgm:prSet presAssocID="{5CECF886-32EE-4D54-8324-7FBB6C7B1683}" presName="parentText" presStyleLbl="node1" presStyleIdx="3" presStyleCnt="8">
        <dgm:presLayoutVars>
          <dgm:chMax val="0"/>
          <dgm:bulletEnabled val="1"/>
        </dgm:presLayoutVars>
      </dgm:prSet>
      <dgm:spPr/>
      <dgm:t>
        <a:bodyPr/>
        <a:lstStyle/>
        <a:p>
          <a:endParaRPr lang="en-US"/>
        </a:p>
      </dgm:t>
    </dgm:pt>
    <dgm:pt modelId="{2737C6A8-EF23-41D2-B164-8D28F1BFDA62}" type="pres">
      <dgm:prSet presAssocID="{5CA55480-D9A6-447D-A7FF-ECC2409EDC9F}" presName="spacer" presStyleCnt="0"/>
      <dgm:spPr/>
      <dgm:t>
        <a:bodyPr/>
        <a:lstStyle/>
        <a:p>
          <a:endParaRPr lang="en-US"/>
        </a:p>
      </dgm:t>
    </dgm:pt>
    <dgm:pt modelId="{2F1D9340-5775-4335-819E-12D7ECDB52C2}" type="pres">
      <dgm:prSet presAssocID="{611E7521-3375-4BE0-A486-54732215CC67}" presName="parentText" presStyleLbl="node1" presStyleIdx="4" presStyleCnt="8">
        <dgm:presLayoutVars>
          <dgm:chMax val="0"/>
          <dgm:bulletEnabled val="1"/>
        </dgm:presLayoutVars>
      </dgm:prSet>
      <dgm:spPr/>
      <dgm:t>
        <a:bodyPr/>
        <a:lstStyle/>
        <a:p>
          <a:endParaRPr lang="en-US"/>
        </a:p>
      </dgm:t>
    </dgm:pt>
    <dgm:pt modelId="{A9823E60-C8B0-41D0-BE84-D98345ACE8EE}" type="pres">
      <dgm:prSet presAssocID="{A6E3F227-798E-4A00-B286-D0F098D1877A}" presName="spacer" presStyleCnt="0"/>
      <dgm:spPr/>
      <dgm:t>
        <a:bodyPr/>
        <a:lstStyle/>
        <a:p>
          <a:endParaRPr lang="en-US"/>
        </a:p>
      </dgm:t>
    </dgm:pt>
    <dgm:pt modelId="{C84A558D-381C-4D96-A10C-490386EEDE4B}" type="pres">
      <dgm:prSet presAssocID="{82D1513A-26D9-415A-A758-F8C17B623F96}" presName="parentText" presStyleLbl="node1" presStyleIdx="5" presStyleCnt="8">
        <dgm:presLayoutVars>
          <dgm:chMax val="0"/>
          <dgm:bulletEnabled val="1"/>
        </dgm:presLayoutVars>
      </dgm:prSet>
      <dgm:spPr/>
      <dgm:t>
        <a:bodyPr/>
        <a:lstStyle/>
        <a:p>
          <a:endParaRPr lang="en-US"/>
        </a:p>
      </dgm:t>
    </dgm:pt>
    <dgm:pt modelId="{F9996097-A8D3-4F67-BF97-DA62841FE7FC}" type="pres">
      <dgm:prSet presAssocID="{05BACB09-B889-4AE8-8820-C54FBC816CCF}" presName="spacer" presStyleCnt="0"/>
      <dgm:spPr/>
      <dgm:t>
        <a:bodyPr/>
        <a:lstStyle/>
        <a:p>
          <a:endParaRPr lang="en-US"/>
        </a:p>
      </dgm:t>
    </dgm:pt>
    <dgm:pt modelId="{C07C6DEF-8AAD-42A4-8493-2751D0911BD4}" type="pres">
      <dgm:prSet presAssocID="{B62BE435-25EE-4BAE-B6EF-32B0E5386EC8}" presName="parentText" presStyleLbl="node1" presStyleIdx="6" presStyleCnt="8">
        <dgm:presLayoutVars>
          <dgm:chMax val="0"/>
          <dgm:bulletEnabled val="1"/>
        </dgm:presLayoutVars>
      </dgm:prSet>
      <dgm:spPr/>
      <dgm:t>
        <a:bodyPr/>
        <a:lstStyle/>
        <a:p>
          <a:endParaRPr lang="en-US"/>
        </a:p>
      </dgm:t>
    </dgm:pt>
    <dgm:pt modelId="{A52503F9-B815-4A09-9FB8-73E2ED0FE7CB}" type="pres">
      <dgm:prSet presAssocID="{EDFAA8B2-6814-41DF-93C6-085A738021AA}" presName="spacer" presStyleCnt="0"/>
      <dgm:spPr/>
      <dgm:t>
        <a:bodyPr/>
        <a:lstStyle/>
        <a:p>
          <a:endParaRPr lang="en-US"/>
        </a:p>
      </dgm:t>
    </dgm:pt>
    <dgm:pt modelId="{EB677957-C4E0-4735-BBAA-75425AAA0D14}" type="pres">
      <dgm:prSet presAssocID="{C4AC1C68-A536-46A6-85AA-04BA03230BE8}" presName="parentText" presStyleLbl="node1" presStyleIdx="7" presStyleCnt="8">
        <dgm:presLayoutVars>
          <dgm:chMax val="0"/>
          <dgm:bulletEnabled val="1"/>
        </dgm:presLayoutVars>
      </dgm:prSet>
      <dgm:spPr/>
      <dgm:t>
        <a:bodyPr/>
        <a:lstStyle/>
        <a:p>
          <a:endParaRPr lang="en-US"/>
        </a:p>
      </dgm:t>
    </dgm:pt>
    <dgm:pt modelId="{14C5C259-17EF-475E-AF03-70654D7FD6D3}" type="pres">
      <dgm:prSet presAssocID="{C4AC1C68-A536-46A6-85AA-04BA03230BE8}" presName="childText" presStyleLbl="revTx" presStyleIdx="1" presStyleCnt="2">
        <dgm:presLayoutVars>
          <dgm:bulletEnabled val="1"/>
        </dgm:presLayoutVars>
      </dgm:prSet>
      <dgm:spPr/>
      <dgm:t>
        <a:bodyPr/>
        <a:lstStyle/>
        <a:p>
          <a:endParaRPr lang="en-US"/>
        </a:p>
      </dgm:t>
    </dgm:pt>
  </dgm:ptLst>
  <dgm:cxnLst>
    <dgm:cxn modelId="{823F6631-B5BC-4451-A33F-89F1FC51B1A4}" srcId="{1634312F-F484-497B-AB09-E422FFC59B94}" destId="{8920819E-D190-4542-B262-FC84E219051B}" srcOrd="2" destOrd="0" parTransId="{335FFAF8-2CE2-4843-AC42-21E7724E2A31}" sibTransId="{2586CE14-AF34-4F22-A88E-4A28733E9C83}"/>
    <dgm:cxn modelId="{AD2FBB19-E8C4-49A8-B2A9-E3BF7698ED56}" srcId="{1634312F-F484-497B-AB09-E422FFC59B94}" destId="{5CECF886-32EE-4D54-8324-7FBB6C7B1683}" srcOrd="3" destOrd="0" parTransId="{AA27A20E-295F-4ED8-8A57-7DFFE7E16C3A}" sibTransId="{5CA55480-D9A6-447D-A7FF-ECC2409EDC9F}"/>
    <dgm:cxn modelId="{F4A022B4-BE5E-4BDD-B380-0F1384C23544}" type="presOf" srcId="{82D1513A-26D9-415A-A758-F8C17B623F96}" destId="{C84A558D-381C-4D96-A10C-490386EEDE4B}" srcOrd="0" destOrd="0" presId="urn:microsoft.com/office/officeart/2005/8/layout/vList2"/>
    <dgm:cxn modelId="{02088323-A6C6-41E3-8B2C-2F3B261985D7}" type="presOf" srcId="{1634312F-F484-497B-AB09-E422FFC59B94}" destId="{11C12C41-B0DE-4141-8F64-E99357D7CC98}" srcOrd="0" destOrd="0" presId="urn:microsoft.com/office/officeart/2005/8/layout/vList2"/>
    <dgm:cxn modelId="{20C77456-8E7D-40C9-93BD-B7C6DEF0B9CE}" type="presOf" srcId="{5CECF886-32EE-4D54-8324-7FBB6C7B1683}" destId="{4766866A-719F-4D67-8B46-9F1A32F9ECFF}" srcOrd="0" destOrd="0" presId="urn:microsoft.com/office/officeart/2005/8/layout/vList2"/>
    <dgm:cxn modelId="{CAA0BAC2-E830-44EE-BCB6-1F483A3901D0}" type="presOf" srcId="{8920819E-D190-4542-B262-FC84E219051B}" destId="{2A9DB596-9750-4DA4-AEEF-9C68DA2A32CC}" srcOrd="0" destOrd="0" presId="urn:microsoft.com/office/officeart/2005/8/layout/vList2"/>
    <dgm:cxn modelId="{231C3ACE-DDAD-4298-815C-EDA599445840}" srcId="{1634312F-F484-497B-AB09-E422FFC59B94}" destId="{82D1513A-26D9-415A-A758-F8C17B623F96}" srcOrd="5" destOrd="0" parTransId="{F533A1DF-7327-4903-8C81-0ADA9E765D23}" sibTransId="{05BACB09-B889-4AE8-8820-C54FBC816CCF}"/>
    <dgm:cxn modelId="{69287698-E5FB-4D4D-A0C4-108AB8D472F5}" srcId="{1634312F-F484-497B-AB09-E422FFC59B94}" destId="{52315A52-15E1-4942-8C97-B3FAFA569455}" srcOrd="1" destOrd="0" parTransId="{92DD845D-AF74-4739-A198-4F4CA89CE68A}" sibTransId="{23433BCB-3950-4BBB-B04F-1EEAAEF8DAEB}"/>
    <dgm:cxn modelId="{2EBF17DE-7B8B-4746-AA00-07CCEF14DB20}" type="presOf" srcId="{45BA6904-1CF8-4459-966D-2BF460641EB1}" destId="{27E88242-3A0D-44D0-B7AA-38FA9229D60B}" srcOrd="0" destOrd="1" presId="urn:microsoft.com/office/officeart/2005/8/layout/vList2"/>
    <dgm:cxn modelId="{C7CCDB18-565A-41E6-A937-F4393AD59AAE}" type="presOf" srcId="{AFFA44C8-EF9E-49D4-90B1-26E35BF8EE77}" destId="{27E88242-3A0D-44D0-B7AA-38FA9229D60B}" srcOrd="0" destOrd="2" presId="urn:microsoft.com/office/officeart/2005/8/layout/vList2"/>
    <dgm:cxn modelId="{1B71D0C4-4214-47B9-B601-C3CB3E76EEE9}" srcId="{4D83C1B8-4A75-4FEB-84BE-41F84E9C30B8}" destId="{45BA6904-1CF8-4459-966D-2BF460641EB1}" srcOrd="1" destOrd="0" parTransId="{B986B60B-8099-400A-914D-08C15F64276C}" sibTransId="{E4678BF6-262E-4195-8E06-21D68559EFE2}"/>
    <dgm:cxn modelId="{2540E5AE-9DBA-4BF8-AAD9-D838A51CA063}" srcId="{1634312F-F484-497B-AB09-E422FFC59B94}" destId="{611E7521-3375-4BE0-A486-54732215CC67}" srcOrd="4" destOrd="0" parTransId="{CEE96C89-0ADB-46F3-B6E0-13F82E20B1D5}" sibTransId="{A6E3F227-798E-4A00-B286-D0F098D1877A}"/>
    <dgm:cxn modelId="{A18A0171-7C0D-4293-B0A9-EEFD17A01C32}" type="presOf" srcId="{327FB31D-B53B-47E7-8129-533D4EB2D8AA}" destId="{27E88242-3A0D-44D0-B7AA-38FA9229D60B}" srcOrd="0" destOrd="0" presId="urn:microsoft.com/office/officeart/2005/8/layout/vList2"/>
    <dgm:cxn modelId="{9B3D0FE6-1D73-4ABC-919E-E66BF3AB6EE5}" srcId="{1634312F-F484-497B-AB09-E422FFC59B94}" destId="{B62BE435-25EE-4BAE-B6EF-32B0E5386EC8}" srcOrd="6" destOrd="0" parTransId="{916D0CE2-27D7-4DE6-BE31-8FC6879B32C1}" sibTransId="{EDFAA8B2-6814-41DF-93C6-085A738021AA}"/>
    <dgm:cxn modelId="{A5F50E2E-D11E-4948-8A67-FB2268EEE064}" srcId="{1634312F-F484-497B-AB09-E422FFC59B94}" destId="{4D83C1B8-4A75-4FEB-84BE-41F84E9C30B8}" srcOrd="0" destOrd="0" parTransId="{34230330-4362-4DEA-9860-CFC15000BB62}" sibTransId="{0B05E733-1146-48AC-B55C-F965384C9FBD}"/>
    <dgm:cxn modelId="{C889C383-1339-45F6-8276-2D5A03AB4AA4}" type="presOf" srcId="{C4AC1C68-A536-46A6-85AA-04BA03230BE8}" destId="{EB677957-C4E0-4735-BBAA-75425AAA0D14}" srcOrd="0" destOrd="0" presId="urn:microsoft.com/office/officeart/2005/8/layout/vList2"/>
    <dgm:cxn modelId="{300EDEEC-12F6-4A09-9C0C-DC8C2E539BC6}" srcId="{1634312F-F484-497B-AB09-E422FFC59B94}" destId="{C4AC1C68-A536-46A6-85AA-04BA03230BE8}" srcOrd="7" destOrd="0" parTransId="{59CCB9D9-4503-48E4-99DF-0C4B049B0BCD}" sibTransId="{1D475572-E40A-433F-8CE3-1FC194458C57}"/>
    <dgm:cxn modelId="{FA71375B-CE00-4D36-92ED-A801902AD10E}" srcId="{C4AC1C68-A536-46A6-85AA-04BA03230BE8}" destId="{454CD269-D5B0-406A-8B08-529FD135CDC2}" srcOrd="0" destOrd="0" parTransId="{F0A9E08F-6972-4DFA-8079-1E77B568EEA0}" sibTransId="{5B72973A-AFC8-4E12-89E1-8ED73E458872}"/>
    <dgm:cxn modelId="{0132805A-6B73-4FFB-9442-56F8244829A1}" type="presOf" srcId="{454CD269-D5B0-406A-8B08-529FD135CDC2}" destId="{14C5C259-17EF-475E-AF03-70654D7FD6D3}" srcOrd="0" destOrd="0" presId="urn:microsoft.com/office/officeart/2005/8/layout/vList2"/>
    <dgm:cxn modelId="{572135DF-5698-4B54-AD68-B697E5650398}" srcId="{4D83C1B8-4A75-4FEB-84BE-41F84E9C30B8}" destId="{327FB31D-B53B-47E7-8129-533D4EB2D8AA}" srcOrd="0" destOrd="0" parTransId="{88B61350-A02A-4BF6-A770-FDE177002399}" sibTransId="{4A7A0ADD-AC21-4330-ABE9-5D694F479327}"/>
    <dgm:cxn modelId="{09BAAF87-3930-4200-BAA0-F4A929228827}" type="presOf" srcId="{B62BE435-25EE-4BAE-B6EF-32B0E5386EC8}" destId="{C07C6DEF-8AAD-42A4-8493-2751D0911BD4}" srcOrd="0" destOrd="0" presId="urn:microsoft.com/office/officeart/2005/8/layout/vList2"/>
    <dgm:cxn modelId="{214BFF9F-9368-4921-BE03-349272EB7712}" type="presOf" srcId="{611E7521-3375-4BE0-A486-54732215CC67}" destId="{2F1D9340-5775-4335-819E-12D7ECDB52C2}" srcOrd="0" destOrd="0" presId="urn:microsoft.com/office/officeart/2005/8/layout/vList2"/>
    <dgm:cxn modelId="{9385AB4A-F110-4BF4-8C94-DEC78D0252A6}" srcId="{4D83C1B8-4A75-4FEB-84BE-41F84E9C30B8}" destId="{AFFA44C8-EF9E-49D4-90B1-26E35BF8EE77}" srcOrd="2" destOrd="0" parTransId="{8A844794-0118-4FA6-9206-7FCC2E91DD17}" sibTransId="{D53028F2-2461-4526-A1DA-30AE80A62EE7}"/>
    <dgm:cxn modelId="{5F138A5B-82A3-48A5-9F07-36ABCE9132B7}" type="presOf" srcId="{4D83C1B8-4A75-4FEB-84BE-41F84E9C30B8}" destId="{2D2D41AA-2912-462C-BA48-2580047C0864}" srcOrd="0" destOrd="0" presId="urn:microsoft.com/office/officeart/2005/8/layout/vList2"/>
    <dgm:cxn modelId="{BCE8C89B-A0C9-4021-ABB8-2E192CA15D0B}" type="presOf" srcId="{52315A52-15E1-4942-8C97-B3FAFA569455}" destId="{FD0F4608-33FE-4669-B318-99C54B19373B}" srcOrd="0" destOrd="0" presId="urn:microsoft.com/office/officeart/2005/8/layout/vList2"/>
    <dgm:cxn modelId="{98BB1AE2-49B8-4645-AD89-008108CD4056}" type="presParOf" srcId="{11C12C41-B0DE-4141-8F64-E99357D7CC98}" destId="{2D2D41AA-2912-462C-BA48-2580047C0864}" srcOrd="0" destOrd="0" presId="urn:microsoft.com/office/officeart/2005/8/layout/vList2"/>
    <dgm:cxn modelId="{3D22A3D6-5202-429E-A7F0-19056A40B4FB}" type="presParOf" srcId="{11C12C41-B0DE-4141-8F64-E99357D7CC98}" destId="{27E88242-3A0D-44D0-B7AA-38FA9229D60B}" srcOrd="1" destOrd="0" presId="urn:microsoft.com/office/officeart/2005/8/layout/vList2"/>
    <dgm:cxn modelId="{C192CB07-2CCD-4FC4-836B-25B657361F07}" type="presParOf" srcId="{11C12C41-B0DE-4141-8F64-E99357D7CC98}" destId="{FD0F4608-33FE-4669-B318-99C54B19373B}" srcOrd="2" destOrd="0" presId="urn:microsoft.com/office/officeart/2005/8/layout/vList2"/>
    <dgm:cxn modelId="{CF003D04-613B-4CB9-BB9D-FB02824AF840}" type="presParOf" srcId="{11C12C41-B0DE-4141-8F64-E99357D7CC98}" destId="{293FEE25-9686-48C4-B54F-B00BFE92E5E5}" srcOrd="3" destOrd="0" presId="urn:microsoft.com/office/officeart/2005/8/layout/vList2"/>
    <dgm:cxn modelId="{446121BF-6382-42D1-AC89-988DCAB6B29A}" type="presParOf" srcId="{11C12C41-B0DE-4141-8F64-E99357D7CC98}" destId="{2A9DB596-9750-4DA4-AEEF-9C68DA2A32CC}" srcOrd="4" destOrd="0" presId="urn:microsoft.com/office/officeart/2005/8/layout/vList2"/>
    <dgm:cxn modelId="{287CB27F-E6E0-44C4-B577-0507F3ACFA9F}" type="presParOf" srcId="{11C12C41-B0DE-4141-8F64-E99357D7CC98}" destId="{5C244E14-0A27-4E35-B90D-47F2BAB4055C}" srcOrd="5" destOrd="0" presId="urn:microsoft.com/office/officeart/2005/8/layout/vList2"/>
    <dgm:cxn modelId="{F7E97B94-2C6A-4328-ACD2-1CF822C02E30}" type="presParOf" srcId="{11C12C41-B0DE-4141-8F64-E99357D7CC98}" destId="{4766866A-719F-4D67-8B46-9F1A32F9ECFF}" srcOrd="6" destOrd="0" presId="urn:microsoft.com/office/officeart/2005/8/layout/vList2"/>
    <dgm:cxn modelId="{6485775A-3474-4368-B572-915AB10C36E7}" type="presParOf" srcId="{11C12C41-B0DE-4141-8F64-E99357D7CC98}" destId="{2737C6A8-EF23-41D2-B164-8D28F1BFDA62}" srcOrd="7" destOrd="0" presId="urn:microsoft.com/office/officeart/2005/8/layout/vList2"/>
    <dgm:cxn modelId="{C8E33001-BD13-422F-8FD6-9C2706678227}" type="presParOf" srcId="{11C12C41-B0DE-4141-8F64-E99357D7CC98}" destId="{2F1D9340-5775-4335-819E-12D7ECDB52C2}" srcOrd="8" destOrd="0" presId="urn:microsoft.com/office/officeart/2005/8/layout/vList2"/>
    <dgm:cxn modelId="{2DF3D18C-7B37-43AE-964D-554E77A4440A}" type="presParOf" srcId="{11C12C41-B0DE-4141-8F64-E99357D7CC98}" destId="{A9823E60-C8B0-41D0-BE84-D98345ACE8EE}" srcOrd="9" destOrd="0" presId="urn:microsoft.com/office/officeart/2005/8/layout/vList2"/>
    <dgm:cxn modelId="{6A6BA14A-DBC0-4185-8E95-9A3D8C178E80}" type="presParOf" srcId="{11C12C41-B0DE-4141-8F64-E99357D7CC98}" destId="{C84A558D-381C-4D96-A10C-490386EEDE4B}" srcOrd="10" destOrd="0" presId="urn:microsoft.com/office/officeart/2005/8/layout/vList2"/>
    <dgm:cxn modelId="{60A4A7D6-EFA5-4AEA-A7FE-849ADE5E2A82}" type="presParOf" srcId="{11C12C41-B0DE-4141-8F64-E99357D7CC98}" destId="{F9996097-A8D3-4F67-BF97-DA62841FE7FC}" srcOrd="11" destOrd="0" presId="urn:microsoft.com/office/officeart/2005/8/layout/vList2"/>
    <dgm:cxn modelId="{F72E8C58-A0E3-46F4-BEFE-C2B158E63629}" type="presParOf" srcId="{11C12C41-B0DE-4141-8F64-E99357D7CC98}" destId="{C07C6DEF-8AAD-42A4-8493-2751D0911BD4}" srcOrd="12" destOrd="0" presId="urn:microsoft.com/office/officeart/2005/8/layout/vList2"/>
    <dgm:cxn modelId="{ECC52574-CB67-4571-B14C-F240752B9ABE}" type="presParOf" srcId="{11C12C41-B0DE-4141-8F64-E99357D7CC98}" destId="{A52503F9-B815-4A09-9FB8-73E2ED0FE7CB}" srcOrd="13" destOrd="0" presId="urn:microsoft.com/office/officeart/2005/8/layout/vList2"/>
    <dgm:cxn modelId="{595FCA6C-42A6-4107-A404-FF4F9C9C2733}" type="presParOf" srcId="{11C12C41-B0DE-4141-8F64-E99357D7CC98}" destId="{EB677957-C4E0-4735-BBAA-75425AAA0D14}" srcOrd="14" destOrd="0" presId="urn:microsoft.com/office/officeart/2005/8/layout/vList2"/>
    <dgm:cxn modelId="{0EEF4D1E-FAF3-4381-83FD-40D3E3D50362}" type="presParOf" srcId="{11C12C41-B0DE-4141-8F64-E99357D7CC98}" destId="{14C5C259-17EF-475E-AF03-70654D7FD6D3}" srcOrd="15"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3AEF4BA-C699-419F-95FF-CDD425D360AC}"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9B5E45F1-6DF7-4991-A5B6-2CFBBC9E3D1C}">
      <dgm:prSet custT="1"/>
      <dgm:spPr/>
      <dgm:t>
        <a:bodyPr/>
        <a:lstStyle/>
        <a:p>
          <a:r>
            <a:rPr lang="en-US" sz="2900" b="1" i="1" dirty="0"/>
            <a:t>Diagnosis of Dengue</a:t>
          </a:r>
          <a:endParaRPr lang="en-IN" sz="2900" dirty="0"/>
        </a:p>
      </dgm:t>
    </dgm:pt>
    <dgm:pt modelId="{AD97D90E-6260-485D-AF2B-86E1167FFFD5}" type="parTrans" cxnId="{0DE2451D-692D-417E-BD4F-96818982FE96}">
      <dgm:prSet/>
      <dgm:spPr/>
      <dgm:t>
        <a:bodyPr/>
        <a:lstStyle/>
        <a:p>
          <a:endParaRPr lang="en-IN"/>
        </a:p>
      </dgm:t>
    </dgm:pt>
    <dgm:pt modelId="{94DC6ED3-0252-4429-BBD6-E8F9A4028636}" type="sibTrans" cxnId="{0DE2451D-692D-417E-BD4F-96818982FE96}">
      <dgm:prSet/>
      <dgm:spPr/>
      <dgm:t>
        <a:bodyPr/>
        <a:lstStyle/>
        <a:p>
          <a:endParaRPr lang="en-IN"/>
        </a:p>
      </dgm:t>
    </dgm:pt>
    <dgm:pt modelId="{CF0217C5-1ABB-4D00-B9EB-62A96FA0EC10}" type="pres">
      <dgm:prSet presAssocID="{73AEF4BA-C699-419F-95FF-CDD425D360AC}" presName="linear" presStyleCnt="0">
        <dgm:presLayoutVars>
          <dgm:animLvl val="lvl"/>
          <dgm:resizeHandles val="exact"/>
        </dgm:presLayoutVars>
      </dgm:prSet>
      <dgm:spPr/>
      <dgm:t>
        <a:bodyPr/>
        <a:lstStyle/>
        <a:p>
          <a:endParaRPr lang="en-US"/>
        </a:p>
      </dgm:t>
    </dgm:pt>
    <dgm:pt modelId="{9AA5F282-66EC-463D-921F-C13E33960FC3}" type="pres">
      <dgm:prSet presAssocID="{9B5E45F1-6DF7-4991-A5B6-2CFBBC9E3D1C}" presName="parentText" presStyleLbl="node1" presStyleIdx="0" presStyleCnt="1" custLinFactNeighborY="-2386">
        <dgm:presLayoutVars>
          <dgm:chMax val="0"/>
          <dgm:bulletEnabled val="1"/>
        </dgm:presLayoutVars>
      </dgm:prSet>
      <dgm:spPr/>
      <dgm:t>
        <a:bodyPr/>
        <a:lstStyle/>
        <a:p>
          <a:endParaRPr lang="en-US"/>
        </a:p>
      </dgm:t>
    </dgm:pt>
  </dgm:ptLst>
  <dgm:cxnLst>
    <dgm:cxn modelId="{0DE2451D-692D-417E-BD4F-96818982FE96}" srcId="{73AEF4BA-C699-419F-95FF-CDD425D360AC}" destId="{9B5E45F1-6DF7-4991-A5B6-2CFBBC9E3D1C}" srcOrd="0" destOrd="0" parTransId="{AD97D90E-6260-485D-AF2B-86E1167FFFD5}" sibTransId="{94DC6ED3-0252-4429-BBD6-E8F9A4028636}"/>
    <dgm:cxn modelId="{805FAD06-59EB-4145-87F0-12ED9140D300}" type="presOf" srcId="{73AEF4BA-C699-419F-95FF-CDD425D360AC}" destId="{CF0217C5-1ABB-4D00-B9EB-62A96FA0EC10}" srcOrd="0" destOrd="0" presId="urn:microsoft.com/office/officeart/2005/8/layout/vList2"/>
    <dgm:cxn modelId="{B5DC2430-258A-49F5-9A13-8F1630F4BE15}" type="presOf" srcId="{9B5E45F1-6DF7-4991-A5B6-2CFBBC9E3D1C}" destId="{9AA5F282-66EC-463D-921F-C13E33960FC3}" srcOrd="0" destOrd="0" presId="urn:microsoft.com/office/officeart/2005/8/layout/vList2"/>
    <dgm:cxn modelId="{AEAF262D-F8F3-4EC1-8E62-8D77C84D9B7B}" type="presParOf" srcId="{CF0217C5-1ABB-4D00-B9EB-62A96FA0EC10}" destId="{9AA5F282-66EC-463D-921F-C13E33960FC3}"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E4BD031F-1E54-4E79-BB72-2F51B751335F}" type="doc">
      <dgm:prSet loTypeId="urn:microsoft.com/office/officeart/2005/8/layout/vList2" loCatId="list" qsTypeId="urn:microsoft.com/office/officeart/2005/8/quickstyle/simple1" qsCatId="simple" csTypeId="urn:microsoft.com/office/officeart/2005/8/colors/accent3_5" csCatId="accent3"/>
      <dgm:spPr/>
      <dgm:t>
        <a:bodyPr/>
        <a:lstStyle/>
        <a:p>
          <a:endParaRPr lang="en-IN"/>
        </a:p>
      </dgm:t>
    </dgm:pt>
    <dgm:pt modelId="{CB76F90C-9841-4803-8A75-F58557274E2A}">
      <dgm:prSet/>
      <dgm:spPr/>
      <dgm:t>
        <a:bodyPr/>
        <a:lstStyle/>
        <a:p>
          <a:r>
            <a:rPr lang="en-US" b="1" i="0" dirty="0"/>
            <a:t>Case Definition:</a:t>
          </a:r>
          <a:endParaRPr lang="en-IN" dirty="0"/>
        </a:p>
      </dgm:t>
    </dgm:pt>
    <dgm:pt modelId="{826C94F5-00F7-4875-B322-D0A0CC12134D}" type="parTrans" cxnId="{D36213E6-D91E-4136-AEE5-5DCBB08201A7}">
      <dgm:prSet/>
      <dgm:spPr/>
      <dgm:t>
        <a:bodyPr/>
        <a:lstStyle/>
        <a:p>
          <a:endParaRPr lang="en-IN"/>
        </a:p>
      </dgm:t>
    </dgm:pt>
    <dgm:pt modelId="{6B1E0A96-ABDC-4AF0-9B8F-6E083016AEE0}" type="sibTrans" cxnId="{D36213E6-D91E-4136-AEE5-5DCBB08201A7}">
      <dgm:prSet/>
      <dgm:spPr/>
      <dgm:t>
        <a:bodyPr/>
        <a:lstStyle/>
        <a:p>
          <a:endParaRPr lang="en-IN"/>
        </a:p>
      </dgm:t>
    </dgm:pt>
    <dgm:pt modelId="{9633D5DF-AB49-4EED-93AE-50CD467464FB}">
      <dgm:prSet/>
      <dgm:spPr/>
      <dgm:t>
        <a:bodyPr/>
        <a:lstStyle/>
        <a:p>
          <a:r>
            <a:rPr lang="en-US" b="1"/>
            <a:t>Probable Dengue: </a:t>
          </a:r>
          <a:endParaRPr lang="en-IN"/>
        </a:p>
      </dgm:t>
    </dgm:pt>
    <dgm:pt modelId="{E29803FF-4F05-4465-BD07-DC98E14E14EA}" type="parTrans" cxnId="{F1EDC034-1B52-4CB0-BD91-274C456332CA}">
      <dgm:prSet/>
      <dgm:spPr/>
      <dgm:t>
        <a:bodyPr/>
        <a:lstStyle/>
        <a:p>
          <a:endParaRPr lang="en-IN"/>
        </a:p>
      </dgm:t>
    </dgm:pt>
    <dgm:pt modelId="{9F19E6C4-EA96-40EB-83DC-C6CD980519FA}" type="sibTrans" cxnId="{F1EDC034-1B52-4CB0-BD91-274C456332CA}">
      <dgm:prSet/>
      <dgm:spPr/>
      <dgm:t>
        <a:bodyPr/>
        <a:lstStyle/>
        <a:p>
          <a:endParaRPr lang="en-IN"/>
        </a:p>
      </dgm:t>
    </dgm:pt>
    <dgm:pt modelId="{7376A6FE-404B-4888-9FDD-467729501D72}">
      <dgm:prSet/>
      <dgm:spPr/>
      <dgm:t>
        <a:bodyPr/>
        <a:lstStyle/>
        <a:p>
          <a:r>
            <a:rPr lang="en-US" dirty="0"/>
            <a:t>A case compatible with clinical criteria of DF during outbreak. </a:t>
          </a:r>
          <a:r>
            <a:rPr lang="en-US" i="1" dirty="0"/>
            <a:t>(clinical  criteria of Dengue: Acute febrile illness of 2-7 days duration with two or more of the following : Headache, retro-orbital pain, </a:t>
          </a:r>
          <a:r>
            <a:rPr lang="en-US" i="1" dirty="0" err="1"/>
            <a:t>mayalgia</a:t>
          </a:r>
          <a:r>
            <a:rPr lang="en-US" i="1" dirty="0"/>
            <a:t>, </a:t>
          </a:r>
          <a:r>
            <a:rPr lang="en-US" i="1" dirty="0" err="1"/>
            <a:t>athralgia</a:t>
          </a:r>
          <a:r>
            <a:rPr lang="en-US" i="1" dirty="0"/>
            <a:t>, rash, </a:t>
          </a:r>
          <a:r>
            <a:rPr lang="en-US" i="1" dirty="0" err="1"/>
            <a:t>haemorrhagic</a:t>
          </a:r>
          <a:r>
            <a:rPr lang="en-US" i="1" dirty="0"/>
            <a:t> </a:t>
          </a:r>
          <a:r>
            <a:rPr lang="en-US" i="1" dirty="0" err="1"/>
            <a:t>manicestation</a:t>
          </a:r>
          <a:r>
            <a:rPr lang="en-US" i="1" dirty="0"/>
            <a:t>)</a:t>
          </a:r>
          <a:endParaRPr lang="en-IN" dirty="0"/>
        </a:p>
      </dgm:t>
    </dgm:pt>
    <dgm:pt modelId="{953F2D5F-B8BE-473B-9CF7-018E5A6DC380}" type="parTrans" cxnId="{64A686C9-3A71-415D-A790-243F32E6E063}">
      <dgm:prSet/>
      <dgm:spPr/>
      <dgm:t>
        <a:bodyPr/>
        <a:lstStyle/>
        <a:p>
          <a:endParaRPr lang="en-IN"/>
        </a:p>
      </dgm:t>
    </dgm:pt>
    <dgm:pt modelId="{5027ACE9-D528-4C67-9C62-25780092C8F1}" type="sibTrans" cxnId="{64A686C9-3A71-415D-A790-243F32E6E063}">
      <dgm:prSet/>
      <dgm:spPr/>
      <dgm:t>
        <a:bodyPr/>
        <a:lstStyle/>
        <a:p>
          <a:endParaRPr lang="en-IN"/>
        </a:p>
      </dgm:t>
    </dgm:pt>
    <dgm:pt modelId="{D2A1BCC3-3BBF-4307-933E-EFEE0F51628E}">
      <dgm:prSet/>
      <dgm:spPr/>
      <dgm:t>
        <a:bodyPr/>
        <a:lstStyle/>
        <a:p>
          <a:r>
            <a:rPr lang="en-US"/>
            <a:t>Or RDT +ve for NS1 , IgM </a:t>
          </a:r>
          <a:endParaRPr lang="en-IN"/>
        </a:p>
      </dgm:t>
    </dgm:pt>
    <dgm:pt modelId="{4E6A8ECD-1B13-4301-AFB5-4B913EBF2F0B}" type="parTrans" cxnId="{BF85916F-60EF-4CA5-A096-7811EC5BCE87}">
      <dgm:prSet/>
      <dgm:spPr/>
      <dgm:t>
        <a:bodyPr/>
        <a:lstStyle/>
        <a:p>
          <a:endParaRPr lang="en-IN"/>
        </a:p>
      </dgm:t>
    </dgm:pt>
    <dgm:pt modelId="{DEDD8DD7-274A-46B1-83F9-1029616C9265}" type="sibTrans" cxnId="{BF85916F-60EF-4CA5-A096-7811EC5BCE87}">
      <dgm:prSet/>
      <dgm:spPr/>
      <dgm:t>
        <a:bodyPr/>
        <a:lstStyle/>
        <a:p>
          <a:endParaRPr lang="en-IN"/>
        </a:p>
      </dgm:t>
    </dgm:pt>
    <dgm:pt modelId="{6E918514-9023-4A12-9AA0-9FC8EFB91CD6}">
      <dgm:prSet/>
      <dgm:spPr/>
      <dgm:t>
        <a:bodyPr/>
        <a:lstStyle/>
        <a:p>
          <a:r>
            <a:rPr lang="en-US" b="1"/>
            <a:t>Confirmed Dengue: </a:t>
          </a:r>
          <a:endParaRPr lang="en-IN"/>
        </a:p>
      </dgm:t>
    </dgm:pt>
    <dgm:pt modelId="{FD331AA9-5B5E-4C69-B4A4-05811FA6F426}" type="parTrans" cxnId="{0F32BFA1-FB23-4376-A920-CA4E1D5ABCF5}">
      <dgm:prSet/>
      <dgm:spPr/>
      <dgm:t>
        <a:bodyPr/>
        <a:lstStyle/>
        <a:p>
          <a:endParaRPr lang="en-IN"/>
        </a:p>
      </dgm:t>
    </dgm:pt>
    <dgm:pt modelId="{490FA9F4-A76E-4BCB-A568-7E3E77AE5B9B}" type="sibTrans" cxnId="{0F32BFA1-FB23-4376-A920-CA4E1D5ABCF5}">
      <dgm:prSet/>
      <dgm:spPr/>
      <dgm:t>
        <a:bodyPr/>
        <a:lstStyle/>
        <a:p>
          <a:endParaRPr lang="en-IN"/>
        </a:p>
      </dgm:t>
    </dgm:pt>
    <dgm:pt modelId="{3987AC4F-9BCC-4846-891D-0B3BAFE23D81}">
      <dgm:prSet/>
      <dgm:spPr/>
      <dgm:t>
        <a:bodyPr/>
        <a:lstStyle/>
        <a:p>
          <a:r>
            <a:rPr lang="en-US" b="1"/>
            <a:t>ELISA +ve for IgM, NS1</a:t>
          </a:r>
          <a:endParaRPr lang="en-IN"/>
        </a:p>
      </dgm:t>
    </dgm:pt>
    <dgm:pt modelId="{390B61D1-EB97-4502-BADD-6DB93A8ABDE4}" type="parTrans" cxnId="{E0FB4B90-5FF6-47E8-8837-F201B4F2DD61}">
      <dgm:prSet/>
      <dgm:spPr/>
      <dgm:t>
        <a:bodyPr/>
        <a:lstStyle/>
        <a:p>
          <a:endParaRPr lang="en-IN"/>
        </a:p>
      </dgm:t>
    </dgm:pt>
    <dgm:pt modelId="{A011E5D1-9BC0-4CF5-AE56-DCEAE47A0AD5}" type="sibTrans" cxnId="{E0FB4B90-5FF6-47E8-8837-F201B4F2DD61}">
      <dgm:prSet/>
      <dgm:spPr/>
      <dgm:t>
        <a:bodyPr/>
        <a:lstStyle/>
        <a:p>
          <a:endParaRPr lang="en-IN"/>
        </a:p>
      </dgm:t>
    </dgm:pt>
    <dgm:pt modelId="{5958EFF7-856B-4EAA-ABBD-CB0DD7990581}">
      <dgm:prSet/>
      <dgm:spPr/>
      <dgm:t>
        <a:bodyPr/>
        <a:lstStyle/>
        <a:p>
          <a:r>
            <a:rPr lang="en-US" b="1"/>
            <a:t>Culture, PCR, </a:t>
          </a:r>
          <a:endParaRPr lang="en-IN"/>
        </a:p>
      </dgm:t>
    </dgm:pt>
    <dgm:pt modelId="{D56A32D2-C5E1-40C0-8EE0-CE20436D931B}" type="parTrans" cxnId="{C8DDCECC-619C-41BC-9C30-84BDACF72181}">
      <dgm:prSet/>
      <dgm:spPr/>
      <dgm:t>
        <a:bodyPr/>
        <a:lstStyle/>
        <a:p>
          <a:endParaRPr lang="en-IN"/>
        </a:p>
      </dgm:t>
    </dgm:pt>
    <dgm:pt modelId="{0E902645-4BA4-454E-AA84-7C8961D022C3}" type="sibTrans" cxnId="{C8DDCECC-619C-41BC-9C30-84BDACF72181}">
      <dgm:prSet/>
      <dgm:spPr/>
      <dgm:t>
        <a:bodyPr/>
        <a:lstStyle/>
        <a:p>
          <a:endParaRPr lang="en-IN"/>
        </a:p>
      </dgm:t>
    </dgm:pt>
    <dgm:pt modelId="{276AEBB8-0133-469E-9CE9-4B13B4F84D0F}">
      <dgm:prSet/>
      <dgm:spPr/>
      <dgm:t>
        <a:bodyPr/>
        <a:lstStyle/>
        <a:p>
          <a:r>
            <a:rPr lang="en-US" b="1"/>
            <a:t>DF, DHF, DSS /  Asymptomatic, Mild, Moderate, Severe</a:t>
          </a:r>
          <a:endParaRPr lang="en-IN"/>
        </a:p>
      </dgm:t>
    </dgm:pt>
    <dgm:pt modelId="{D6F2F00C-99F4-4FE1-B76F-DE643787EED7}" type="parTrans" cxnId="{2A90C021-044E-40A4-AA9C-6C50548593F7}">
      <dgm:prSet/>
      <dgm:spPr/>
      <dgm:t>
        <a:bodyPr/>
        <a:lstStyle/>
        <a:p>
          <a:endParaRPr lang="en-IN"/>
        </a:p>
      </dgm:t>
    </dgm:pt>
    <dgm:pt modelId="{5D3A7084-7C79-4660-9D82-189D4473FA43}" type="sibTrans" cxnId="{2A90C021-044E-40A4-AA9C-6C50548593F7}">
      <dgm:prSet/>
      <dgm:spPr/>
      <dgm:t>
        <a:bodyPr/>
        <a:lstStyle/>
        <a:p>
          <a:endParaRPr lang="en-IN"/>
        </a:p>
      </dgm:t>
    </dgm:pt>
    <dgm:pt modelId="{605E0073-C569-4749-AC02-9784E2BA203E}" type="pres">
      <dgm:prSet presAssocID="{E4BD031F-1E54-4E79-BB72-2F51B751335F}" presName="linear" presStyleCnt="0">
        <dgm:presLayoutVars>
          <dgm:animLvl val="lvl"/>
          <dgm:resizeHandles val="exact"/>
        </dgm:presLayoutVars>
      </dgm:prSet>
      <dgm:spPr/>
      <dgm:t>
        <a:bodyPr/>
        <a:lstStyle/>
        <a:p>
          <a:endParaRPr lang="en-US"/>
        </a:p>
      </dgm:t>
    </dgm:pt>
    <dgm:pt modelId="{43A40633-EDEC-482F-AA58-87F73CE7490D}" type="pres">
      <dgm:prSet presAssocID="{CB76F90C-9841-4803-8A75-F58557274E2A}" presName="parentText" presStyleLbl="node1" presStyleIdx="0" presStyleCnt="1">
        <dgm:presLayoutVars>
          <dgm:chMax val="0"/>
          <dgm:bulletEnabled val="1"/>
        </dgm:presLayoutVars>
      </dgm:prSet>
      <dgm:spPr/>
      <dgm:t>
        <a:bodyPr/>
        <a:lstStyle/>
        <a:p>
          <a:endParaRPr lang="en-US"/>
        </a:p>
      </dgm:t>
    </dgm:pt>
    <dgm:pt modelId="{2BFA2E86-98A8-49D9-9FE2-F43B83ACBDDF}" type="pres">
      <dgm:prSet presAssocID="{CB76F90C-9841-4803-8A75-F58557274E2A}" presName="childText" presStyleLbl="revTx" presStyleIdx="0" presStyleCnt="1">
        <dgm:presLayoutVars>
          <dgm:bulletEnabled val="1"/>
        </dgm:presLayoutVars>
      </dgm:prSet>
      <dgm:spPr/>
      <dgm:t>
        <a:bodyPr/>
        <a:lstStyle/>
        <a:p>
          <a:endParaRPr lang="en-US"/>
        </a:p>
      </dgm:t>
    </dgm:pt>
  </dgm:ptLst>
  <dgm:cxnLst>
    <dgm:cxn modelId="{9D255246-D651-4098-B387-20DD46031E99}" type="presOf" srcId="{5958EFF7-856B-4EAA-ABBD-CB0DD7990581}" destId="{2BFA2E86-98A8-49D9-9FE2-F43B83ACBDDF}" srcOrd="0" destOrd="5" presId="urn:microsoft.com/office/officeart/2005/8/layout/vList2"/>
    <dgm:cxn modelId="{D5D92914-2C8A-470C-8617-74490146B2CF}" type="presOf" srcId="{276AEBB8-0133-469E-9CE9-4B13B4F84D0F}" destId="{2BFA2E86-98A8-49D9-9FE2-F43B83ACBDDF}" srcOrd="0" destOrd="6" presId="urn:microsoft.com/office/officeart/2005/8/layout/vList2"/>
    <dgm:cxn modelId="{C8FF457B-855B-469E-9924-13FAC209DECB}" type="presOf" srcId="{3987AC4F-9BCC-4846-891D-0B3BAFE23D81}" destId="{2BFA2E86-98A8-49D9-9FE2-F43B83ACBDDF}" srcOrd="0" destOrd="4" presId="urn:microsoft.com/office/officeart/2005/8/layout/vList2"/>
    <dgm:cxn modelId="{64A686C9-3A71-415D-A790-243F32E6E063}" srcId="{9633D5DF-AB49-4EED-93AE-50CD467464FB}" destId="{7376A6FE-404B-4888-9FDD-467729501D72}" srcOrd="0" destOrd="0" parTransId="{953F2D5F-B8BE-473B-9CF7-018E5A6DC380}" sibTransId="{5027ACE9-D528-4C67-9C62-25780092C8F1}"/>
    <dgm:cxn modelId="{D36213E6-D91E-4136-AEE5-5DCBB08201A7}" srcId="{E4BD031F-1E54-4E79-BB72-2F51B751335F}" destId="{CB76F90C-9841-4803-8A75-F58557274E2A}" srcOrd="0" destOrd="0" parTransId="{826C94F5-00F7-4875-B322-D0A0CC12134D}" sibTransId="{6B1E0A96-ABDC-4AF0-9B8F-6E083016AEE0}"/>
    <dgm:cxn modelId="{2A90C021-044E-40A4-AA9C-6C50548593F7}" srcId="{6E918514-9023-4A12-9AA0-9FC8EFB91CD6}" destId="{276AEBB8-0133-469E-9CE9-4B13B4F84D0F}" srcOrd="2" destOrd="0" parTransId="{D6F2F00C-99F4-4FE1-B76F-DE643787EED7}" sibTransId="{5D3A7084-7C79-4660-9D82-189D4473FA43}"/>
    <dgm:cxn modelId="{94D1CFB2-FD20-4065-81C2-C61D1ACFC33C}" type="presOf" srcId="{CB76F90C-9841-4803-8A75-F58557274E2A}" destId="{43A40633-EDEC-482F-AA58-87F73CE7490D}" srcOrd="0" destOrd="0" presId="urn:microsoft.com/office/officeart/2005/8/layout/vList2"/>
    <dgm:cxn modelId="{F1EDC034-1B52-4CB0-BD91-274C456332CA}" srcId="{CB76F90C-9841-4803-8A75-F58557274E2A}" destId="{9633D5DF-AB49-4EED-93AE-50CD467464FB}" srcOrd="0" destOrd="0" parTransId="{E29803FF-4F05-4465-BD07-DC98E14E14EA}" sibTransId="{9F19E6C4-EA96-40EB-83DC-C6CD980519FA}"/>
    <dgm:cxn modelId="{C8DDCECC-619C-41BC-9C30-84BDACF72181}" srcId="{6E918514-9023-4A12-9AA0-9FC8EFB91CD6}" destId="{5958EFF7-856B-4EAA-ABBD-CB0DD7990581}" srcOrd="1" destOrd="0" parTransId="{D56A32D2-C5E1-40C0-8EE0-CE20436D931B}" sibTransId="{0E902645-4BA4-454E-AA84-7C8961D022C3}"/>
    <dgm:cxn modelId="{E0FB4B90-5FF6-47E8-8837-F201B4F2DD61}" srcId="{6E918514-9023-4A12-9AA0-9FC8EFB91CD6}" destId="{3987AC4F-9BCC-4846-891D-0B3BAFE23D81}" srcOrd="0" destOrd="0" parTransId="{390B61D1-EB97-4502-BADD-6DB93A8ABDE4}" sibTransId="{A011E5D1-9BC0-4CF5-AE56-DCEAE47A0AD5}"/>
    <dgm:cxn modelId="{35DCEDAC-2837-4277-953B-6D37E2B2033B}" type="presOf" srcId="{D2A1BCC3-3BBF-4307-933E-EFEE0F51628E}" destId="{2BFA2E86-98A8-49D9-9FE2-F43B83ACBDDF}" srcOrd="0" destOrd="2" presId="urn:microsoft.com/office/officeart/2005/8/layout/vList2"/>
    <dgm:cxn modelId="{6A8D0D7A-61A2-40B3-8605-51DF3578A2AE}" type="presOf" srcId="{E4BD031F-1E54-4E79-BB72-2F51B751335F}" destId="{605E0073-C569-4749-AC02-9784E2BA203E}" srcOrd="0" destOrd="0" presId="urn:microsoft.com/office/officeart/2005/8/layout/vList2"/>
    <dgm:cxn modelId="{BF85916F-60EF-4CA5-A096-7811EC5BCE87}" srcId="{9633D5DF-AB49-4EED-93AE-50CD467464FB}" destId="{D2A1BCC3-3BBF-4307-933E-EFEE0F51628E}" srcOrd="1" destOrd="0" parTransId="{4E6A8ECD-1B13-4301-AFB5-4B913EBF2F0B}" sibTransId="{DEDD8DD7-274A-46B1-83F9-1029616C9265}"/>
    <dgm:cxn modelId="{0F32BFA1-FB23-4376-A920-CA4E1D5ABCF5}" srcId="{CB76F90C-9841-4803-8A75-F58557274E2A}" destId="{6E918514-9023-4A12-9AA0-9FC8EFB91CD6}" srcOrd="1" destOrd="0" parTransId="{FD331AA9-5B5E-4C69-B4A4-05811FA6F426}" sibTransId="{490FA9F4-A76E-4BCB-A568-7E3E77AE5B9B}"/>
    <dgm:cxn modelId="{EF68BAE2-3864-416C-8494-3EC9C66B03DD}" type="presOf" srcId="{7376A6FE-404B-4888-9FDD-467729501D72}" destId="{2BFA2E86-98A8-49D9-9FE2-F43B83ACBDDF}" srcOrd="0" destOrd="1" presId="urn:microsoft.com/office/officeart/2005/8/layout/vList2"/>
    <dgm:cxn modelId="{4A01737E-C600-4735-A406-21C62B055C21}" type="presOf" srcId="{9633D5DF-AB49-4EED-93AE-50CD467464FB}" destId="{2BFA2E86-98A8-49D9-9FE2-F43B83ACBDDF}" srcOrd="0" destOrd="0" presId="urn:microsoft.com/office/officeart/2005/8/layout/vList2"/>
    <dgm:cxn modelId="{D0D47106-4054-4C7F-A19D-E98872BF81AA}" type="presOf" srcId="{6E918514-9023-4A12-9AA0-9FC8EFB91CD6}" destId="{2BFA2E86-98A8-49D9-9FE2-F43B83ACBDDF}" srcOrd="0" destOrd="3" presId="urn:microsoft.com/office/officeart/2005/8/layout/vList2"/>
    <dgm:cxn modelId="{269EC0F9-5E2A-44FB-87C6-4460C3D15824}" type="presParOf" srcId="{605E0073-C569-4749-AC02-9784E2BA203E}" destId="{43A40633-EDEC-482F-AA58-87F73CE7490D}" srcOrd="0" destOrd="0" presId="urn:microsoft.com/office/officeart/2005/8/layout/vList2"/>
    <dgm:cxn modelId="{EC673479-98D3-4D7A-8EF6-ADE72414C00C}" type="presParOf" srcId="{605E0073-C569-4749-AC02-9784E2BA203E}" destId="{2BFA2E86-98A8-49D9-9FE2-F43B83ACBDDF}" srcOrd="1"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2DCF868A-63A9-478D-A906-3CA7E2EC17F7}"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IN"/>
        </a:p>
      </dgm:t>
    </dgm:pt>
    <dgm:pt modelId="{B5501106-4C3D-48A0-B9EF-2AB71F157256}">
      <dgm:prSet/>
      <dgm:spPr/>
      <dgm:t>
        <a:bodyPr/>
        <a:lstStyle/>
        <a:p>
          <a:r>
            <a:rPr lang="en-US" b="1" i="0"/>
            <a:t>Clinical laboratory tests</a:t>
          </a:r>
          <a:endParaRPr lang="en-IN"/>
        </a:p>
      </dgm:t>
    </dgm:pt>
    <dgm:pt modelId="{BBA35213-5DAF-4D65-91DE-ADB7DF861D5D}" type="parTrans" cxnId="{0D77A9FB-CD9F-4796-9301-04B20E244A04}">
      <dgm:prSet/>
      <dgm:spPr/>
      <dgm:t>
        <a:bodyPr/>
        <a:lstStyle/>
        <a:p>
          <a:endParaRPr lang="en-IN"/>
        </a:p>
      </dgm:t>
    </dgm:pt>
    <dgm:pt modelId="{E7F1AC42-C37C-4054-B814-D498534137EE}" type="sibTrans" cxnId="{0D77A9FB-CD9F-4796-9301-04B20E244A04}">
      <dgm:prSet/>
      <dgm:spPr/>
      <dgm:t>
        <a:bodyPr/>
        <a:lstStyle/>
        <a:p>
          <a:endParaRPr lang="en-IN"/>
        </a:p>
      </dgm:t>
    </dgm:pt>
    <dgm:pt modelId="{FD2CD246-CB46-46F3-BA50-B84A1796E690}">
      <dgm:prSet/>
      <dgm:spPr/>
      <dgm:t>
        <a:bodyPr/>
        <a:lstStyle/>
        <a:p>
          <a:r>
            <a:rPr lang="en-US" b="1"/>
            <a:t>CBC--WBC, platelets, hematocrit</a:t>
          </a:r>
          <a:endParaRPr lang="en-IN"/>
        </a:p>
      </dgm:t>
    </dgm:pt>
    <dgm:pt modelId="{706C6222-DF83-449E-8B56-D9075E5765FC}" type="parTrans" cxnId="{A46DC86C-C5B5-4A05-B4BD-6FD6F371AAD6}">
      <dgm:prSet/>
      <dgm:spPr/>
      <dgm:t>
        <a:bodyPr/>
        <a:lstStyle/>
        <a:p>
          <a:endParaRPr lang="en-IN"/>
        </a:p>
      </dgm:t>
    </dgm:pt>
    <dgm:pt modelId="{EBDFF0F2-B0C9-4016-953C-F204B13F82B5}" type="sibTrans" cxnId="{A46DC86C-C5B5-4A05-B4BD-6FD6F371AAD6}">
      <dgm:prSet/>
      <dgm:spPr/>
      <dgm:t>
        <a:bodyPr/>
        <a:lstStyle/>
        <a:p>
          <a:endParaRPr lang="en-IN"/>
        </a:p>
      </dgm:t>
    </dgm:pt>
    <dgm:pt modelId="{BAF0D185-A9DB-4D09-BDA5-CE673A1EBD40}">
      <dgm:prSet/>
      <dgm:spPr/>
      <dgm:t>
        <a:bodyPr/>
        <a:lstStyle/>
        <a:p>
          <a:r>
            <a:rPr lang="en-US" b="1"/>
            <a:t>Albumin</a:t>
          </a:r>
          <a:endParaRPr lang="en-IN"/>
        </a:p>
      </dgm:t>
    </dgm:pt>
    <dgm:pt modelId="{14D5515B-A3BA-43E0-9606-1CA3190F7B0D}" type="parTrans" cxnId="{20159F44-57C4-4EB7-8A56-A68875D66821}">
      <dgm:prSet/>
      <dgm:spPr/>
      <dgm:t>
        <a:bodyPr/>
        <a:lstStyle/>
        <a:p>
          <a:endParaRPr lang="en-IN"/>
        </a:p>
      </dgm:t>
    </dgm:pt>
    <dgm:pt modelId="{236B1647-A548-4B0F-B17D-6623325B483E}" type="sibTrans" cxnId="{20159F44-57C4-4EB7-8A56-A68875D66821}">
      <dgm:prSet/>
      <dgm:spPr/>
      <dgm:t>
        <a:bodyPr/>
        <a:lstStyle/>
        <a:p>
          <a:endParaRPr lang="en-IN"/>
        </a:p>
      </dgm:t>
    </dgm:pt>
    <dgm:pt modelId="{B8C55FB9-F9D1-403E-A2B6-564837C72308}">
      <dgm:prSet/>
      <dgm:spPr/>
      <dgm:t>
        <a:bodyPr/>
        <a:lstStyle/>
        <a:p>
          <a:r>
            <a:rPr lang="en-US" b="1"/>
            <a:t>Liver function tests</a:t>
          </a:r>
          <a:endParaRPr lang="en-IN"/>
        </a:p>
      </dgm:t>
    </dgm:pt>
    <dgm:pt modelId="{2E8F089A-2058-4592-BD80-1085A695B531}" type="parTrans" cxnId="{59D71A5C-01BB-4DC2-8404-27CBDF04BA72}">
      <dgm:prSet/>
      <dgm:spPr/>
      <dgm:t>
        <a:bodyPr/>
        <a:lstStyle/>
        <a:p>
          <a:endParaRPr lang="en-IN"/>
        </a:p>
      </dgm:t>
    </dgm:pt>
    <dgm:pt modelId="{43AF33C5-221F-4C9D-8AEF-972DA7C9B69F}" type="sibTrans" cxnId="{59D71A5C-01BB-4DC2-8404-27CBDF04BA72}">
      <dgm:prSet/>
      <dgm:spPr/>
      <dgm:t>
        <a:bodyPr/>
        <a:lstStyle/>
        <a:p>
          <a:endParaRPr lang="en-IN"/>
        </a:p>
      </dgm:t>
    </dgm:pt>
    <dgm:pt modelId="{A371EBDC-3F1B-493D-A5FC-C9FAF922A154}">
      <dgm:prSet/>
      <dgm:spPr/>
      <dgm:t>
        <a:bodyPr/>
        <a:lstStyle/>
        <a:p>
          <a:r>
            <a:rPr lang="en-US" b="1"/>
            <a:t>Urine-check for microscopic hematuria</a:t>
          </a:r>
          <a:endParaRPr lang="en-IN"/>
        </a:p>
      </dgm:t>
    </dgm:pt>
    <dgm:pt modelId="{A38FB91D-6B62-4D54-BB70-11EE11EA1DFE}" type="parTrans" cxnId="{3223BC07-4E21-491F-8F91-A36F4CA476DC}">
      <dgm:prSet/>
      <dgm:spPr/>
      <dgm:t>
        <a:bodyPr/>
        <a:lstStyle/>
        <a:p>
          <a:endParaRPr lang="en-IN"/>
        </a:p>
      </dgm:t>
    </dgm:pt>
    <dgm:pt modelId="{87E9C08B-838D-4775-A6DC-919287170F2B}" type="sibTrans" cxnId="{3223BC07-4E21-491F-8F91-A36F4CA476DC}">
      <dgm:prSet/>
      <dgm:spPr/>
      <dgm:t>
        <a:bodyPr/>
        <a:lstStyle/>
        <a:p>
          <a:endParaRPr lang="en-IN"/>
        </a:p>
      </dgm:t>
    </dgm:pt>
    <dgm:pt modelId="{DA3E899C-E5EB-4E79-AE49-C5E1E786E1CB}">
      <dgm:prSet/>
      <dgm:spPr/>
      <dgm:t>
        <a:bodyPr/>
        <a:lstStyle/>
        <a:p>
          <a:r>
            <a:rPr lang="en-US" b="1" i="0"/>
            <a:t>Dengue-specific tests</a:t>
          </a:r>
          <a:endParaRPr lang="en-IN"/>
        </a:p>
      </dgm:t>
    </dgm:pt>
    <dgm:pt modelId="{66D9F61C-795D-443A-8B95-5AEE5CD188E1}" type="parTrans" cxnId="{FC81C705-F6C8-4274-A29D-285C8D981994}">
      <dgm:prSet/>
      <dgm:spPr/>
      <dgm:t>
        <a:bodyPr/>
        <a:lstStyle/>
        <a:p>
          <a:endParaRPr lang="en-IN"/>
        </a:p>
      </dgm:t>
    </dgm:pt>
    <dgm:pt modelId="{F778E827-51DA-4BC5-BF54-BBD02DF93295}" type="sibTrans" cxnId="{FC81C705-F6C8-4274-A29D-285C8D981994}">
      <dgm:prSet/>
      <dgm:spPr/>
      <dgm:t>
        <a:bodyPr/>
        <a:lstStyle/>
        <a:p>
          <a:endParaRPr lang="en-IN"/>
        </a:p>
      </dgm:t>
    </dgm:pt>
    <dgm:pt modelId="{4FC17421-BF12-4BE5-9EB4-BAFC588108AD}">
      <dgm:prSet/>
      <dgm:spPr/>
      <dgm:t>
        <a:bodyPr/>
        <a:lstStyle/>
        <a:p>
          <a:r>
            <a:rPr lang="en-US" b="1"/>
            <a:t>Virus isolation</a:t>
          </a:r>
          <a:endParaRPr lang="en-IN"/>
        </a:p>
      </dgm:t>
    </dgm:pt>
    <dgm:pt modelId="{0096CECF-4C5D-444D-A2DC-DC9E1A43A538}" type="parTrans" cxnId="{ED2D41C8-A74C-4244-8811-0C66754AAD9A}">
      <dgm:prSet/>
      <dgm:spPr/>
      <dgm:t>
        <a:bodyPr/>
        <a:lstStyle/>
        <a:p>
          <a:endParaRPr lang="en-IN"/>
        </a:p>
      </dgm:t>
    </dgm:pt>
    <dgm:pt modelId="{06F107C5-CD98-4619-9B15-5570E5C1332D}" type="sibTrans" cxnId="{ED2D41C8-A74C-4244-8811-0C66754AAD9A}">
      <dgm:prSet/>
      <dgm:spPr/>
      <dgm:t>
        <a:bodyPr/>
        <a:lstStyle/>
        <a:p>
          <a:endParaRPr lang="en-IN"/>
        </a:p>
      </dgm:t>
    </dgm:pt>
    <dgm:pt modelId="{F1E1C83F-F028-419A-A03A-E2D52A26F95B}">
      <dgm:prSet/>
      <dgm:spPr/>
      <dgm:t>
        <a:bodyPr/>
        <a:lstStyle/>
        <a:p>
          <a:r>
            <a:rPr lang="en-US" b="1"/>
            <a:t>Serology</a:t>
          </a:r>
          <a:endParaRPr lang="en-IN"/>
        </a:p>
      </dgm:t>
    </dgm:pt>
    <dgm:pt modelId="{D1DBA198-FCEB-408D-9EC9-57F56B0FCCD4}" type="parTrans" cxnId="{17CA3FC9-2D14-4BAC-8595-86AA57CB90DE}">
      <dgm:prSet/>
      <dgm:spPr/>
      <dgm:t>
        <a:bodyPr/>
        <a:lstStyle/>
        <a:p>
          <a:endParaRPr lang="en-IN"/>
        </a:p>
      </dgm:t>
    </dgm:pt>
    <dgm:pt modelId="{4F4DF0E0-0B5B-4277-AD2A-1DD8CE9154D9}" type="sibTrans" cxnId="{17CA3FC9-2D14-4BAC-8595-86AA57CB90DE}">
      <dgm:prSet/>
      <dgm:spPr/>
      <dgm:t>
        <a:bodyPr/>
        <a:lstStyle/>
        <a:p>
          <a:endParaRPr lang="en-IN"/>
        </a:p>
      </dgm:t>
    </dgm:pt>
    <dgm:pt modelId="{C7D63A5F-2D3F-4511-92E7-1D71D4DCBADB}">
      <dgm:prSet/>
      <dgm:spPr/>
      <dgm:t>
        <a:bodyPr/>
        <a:lstStyle/>
        <a:p>
          <a:r>
            <a:rPr lang="en-US" b="1"/>
            <a:t>Antigen : NS1</a:t>
          </a:r>
          <a:endParaRPr lang="en-IN"/>
        </a:p>
      </dgm:t>
    </dgm:pt>
    <dgm:pt modelId="{5E447A2D-F343-4AC7-BBF4-F36B4E49925B}" type="parTrans" cxnId="{7F1186D9-6C36-4306-A94A-66DA09BB6912}">
      <dgm:prSet/>
      <dgm:spPr/>
      <dgm:t>
        <a:bodyPr/>
        <a:lstStyle/>
        <a:p>
          <a:endParaRPr lang="en-IN"/>
        </a:p>
      </dgm:t>
    </dgm:pt>
    <dgm:pt modelId="{C8B0ACDE-9636-498E-B85B-2E97A7F49474}" type="sibTrans" cxnId="{7F1186D9-6C36-4306-A94A-66DA09BB6912}">
      <dgm:prSet/>
      <dgm:spPr/>
      <dgm:t>
        <a:bodyPr/>
        <a:lstStyle/>
        <a:p>
          <a:endParaRPr lang="en-IN"/>
        </a:p>
      </dgm:t>
    </dgm:pt>
    <dgm:pt modelId="{19434D05-A67C-4B14-A90D-E399E2778FB1}">
      <dgm:prSet/>
      <dgm:spPr/>
      <dgm:t>
        <a:bodyPr/>
        <a:lstStyle/>
        <a:p>
          <a:r>
            <a:rPr lang="en-US" b="1"/>
            <a:t>Antibody: IgM, IgG</a:t>
          </a:r>
          <a:endParaRPr lang="en-IN"/>
        </a:p>
      </dgm:t>
    </dgm:pt>
    <dgm:pt modelId="{1A243A29-7927-47F7-A239-0754B52550A7}" type="parTrans" cxnId="{A02CF509-BCCE-4B64-82DC-FB9E560CD895}">
      <dgm:prSet/>
      <dgm:spPr/>
      <dgm:t>
        <a:bodyPr/>
        <a:lstStyle/>
        <a:p>
          <a:endParaRPr lang="en-IN"/>
        </a:p>
      </dgm:t>
    </dgm:pt>
    <dgm:pt modelId="{5D454815-5340-424C-A032-743ABDC9F764}" type="sibTrans" cxnId="{A02CF509-BCCE-4B64-82DC-FB9E560CD895}">
      <dgm:prSet/>
      <dgm:spPr/>
      <dgm:t>
        <a:bodyPr/>
        <a:lstStyle/>
        <a:p>
          <a:endParaRPr lang="en-IN"/>
        </a:p>
      </dgm:t>
    </dgm:pt>
    <dgm:pt modelId="{25275FD8-1AD6-4EFA-B1AD-3A9CB7225B7B}" type="pres">
      <dgm:prSet presAssocID="{2DCF868A-63A9-478D-A906-3CA7E2EC17F7}" presName="linear" presStyleCnt="0">
        <dgm:presLayoutVars>
          <dgm:animLvl val="lvl"/>
          <dgm:resizeHandles val="exact"/>
        </dgm:presLayoutVars>
      </dgm:prSet>
      <dgm:spPr/>
      <dgm:t>
        <a:bodyPr/>
        <a:lstStyle/>
        <a:p>
          <a:endParaRPr lang="en-US"/>
        </a:p>
      </dgm:t>
    </dgm:pt>
    <dgm:pt modelId="{1F1CFA87-9B08-42D6-A146-0569166041D8}" type="pres">
      <dgm:prSet presAssocID="{B5501106-4C3D-48A0-B9EF-2AB71F157256}" presName="parentText" presStyleLbl="node1" presStyleIdx="0" presStyleCnt="2">
        <dgm:presLayoutVars>
          <dgm:chMax val="0"/>
          <dgm:bulletEnabled val="1"/>
        </dgm:presLayoutVars>
      </dgm:prSet>
      <dgm:spPr/>
      <dgm:t>
        <a:bodyPr/>
        <a:lstStyle/>
        <a:p>
          <a:endParaRPr lang="en-US"/>
        </a:p>
      </dgm:t>
    </dgm:pt>
    <dgm:pt modelId="{95B0A4A0-AC3D-4235-90AD-59272E6B7CDD}" type="pres">
      <dgm:prSet presAssocID="{B5501106-4C3D-48A0-B9EF-2AB71F157256}" presName="childText" presStyleLbl="revTx" presStyleIdx="0" presStyleCnt="2">
        <dgm:presLayoutVars>
          <dgm:bulletEnabled val="1"/>
        </dgm:presLayoutVars>
      </dgm:prSet>
      <dgm:spPr/>
      <dgm:t>
        <a:bodyPr/>
        <a:lstStyle/>
        <a:p>
          <a:endParaRPr lang="en-US"/>
        </a:p>
      </dgm:t>
    </dgm:pt>
    <dgm:pt modelId="{DEBA7629-C780-4BFA-A7CE-3306B9987D71}" type="pres">
      <dgm:prSet presAssocID="{DA3E899C-E5EB-4E79-AE49-C5E1E786E1CB}" presName="parentText" presStyleLbl="node1" presStyleIdx="1" presStyleCnt="2">
        <dgm:presLayoutVars>
          <dgm:chMax val="0"/>
          <dgm:bulletEnabled val="1"/>
        </dgm:presLayoutVars>
      </dgm:prSet>
      <dgm:spPr/>
      <dgm:t>
        <a:bodyPr/>
        <a:lstStyle/>
        <a:p>
          <a:endParaRPr lang="en-US"/>
        </a:p>
      </dgm:t>
    </dgm:pt>
    <dgm:pt modelId="{12692657-F893-441D-A670-363F52415F55}" type="pres">
      <dgm:prSet presAssocID="{DA3E899C-E5EB-4E79-AE49-C5E1E786E1CB}" presName="childText" presStyleLbl="revTx" presStyleIdx="1" presStyleCnt="2">
        <dgm:presLayoutVars>
          <dgm:bulletEnabled val="1"/>
        </dgm:presLayoutVars>
      </dgm:prSet>
      <dgm:spPr/>
      <dgm:t>
        <a:bodyPr/>
        <a:lstStyle/>
        <a:p>
          <a:endParaRPr lang="en-US"/>
        </a:p>
      </dgm:t>
    </dgm:pt>
  </dgm:ptLst>
  <dgm:cxnLst>
    <dgm:cxn modelId="{31B727D0-C615-4568-8648-8C7C988E2494}" type="presOf" srcId="{BAF0D185-A9DB-4D09-BDA5-CE673A1EBD40}" destId="{95B0A4A0-AC3D-4235-90AD-59272E6B7CDD}" srcOrd="0" destOrd="1" presId="urn:microsoft.com/office/officeart/2005/8/layout/vList2"/>
    <dgm:cxn modelId="{AB54FBE4-1381-44BF-98EF-4D0DCC877A57}" type="presOf" srcId="{C7D63A5F-2D3F-4511-92E7-1D71D4DCBADB}" destId="{12692657-F893-441D-A670-363F52415F55}" srcOrd="0" destOrd="2" presId="urn:microsoft.com/office/officeart/2005/8/layout/vList2"/>
    <dgm:cxn modelId="{A02CF509-BCCE-4B64-82DC-FB9E560CD895}" srcId="{F1E1C83F-F028-419A-A03A-E2D52A26F95B}" destId="{19434D05-A67C-4B14-A90D-E399E2778FB1}" srcOrd="1" destOrd="0" parTransId="{1A243A29-7927-47F7-A239-0754B52550A7}" sibTransId="{5D454815-5340-424C-A032-743ABDC9F764}"/>
    <dgm:cxn modelId="{0D77A9FB-CD9F-4796-9301-04B20E244A04}" srcId="{2DCF868A-63A9-478D-A906-3CA7E2EC17F7}" destId="{B5501106-4C3D-48A0-B9EF-2AB71F157256}" srcOrd="0" destOrd="0" parTransId="{BBA35213-5DAF-4D65-91DE-ADB7DF861D5D}" sibTransId="{E7F1AC42-C37C-4054-B814-D498534137EE}"/>
    <dgm:cxn modelId="{405AA10B-BD85-4B9D-A559-FAE2BEE021A5}" type="presOf" srcId="{A371EBDC-3F1B-493D-A5FC-C9FAF922A154}" destId="{95B0A4A0-AC3D-4235-90AD-59272E6B7CDD}" srcOrd="0" destOrd="3" presId="urn:microsoft.com/office/officeart/2005/8/layout/vList2"/>
    <dgm:cxn modelId="{20159F44-57C4-4EB7-8A56-A68875D66821}" srcId="{B5501106-4C3D-48A0-B9EF-2AB71F157256}" destId="{BAF0D185-A9DB-4D09-BDA5-CE673A1EBD40}" srcOrd="1" destOrd="0" parTransId="{14D5515B-A3BA-43E0-9606-1CA3190F7B0D}" sibTransId="{236B1647-A548-4B0F-B17D-6623325B483E}"/>
    <dgm:cxn modelId="{FC81C705-F6C8-4274-A29D-285C8D981994}" srcId="{2DCF868A-63A9-478D-A906-3CA7E2EC17F7}" destId="{DA3E899C-E5EB-4E79-AE49-C5E1E786E1CB}" srcOrd="1" destOrd="0" parTransId="{66D9F61C-795D-443A-8B95-5AEE5CD188E1}" sibTransId="{F778E827-51DA-4BC5-BF54-BBD02DF93295}"/>
    <dgm:cxn modelId="{3789566E-61A1-4983-9CE6-835F5F9EACAB}" type="presOf" srcId="{FD2CD246-CB46-46F3-BA50-B84A1796E690}" destId="{95B0A4A0-AC3D-4235-90AD-59272E6B7CDD}" srcOrd="0" destOrd="0" presId="urn:microsoft.com/office/officeart/2005/8/layout/vList2"/>
    <dgm:cxn modelId="{B4C5E675-816E-45D1-A21D-376E50041D27}" type="presOf" srcId="{F1E1C83F-F028-419A-A03A-E2D52A26F95B}" destId="{12692657-F893-441D-A670-363F52415F55}" srcOrd="0" destOrd="1" presId="urn:microsoft.com/office/officeart/2005/8/layout/vList2"/>
    <dgm:cxn modelId="{17CA3FC9-2D14-4BAC-8595-86AA57CB90DE}" srcId="{DA3E899C-E5EB-4E79-AE49-C5E1E786E1CB}" destId="{F1E1C83F-F028-419A-A03A-E2D52A26F95B}" srcOrd="1" destOrd="0" parTransId="{D1DBA198-FCEB-408D-9EC9-57F56B0FCCD4}" sibTransId="{4F4DF0E0-0B5B-4277-AD2A-1DD8CE9154D9}"/>
    <dgm:cxn modelId="{0E4936C0-8642-4A1E-B163-50FF1DB186D8}" type="presOf" srcId="{4FC17421-BF12-4BE5-9EB4-BAFC588108AD}" destId="{12692657-F893-441D-A670-363F52415F55}" srcOrd="0" destOrd="0" presId="urn:microsoft.com/office/officeart/2005/8/layout/vList2"/>
    <dgm:cxn modelId="{EF8CF761-63E8-4ECD-881F-5018CDB0FD64}" type="presOf" srcId="{DA3E899C-E5EB-4E79-AE49-C5E1E786E1CB}" destId="{DEBA7629-C780-4BFA-A7CE-3306B9987D71}" srcOrd="0" destOrd="0" presId="urn:microsoft.com/office/officeart/2005/8/layout/vList2"/>
    <dgm:cxn modelId="{7F1186D9-6C36-4306-A94A-66DA09BB6912}" srcId="{F1E1C83F-F028-419A-A03A-E2D52A26F95B}" destId="{C7D63A5F-2D3F-4511-92E7-1D71D4DCBADB}" srcOrd="0" destOrd="0" parTransId="{5E447A2D-F343-4AC7-BBF4-F36B4E49925B}" sibTransId="{C8B0ACDE-9636-498E-B85B-2E97A7F49474}"/>
    <dgm:cxn modelId="{ED2D41C8-A74C-4244-8811-0C66754AAD9A}" srcId="{DA3E899C-E5EB-4E79-AE49-C5E1E786E1CB}" destId="{4FC17421-BF12-4BE5-9EB4-BAFC588108AD}" srcOrd="0" destOrd="0" parTransId="{0096CECF-4C5D-444D-A2DC-DC9E1A43A538}" sibTransId="{06F107C5-CD98-4619-9B15-5570E5C1332D}"/>
    <dgm:cxn modelId="{1E7776B9-9D22-4921-80B2-4FB0EB1E4F39}" type="presOf" srcId="{2DCF868A-63A9-478D-A906-3CA7E2EC17F7}" destId="{25275FD8-1AD6-4EFA-B1AD-3A9CB7225B7B}" srcOrd="0" destOrd="0" presId="urn:microsoft.com/office/officeart/2005/8/layout/vList2"/>
    <dgm:cxn modelId="{59D71A5C-01BB-4DC2-8404-27CBDF04BA72}" srcId="{B5501106-4C3D-48A0-B9EF-2AB71F157256}" destId="{B8C55FB9-F9D1-403E-A2B6-564837C72308}" srcOrd="2" destOrd="0" parTransId="{2E8F089A-2058-4592-BD80-1085A695B531}" sibTransId="{43AF33C5-221F-4C9D-8AEF-972DA7C9B69F}"/>
    <dgm:cxn modelId="{7D6E066A-D5F0-47A2-9BD6-AA933F25A5DE}" type="presOf" srcId="{B5501106-4C3D-48A0-B9EF-2AB71F157256}" destId="{1F1CFA87-9B08-42D6-A146-0569166041D8}" srcOrd="0" destOrd="0" presId="urn:microsoft.com/office/officeart/2005/8/layout/vList2"/>
    <dgm:cxn modelId="{04308B04-E094-4C28-8384-E209F51A2AC7}" type="presOf" srcId="{B8C55FB9-F9D1-403E-A2B6-564837C72308}" destId="{95B0A4A0-AC3D-4235-90AD-59272E6B7CDD}" srcOrd="0" destOrd="2" presId="urn:microsoft.com/office/officeart/2005/8/layout/vList2"/>
    <dgm:cxn modelId="{A46DC86C-C5B5-4A05-B4BD-6FD6F371AAD6}" srcId="{B5501106-4C3D-48A0-B9EF-2AB71F157256}" destId="{FD2CD246-CB46-46F3-BA50-B84A1796E690}" srcOrd="0" destOrd="0" parTransId="{706C6222-DF83-449E-8B56-D9075E5765FC}" sibTransId="{EBDFF0F2-B0C9-4016-953C-F204B13F82B5}"/>
    <dgm:cxn modelId="{208F1A65-193D-4EB3-B19A-902EB31B99D0}" type="presOf" srcId="{19434D05-A67C-4B14-A90D-E399E2778FB1}" destId="{12692657-F893-441D-A670-363F52415F55}" srcOrd="0" destOrd="3" presId="urn:microsoft.com/office/officeart/2005/8/layout/vList2"/>
    <dgm:cxn modelId="{3223BC07-4E21-491F-8F91-A36F4CA476DC}" srcId="{B5501106-4C3D-48A0-B9EF-2AB71F157256}" destId="{A371EBDC-3F1B-493D-A5FC-C9FAF922A154}" srcOrd="3" destOrd="0" parTransId="{A38FB91D-6B62-4D54-BB70-11EE11EA1DFE}" sibTransId="{87E9C08B-838D-4775-A6DC-919287170F2B}"/>
    <dgm:cxn modelId="{A7A0F108-F2AB-4449-85C0-E5DA5AF7ECF8}" type="presParOf" srcId="{25275FD8-1AD6-4EFA-B1AD-3A9CB7225B7B}" destId="{1F1CFA87-9B08-42D6-A146-0569166041D8}" srcOrd="0" destOrd="0" presId="urn:microsoft.com/office/officeart/2005/8/layout/vList2"/>
    <dgm:cxn modelId="{B7600096-5746-4AB1-9D07-C05012DB2CC1}" type="presParOf" srcId="{25275FD8-1AD6-4EFA-B1AD-3A9CB7225B7B}" destId="{95B0A4A0-AC3D-4235-90AD-59272E6B7CDD}" srcOrd="1" destOrd="0" presId="urn:microsoft.com/office/officeart/2005/8/layout/vList2"/>
    <dgm:cxn modelId="{06B9C62C-AC1E-4E66-AE5C-09C6BBEADF0E}" type="presParOf" srcId="{25275FD8-1AD6-4EFA-B1AD-3A9CB7225B7B}" destId="{DEBA7629-C780-4BFA-A7CE-3306B9987D71}" srcOrd="2" destOrd="0" presId="urn:microsoft.com/office/officeart/2005/8/layout/vList2"/>
    <dgm:cxn modelId="{A0414563-BB95-43D2-AF81-F03714D5B287}" type="presParOf" srcId="{25275FD8-1AD6-4EFA-B1AD-3A9CB7225B7B}" destId="{12692657-F893-441D-A670-363F52415F5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A784C4AB-6A98-4E02-9293-9B00E2DE710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793C0ED1-03AB-4420-A444-C1925735FAB9}">
      <dgm:prSet custT="1"/>
      <dgm:spPr/>
      <dgm:t>
        <a:bodyPr/>
        <a:lstStyle/>
        <a:p>
          <a:pPr algn="ctr"/>
          <a:r>
            <a:rPr lang="en-US" sz="4000" b="1" i="0" dirty="0"/>
            <a:t>Laboratory Tests</a:t>
          </a:r>
          <a:endParaRPr lang="en-IN" sz="4000" dirty="0"/>
        </a:p>
      </dgm:t>
    </dgm:pt>
    <dgm:pt modelId="{25B15BC6-5690-4679-8E9D-1E4E3B38BE48}" type="parTrans" cxnId="{CACFA881-2708-4960-BF51-EEEC64C79710}">
      <dgm:prSet/>
      <dgm:spPr/>
      <dgm:t>
        <a:bodyPr/>
        <a:lstStyle/>
        <a:p>
          <a:endParaRPr lang="en-IN"/>
        </a:p>
      </dgm:t>
    </dgm:pt>
    <dgm:pt modelId="{C3CD3F8F-9E07-4D53-823F-5242BC474581}" type="sibTrans" cxnId="{CACFA881-2708-4960-BF51-EEEC64C79710}">
      <dgm:prSet/>
      <dgm:spPr/>
      <dgm:t>
        <a:bodyPr/>
        <a:lstStyle/>
        <a:p>
          <a:endParaRPr lang="en-IN"/>
        </a:p>
      </dgm:t>
    </dgm:pt>
    <dgm:pt modelId="{BF70CA81-3D0D-44CD-9DC6-80F54B6A7112}" type="pres">
      <dgm:prSet presAssocID="{A784C4AB-6A98-4E02-9293-9B00E2DE710D}" presName="linear" presStyleCnt="0">
        <dgm:presLayoutVars>
          <dgm:animLvl val="lvl"/>
          <dgm:resizeHandles val="exact"/>
        </dgm:presLayoutVars>
      </dgm:prSet>
      <dgm:spPr/>
      <dgm:t>
        <a:bodyPr/>
        <a:lstStyle/>
        <a:p>
          <a:endParaRPr lang="en-US"/>
        </a:p>
      </dgm:t>
    </dgm:pt>
    <dgm:pt modelId="{207804F1-9FE0-434E-8B0E-A475FB7E549C}" type="pres">
      <dgm:prSet presAssocID="{793C0ED1-03AB-4420-A444-C1925735FAB9}" presName="parentText" presStyleLbl="node1" presStyleIdx="0" presStyleCnt="1" custLinFactNeighborX="24895" custLinFactNeighborY="-1085">
        <dgm:presLayoutVars>
          <dgm:chMax val="0"/>
          <dgm:bulletEnabled val="1"/>
        </dgm:presLayoutVars>
      </dgm:prSet>
      <dgm:spPr/>
      <dgm:t>
        <a:bodyPr/>
        <a:lstStyle/>
        <a:p>
          <a:endParaRPr lang="en-US"/>
        </a:p>
      </dgm:t>
    </dgm:pt>
  </dgm:ptLst>
  <dgm:cxnLst>
    <dgm:cxn modelId="{CACFA881-2708-4960-BF51-EEEC64C79710}" srcId="{A784C4AB-6A98-4E02-9293-9B00E2DE710D}" destId="{793C0ED1-03AB-4420-A444-C1925735FAB9}" srcOrd="0" destOrd="0" parTransId="{25B15BC6-5690-4679-8E9D-1E4E3B38BE48}" sibTransId="{C3CD3F8F-9E07-4D53-823F-5242BC474581}"/>
    <dgm:cxn modelId="{A10F2BC3-643C-4616-9083-36AF43C87394}" type="presOf" srcId="{A784C4AB-6A98-4E02-9293-9B00E2DE710D}" destId="{BF70CA81-3D0D-44CD-9DC6-80F54B6A7112}" srcOrd="0" destOrd="0" presId="urn:microsoft.com/office/officeart/2005/8/layout/vList2"/>
    <dgm:cxn modelId="{436E28F4-FF95-4E5E-B1DF-8F3B4350A202}" type="presOf" srcId="{793C0ED1-03AB-4420-A444-C1925735FAB9}" destId="{207804F1-9FE0-434E-8B0E-A475FB7E549C}" srcOrd="0" destOrd="0" presId="urn:microsoft.com/office/officeart/2005/8/layout/vList2"/>
    <dgm:cxn modelId="{CD4DC2CE-E0A6-4882-BDDE-26EE5ECBAD89}" type="presParOf" srcId="{BF70CA81-3D0D-44CD-9DC6-80F54B6A7112}" destId="{207804F1-9FE0-434E-8B0E-A475FB7E549C}"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F5E8FC6D-ECF1-4F1E-AFAE-05B59A1722C9}"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IN"/>
        </a:p>
      </dgm:t>
    </dgm:pt>
    <dgm:pt modelId="{16AC0264-FE96-4BA3-81C1-526AD3F9783D}">
      <dgm:prSet custT="1"/>
      <dgm:spPr>
        <a:solidFill>
          <a:srgbClr val="135B7B"/>
        </a:solidFill>
      </dgm:spPr>
      <dgm:t>
        <a:bodyPr/>
        <a:lstStyle/>
        <a:p>
          <a:r>
            <a:rPr lang="en-US" sz="3600" b="1" dirty="0"/>
            <a:t>Diagnostic approach to suspected dengue cases</a:t>
          </a:r>
          <a:endParaRPr lang="en-IN" sz="3600" dirty="0"/>
        </a:p>
      </dgm:t>
    </dgm:pt>
    <dgm:pt modelId="{F20DB669-0120-4F6C-BC9D-7E4F19E5A22A}" type="parTrans" cxnId="{DB872D85-626D-4898-95E0-30808EEA1328}">
      <dgm:prSet/>
      <dgm:spPr/>
      <dgm:t>
        <a:bodyPr/>
        <a:lstStyle/>
        <a:p>
          <a:endParaRPr lang="en-IN" sz="3600"/>
        </a:p>
      </dgm:t>
    </dgm:pt>
    <dgm:pt modelId="{8FD19B3F-D2C9-4A65-B97B-B20052160D83}" type="sibTrans" cxnId="{DB872D85-626D-4898-95E0-30808EEA1328}">
      <dgm:prSet/>
      <dgm:spPr/>
      <dgm:t>
        <a:bodyPr/>
        <a:lstStyle/>
        <a:p>
          <a:endParaRPr lang="en-IN" sz="3600"/>
        </a:p>
      </dgm:t>
    </dgm:pt>
    <dgm:pt modelId="{6A88B5C7-97BA-4FC4-9DCA-F186936C7990}" type="pres">
      <dgm:prSet presAssocID="{F5E8FC6D-ECF1-4F1E-AFAE-05B59A1722C9}" presName="linear" presStyleCnt="0">
        <dgm:presLayoutVars>
          <dgm:animLvl val="lvl"/>
          <dgm:resizeHandles val="exact"/>
        </dgm:presLayoutVars>
      </dgm:prSet>
      <dgm:spPr/>
      <dgm:t>
        <a:bodyPr/>
        <a:lstStyle/>
        <a:p>
          <a:endParaRPr lang="en-US"/>
        </a:p>
      </dgm:t>
    </dgm:pt>
    <dgm:pt modelId="{CA0199E3-A1F9-4B8C-9F73-F57961DD708D}" type="pres">
      <dgm:prSet presAssocID="{16AC0264-FE96-4BA3-81C1-526AD3F9783D}" presName="parentText" presStyleLbl="node1" presStyleIdx="0" presStyleCnt="1" custLinFactNeighborY="1499">
        <dgm:presLayoutVars>
          <dgm:chMax val="0"/>
          <dgm:bulletEnabled val="1"/>
        </dgm:presLayoutVars>
      </dgm:prSet>
      <dgm:spPr/>
      <dgm:t>
        <a:bodyPr/>
        <a:lstStyle/>
        <a:p>
          <a:endParaRPr lang="en-US"/>
        </a:p>
      </dgm:t>
    </dgm:pt>
  </dgm:ptLst>
  <dgm:cxnLst>
    <dgm:cxn modelId="{97F36FEB-A93E-4142-9A21-5ACFA1BE1438}" type="presOf" srcId="{16AC0264-FE96-4BA3-81C1-526AD3F9783D}" destId="{CA0199E3-A1F9-4B8C-9F73-F57961DD708D}" srcOrd="0" destOrd="0" presId="urn:microsoft.com/office/officeart/2005/8/layout/vList2"/>
    <dgm:cxn modelId="{74403FE2-CD9F-4475-899D-51DB2FD36FAF}" type="presOf" srcId="{F5E8FC6D-ECF1-4F1E-AFAE-05B59A1722C9}" destId="{6A88B5C7-97BA-4FC4-9DCA-F186936C7990}" srcOrd="0" destOrd="0" presId="urn:microsoft.com/office/officeart/2005/8/layout/vList2"/>
    <dgm:cxn modelId="{DB872D85-626D-4898-95E0-30808EEA1328}" srcId="{F5E8FC6D-ECF1-4F1E-AFAE-05B59A1722C9}" destId="{16AC0264-FE96-4BA3-81C1-526AD3F9783D}" srcOrd="0" destOrd="0" parTransId="{F20DB669-0120-4F6C-BC9D-7E4F19E5A22A}" sibTransId="{8FD19B3F-D2C9-4A65-B97B-B20052160D83}"/>
    <dgm:cxn modelId="{39E24CFB-2DD5-4424-8E3F-0E6E7FBCA3A4}" type="presParOf" srcId="{6A88B5C7-97BA-4FC4-9DCA-F186936C7990}" destId="{CA0199E3-A1F9-4B8C-9F73-F57961DD708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D7EF104A-F8A9-453E-8383-5C64557FDC2D}"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IN"/>
        </a:p>
      </dgm:t>
    </dgm:pt>
    <dgm:pt modelId="{89E15ECE-523C-40BC-B86D-17999B414C80}">
      <dgm:prSet custT="1"/>
      <dgm:spPr/>
      <dgm:t>
        <a:bodyPr/>
        <a:lstStyle/>
        <a:p>
          <a:pPr algn="ctr"/>
          <a:r>
            <a:rPr lang="en-US" sz="3200" b="1" dirty="0"/>
            <a:t>Clinical features and laboratory investigations in dengue infection</a:t>
          </a:r>
          <a:endParaRPr lang="en-IN" sz="3200" dirty="0"/>
        </a:p>
      </dgm:t>
    </dgm:pt>
    <dgm:pt modelId="{9C310A10-B0EC-4B93-A5DF-3565FDC19EC3}" type="parTrans" cxnId="{C8603892-F864-4B16-B95F-52735F139033}">
      <dgm:prSet/>
      <dgm:spPr/>
      <dgm:t>
        <a:bodyPr/>
        <a:lstStyle/>
        <a:p>
          <a:endParaRPr lang="en-IN"/>
        </a:p>
      </dgm:t>
    </dgm:pt>
    <dgm:pt modelId="{A1888F33-35DD-4892-9890-BB64806CF3E2}" type="sibTrans" cxnId="{C8603892-F864-4B16-B95F-52735F139033}">
      <dgm:prSet/>
      <dgm:spPr/>
      <dgm:t>
        <a:bodyPr/>
        <a:lstStyle/>
        <a:p>
          <a:endParaRPr lang="en-IN"/>
        </a:p>
      </dgm:t>
    </dgm:pt>
    <dgm:pt modelId="{B91B73AD-F889-48D0-995A-EA37F4CCD9BB}" type="pres">
      <dgm:prSet presAssocID="{D7EF104A-F8A9-453E-8383-5C64557FDC2D}" presName="linear" presStyleCnt="0">
        <dgm:presLayoutVars>
          <dgm:animLvl val="lvl"/>
          <dgm:resizeHandles val="exact"/>
        </dgm:presLayoutVars>
      </dgm:prSet>
      <dgm:spPr/>
      <dgm:t>
        <a:bodyPr/>
        <a:lstStyle/>
        <a:p>
          <a:endParaRPr lang="en-US"/>
        </a:p>
      </dgm:t>
    </dgm:pt>
    <dgm:pt modelId="{4EF96F3A-81E7-4A6A-89BC-A22CF52C877E}" type="pres">
      <dgm:prSet presAssocID="{89E15ECE-523C-40BC-B86D-17999B414C80}" presName="parentText" presStyleLbl="node1" presStyleIdx="0" presStyleCnt="1" custScaleY="275032">
        <dgm:presLayoutVars>
          <dgm:chMax val="0"/>
          <dgm:bulletEnabled val="1"/>
        </dgm:presLayoutVars>
      </dgm:prSet>
      <dgm:spPr/>
      <dgm:t>
        <a:bodyPr/>
        <a:lstStyle/>
        <a:p>
          <a:endParaRPr lang="en-US"/>
        </a:p>
      </dgm:t>
    </dgm:pt>
  </dgm:ptLst>
  <dgm:cxnLst>
    <dgm:cxn modelId="{23BFD67F-44E0-4F56-B63B-5F4DA30C843C}" type="presOf" srcId="{89E15ECE-523C-40BC-B86D-17999B414C80}" destId="{4EF96F3A-81E7-4A6A-89BC-A22CF52C877E}" srcOrd="0" destOrd="0" presId="urn:microsoft.com/office/officeart/2005/8/layout/vList2"/>
    <dgm:cxn modelId="{7468F344-2766-46E0-AFAE-AA6F548FA298}" type="presOf" srcId="{D7EF104A-F8A9-453E-8383-5C64557FDC2D}" destId="{B91B73AD-F889-48D0-995A-EA37F4CCD9BB}" srcOrd="0" destOrd="0" presId="urn:microsoft.com/office/officeart/2005/8/layout/vList2"/>
    <dgm:cxn modelId="{C8603892-F864-4B16-B95F-52735F139033}" srcId="{D7EF104A-F8A9-453E-8383-5C64557FDC2D}" destId="{89E15ECE-523C-40BC-B86D-17999B414C80}" srcOrd="0" destOrd="0" parTransId="{9C310A10-B0EC-4B93-A5DF-3565FDC19EC3}" sibTransId="{A1888F33-35DD-4892-9890-BB64806CF3E2}"/>
    <dgm:cxn modelId="{4CF928AE-E7D3-41AF-ADC8-B77E601EA01A}" type="presParOf" srcId="{B91B73AD-F889-48D0-995A-EA37F4CCD9BB}" destId="{4EF96F3A-81E7-4A6A-89BC-A22CF52C877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953D7E67-CB15-4F2E-92A4-0F2CF2B3EADB}"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IN"/>
        </a:p>
      </dgm:t>
    </dgm:pt>
    <dgm:pt modelId="{4642EDF7-7059-4A29-8CC2-8C248C80EEEB}">
      <dgm:prSet custT="1"/>
      <dgm:spPr>
        <a:solidFill>
          <a:srgbClr val="135B7B"/>
        </a:solidFill>
      </dgm:spPr>
      <dgm:t>
        <a:bodyPr/>
        <a:lstStyle/>
        <a:p>
          <a:pPr algn="ctr"/>
          <a:r>
            <a:rPr lang="en-US" sz="3200" b="1" dirty="0"/>
            <a:t>Clinical approach and diagnosis of dengue</a:t>
          </a:r>
          <a:endParaRPr lang="en-IN" sz="3200" dirty="0"/>
        </a:p>
      </dgm:t>
    </dgm:pt>
    <dgm:pt modelId="{FF2DED3E-5F22-4338-BEE4-5530CC0AF67D}" type="parTrans" cxnId="{36C3EEAD-A6C7-4929-BFE8-30993EEE198D}">
      <dgm:prSet/>
      <dgm:spPr/>
      <dgm:t>
        <a:bodyPr/>
        <a:lstStyle/>
        <a:p>
          <a:endParaRPr lang="en-IN"/>
        </a:p>
      </dgm:t>
    </dgm:pt>
    <dgm:pt modelId="{0E493672-49A3-4A0E-B5BF-A56A4A500576}" type="sibTrans" cxnId="{36C3EEAD-A6C7-4929-BFE8-30993EEE198D}">
      <dgm:prSet/>
      <dgm:spPr/>
      <dgm:t>
        <a:bodyPr/>
        <a:lstStyle/>
        <a:p>
          <a:endParaRPr lang="en-IN"/>
        </a:p>
      </dgm:t>
    </dgm:pt>
    <dgm:pt modelId="{D1330F56-792B-4AF0-83CC-6E198EE9BA27}" type="pres">
      <dgm:prSet presAssocID="{953D7E67-CB15-4F2E-92A4-0F2CF2B3EADB}" presName="linear" presStyleCnt="0">
        <dgm:presLayoutVars>
          <dgm:animLvl val="lvl"/>
          <dgm:resizeHandles val="exact"/>
        </dgm:presLayoutVars>
      </dgm:prSet>
      <dgm:spPr/>
      <dgm:t>
        <a:bodyPr/>
        <a:lstStyle/>
        <a:p>
          <a:endParaRPr lang="en-US"/>
        </a:p>
      </dgm:t>
    </dgm:pt>
    <dgm:pt modelId="{2CBFF111-C33C-4DC3-B174-440B3C06A65C}" type="pres">
      <dgm:prSet presAssocID="{4642EDF7-7059-4A29-8CC2-8C248C80EEEB}" presName="parentText" presStyleLbl="node1" presStyleIdx="0" presStyleCnt="1">
        <dgm:presLayoutVars>
          <dgm:chMax val="0"/>
          <dgm:bulletEnabled val="1"/>
        </dgm:presLayoutVars>
      </dgm:prSet>
      <dgm:spPr/>
      <dgm:t>
        <a:bodyPr/>
        <a:lstStyle/>
        <a:p>
          <a:endParaRPr lang="en-US"/>
        </a:p>
      </dgm:t>
    </dgm:pt>
  </dgm:ptLst>
  <dgm:cxnLst>
    <dgm:cxn modelId="{800A054D-F90A-4711-AE7A-9F4E9B80495F}" type="presOf" srcId="{953D7E67-CB15-4F2E-92A4-0F2CF2B3EADB}" destId="{D1330F56-792B-4AF0-83CC-6E198EE9BA27}" srcOrd="0" destOrd="0" presId="urn:microsoft.com/office/officeart/2005/8/layout/vList2"/>
    <dgm:cxn modelId="{36C3EEAD-A6C7-4929-BFE8-30993EEE198D}" srcId="{953D7E67-CB15-4F2E-92A4-0F2CF2B3EADB}" destId="{4642EDF7-7059-4A29-8CC2-8C248C80EEEB}" srcOrd="0" destOrd="0" parTransId="{FF2DED3E-5F22-4338-BEE4-5530CC0AF67D}" sibTransId="{0E493672-49A3-4A0E-B5BF-A56A4A500576}"/>
    <dgm:cxn modelId="{9C177482-B1CB-4688-B102-EF11AAF426C4}" type="presOf" srcId="{4642EDF7-7059-4A29-8CC2-8C248C80EEEB}" destId="{2CBFF111-C33C-4DC3-B174-440B3C06A65C}" srcOrd="0" destOrd="0" presId="urn:microsoft.com/office/officeart/2005/8/layout/vList2"/>
    <dgm:cxn modelId="{F6634871-7BEB-469B-A1FD-E08C812FD5B9}" type="presParOf" srcId="{D1330F56-792B-4AF0-83CC-6E198EE9BA27}" destId="{2CBFF111-C33C-4DC3-B174-440B3C06A65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71095D-7DF5-4F82-81AC-F9A5FE05A7AC}"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IN"/>
        </a:p>
      </dgm:t>
    </dgm:pt>
    <dgm:pt modelId="{76E7B8EC-2FDF-40EC-8DAF-B2B24BF35264}">
      <dgm:prSet/>
      <dgm:spPr/>
      <dgm:t>
        <a:bodyPr/>
        <a:lstStyle/>
        <a:p>
          <a:r>
            <a:rPr lang="en-US" b="1" dirty="0"/>
            <a:t>Important Communicable Diseases in Uttar Pradesh</a:t>
          </a:r>
          <a:endParaRPr lang="en-IN" b="1" dirty="0"/>
        </a:p>
      </dgm:t>
    </dgm:pt>
    <dgm:pt modelId="{1D6D971D-33F1-4943-AD99-159634B73CE2}" type="parTrans" cxnId="{8D7D89C2-E0C5-4741-8997-D1612E660AF8}">
      <dgm:prSet/>
      <dgm:spPr/>
      <dgm:t>
        <a:bodyPr/>
        <a:lstStyle/>
        <a:p>
          <a:endParaRPr lang="en-IN"/>
        </a:p>
      </dgm:t>
    </dgm:pt>
    <dgm:pt modelId="{AAEB7BA7-CA51-4296-928A-807D8A41D8B7}" type="sibTrans" cxnId="{8D7D89C2-E0C5-4741-8997-D1612E660AF8}">
      <dgm:prSet/>
      <dgm:spPr/>
      <dgm:t>
        <a:bodyPr/>
        <a:lstStyle/>
        <a:p>
          <a:endParaRPr lang="en-IN"/>
        </a:p>
      </dgm:t>
    </dgm:pt>
    <dgm:pt modelId="{6B8F0810-C0D2-455A-A1CE-246D603BFADC}" type="pres">
      <dgm:prSet presAssocID="{4571095D-7DF5-4F82-81AC-F9A5FE05A7AC}" presName="linear" presStyleCnt="0">
        <dgm:presLayoutVars>
          <dgm:animLvl val="lvl"/>
          <dgm:resizeHandles val="exact"/>
        </dgm:presLayoutVars>
      </dgm:prSet>
      <dgm:spPr/>
      <dgm:t>
        <a:bodyPr/>
        <a:lstStyle/>
        <a:p>
          <a:endParaRPr lang="en-US"/>
        </a:p>
      </dgm:t>
    </dgm:pt>
    <dgm:pt modelId="{0B3FAC61-6DB4-405E-9796-A395EF0C93B9}" type="pres">
      <dgm:prSet presAssocID="{76E7B8EC-2FDF-40EC-8DAF-B2B24BF35264}" presName="parentText" presStyleLbl="node1" presStyleIdx="0" presStyleCnt="1" custLinFactY="72376" custLinFactNeighborX="17344" custLinFactNeighborY="100000">
        <dgm:presLayoutVars>
          <dgm:chMax val="0"/>
          <dgm:bulletEnabled val="1"/>
        </dgm:presLayoutVars>
      </dgm:prSet>
      <dgm:spPr/>
      <dgm:t>
        <a:bodyPr/>
        <a:lstStyle/>
        <a:p>
          <a:endParaRPr lang="en-US"/>
        </a:p>
      </dgm:t>
    </dgm:pt>
  </dgm:ptLst>
  <dgm:cxnLst>
    <dgm:cxn modelId="{B52380BA-E208-409D-B6D7-AC0AAF958F07}" type="presOf" srcId="{4571095D-7DF5-4F82-81AC-F9A5FE05A7AC}" destId="{6B8F0810-C0D2-455A-A1CE-246D603BFADC}" srcOrd="0" destOrd="0" presId="urn:microsoft.com/office/officeart/2005/8/layout/vList2"/>
    <dgm:cxn modelId="{EDB8D4B7-F2D2-4015-9099-07F80E22C478}" type="presOf" srcId="{76E7B8EC-2FDF-40EC-8DAF-B2B24BF35264}" destId="{0B3FAC61-6DB4-405E-9796-A395EF0C93B9}" srcOrd="0" destOrd="0" presId="urn:microsoft.com/office/officeart/2005/8/layout/vList2"/>
    <dgm:cxn modelId="{8D7D89C2-E0C5-4741-8997-D1612E660AF8}" srcId="{4571095D-7DF5-4F82-81AC-F9A5FE05A7AC}" destId="{76E7B8EC-2FDF-40EC-8DAF-B2B24BF35264}" srcOrd="0" destOrd="0" parTransId="{1D6D971D-33F1-4943-AD99-159634B73CE2}" sibTransId="{AAEB7BA7-CA51-4296-928A-807D8A41D8B7}"/>
    <dgm:cxn modelId="{5084509D-A08A-4D11-B2D0-B7EA2E6CF562}" type="presParOf" srcId="{6B8F0810-C0D2-455A-A1CE-246D603BFADC}" destId="{0B3FAC61-6DB4-405E-9796-A395EF0C93B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E5BB9F6E-E863-49CB-8648-4D7CE9331383}"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IN"/>
        </a:p>
      </dgm:t>
    </dgm:pt>
    <dgm:pt modelId="{F50FB026-924A-4538-B7AA-98B1A8CB618D}">
      <dgm:prSet custT="1"/>
      <dgm:spPr/>
      <dgm:t>
        <a:bodyPr/>
        <a:lstStyle/>
        <a:p>
          <a:pPr algn="ctr"/>
          <a:r>
            <a:rPr lang="en-IN" sz="3200" b="1" i="0" dirty="0"/>
            <a:t>Dengue severity classification</a:t>
          </a:r>
          <a:endParaRPr lang="en-IN" sz="3200" dirty="0"/>
        </a:p>
      </dgm:t>
    </dgm:pt>
    <dgm:pt modelId="{BF5CED0A-483E-4EE1-8088-E12DF83FB77D}" type="parTrans" cxnId="{6832FF05-A326-486D-9B4B-EB5F842EC631}">
      <dgm:prSet/>
      <dgm:spPr/>
      <dgm:t>
        <a:bodyPr/>
        <a:lstStyle/>
        <a:p>
          <a:endParaRPr lang="en-IN"/>
        </a:p>
      </dgm:t>
    </dgm:pt>
    <dgm:pt modelId="{D53825BB-E9CA-4F60-A4B6-39B6F9B5A42B}" type="sibTrans" cxnId="{6832FF05-A326-486D-9B4B-EB5F842EC631}">
      <dgm:prSet/>
      <dgm:spPr/>
      <dgm:t>
        <a:bodyPr/>
        <a:lstStyle/>
        <a:p>
          <a:endParaRPr lang="en-IN"/>
        </a:p>
      </dgm:t>
    </dgm:pt>
    <dgm:pt modelId="{769CF162-FF25-44DF-8A81-2E63F1A4D71B}" type="pres">
      <dgm:prSet presAssocID="{E5BB9F6E-E863-49CB-8648-4D7CE9331383}" presName="linear" presStyleCnt="0">
        <dgm:presLayoutVars>
          <dgm:animLvl val="lvl"/>
          <dgm:resizeHandles val="exact"/>
        </dgm:presLayoutVars>
      </dgm:prSet>
      <dgm:spPr/>
      <dgm:t>
        <a:bodyPr/>
        <a:lstStyle/>
        <a:p>
          <a:endParaRPr lang="en-US"/>
        </a:p>
      </dgm:t>
    </dgm:pt>
    <dgm:pt modelId="{62FA11C6-DAF9-438C-9BA7-11E46B2EA7BD}" type="pres">
      <dgm:prSet presAssocID="{F50FB026-924A-4538-B7AA-98B1A8CB618D}" presName="parentText" presStyleLbl="node1" presStyleIdx="0" presStyleCnt="1">
        <dgm:presLayoutVars>
          <dgm:chMax val="0"/>
          <dgm:bulletEnabled val="1"/>
        </dgm:presLayoutVars>
      </dgm:prSet>
      <dgm:spPr/>
      <dgm:t>
        <a:bodyPr/>
        <a:lstStyle/>
        <a:p>
          <a:endParaRPr lang="en-US"/>
        </a:p>
      </dgm:t>
    </dgm:pt>
  </dgm:ptLst>
  <dgm:cxnLst>
    <dgm:cxn modelId="{27F71DC6-F89B-42DA-9251-11D57B912DF3}" type="presOf" srcId="{F50FB026-924A-4538-B7AA-98B1A8CB618D}" destId="{62FA11C6-DAF9-438C-9BA7-11E46B2EA7BD}" srcOrd="0" destOrd="0" presId="urn:microsoft.com/office/officeart/2005/8/layout/vList2"/>
    <dgm:cxn modelId="{6832FF05-A326-486D-9B4B-EB5F842EC631}" srcId="{E5BB9F6E-E863-49CB-8648-4D7CE9331383}" destId="{F50FB026-924A-4538-B7AA-98B1A8CB618D}" srcOrd="0" destOrd="0" parTransId="{BF5CED0A-483E-4EE1-8088-E12DF83FB77D}" sibTransId="{D53825BB-E9CA-4F60-A4B6-39B6F9B5A42B}"/>
    <dgm:cxn modelId="{D67896B6-048D-46C4-AC4C-AF4B025C153A}" type="presOf" srcId="{E5BB9F6E-E863-49CB-8648-4D7CE9331383}" destId="{769CF162-FF25-44DF-8A81-2E63F1A4D71B}" srcOrd="0" destOrd="0" presId="urn:microsoft.com/office/officeart/2005/8/layout/vList2"/>
    <dgm:cxn modelId="{F72DD557-A913-40DF-9880-76258BFABA91}" type="presParOf" srcId="{769CF162-FF25-44DF-8A81-2E63F1A4D71B}" destId="{62FA11C6-DAF9-438C-9BA7-11E46B2EA7B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103F59F5-BC32-4AEE-883B-1D2C31EA7360}" type="doc">
      <dgm:prSet loTypeId="urn:microsoft.com/office/officeart/2005/8/layout/vList2" loCatId="list" qsTypeId="urn:microsoft.com/office/officeart/2005/8/quickstyle/simple1" qsCatId="simple" csTypeId="urn:microsoft.com/office/officeart/2005/8/colors/accent3_5" csCatId="accent3"/>
      <dgm:spPr/>
      <dgm:t>
        <a:bodyPr/>
        <a:lstStyle/>
        <a:p>
          <a:endParaRPr lang="en-IN"/>
        </a:p>
      </dgm:t>
    </dgm:pt>
    <dgm:pt modelId="{31C4F1A4-C28B-4EA1-99A6-9302137344B7}">
      <dgm:prSet/>
      <dgm:spPr/>
      <dgm:t>
        <a:bodyPr/>
        <a:lstStyle/>
        <a:p>
          <a:r>
            <a:rPr lang="en-US" b="1" i="0"/>
            <a:t>Grade I</a:t>
          </a:r>
          <a:endParaRPr lang="en-IN"/>
        </a:p>
      </dgm:t>
    </dgm:pt>
    <dgm:pt modelId="{3EA27148-D64F-46BC-8B56-C36CD0730FB4}" type="parTrans" cxnId="{9F378EB7-B3E2-4806-85CE-9A1A5FDB4DAA}">
      <dgm:prSet/>
      <dgm:spPr/>
      <dgm:t>
        <a:bodyPr/>
        <a:lstStyle/>
        <a:p>
          <a:endParaRPr lang="en-IN"/>
        </a:p>
      </dgm:t>
    </dgm:pt>
    <dgm:pt modelId="{AC630096-8F5A-43D2-8F97-21775B21E53A}" type="sibTrans" cxnId="{9F378EB7-B3E2-4806-85CE-9A1A5FDB4DAA}">
      <dgm:prSet/>
      <dgm:spPr/>
      <dgm:t>
        <a:bodyPr/>
        <a:lstStyle/>
        <a:p>
          <a:endParaRPr lang="en-IN"/>
        </a:p>
      </dgm:t>
    </dgm:pt>
    <dgm:pt modelId="{BF2657FE-B872-48C3-BF62-366CD3C07D4E}">
      <dgm:prSet/>
      <dgm:spPr/>
      <dgm:t>
        <a:bodyPr/>
        <a:lstStyle/>
        <a:p>
          <a:r>
            <a:rPr lang="en-US" dirty="0"/>
            <a:t>Fever and nonspecific constitutional symptoms</a:t>
          </a:r>
          <a:endParaRPr lang="en-IN" dirty="0"/>
        </a:p>
      </dgm:t>
    </dgm:pt>
    <dgm:pt modelId="{FCADEBA8-289D-4FAE-93D8-45D470E761C2}" type="parTrans" cxnId="{F7714553-E8E6-4CB7-9F5C-3AD8EE05676D}">
      <dgm:prSet/>
      <dgm:spPr/>
      <dgm:t>
        <a:bodyPr/>
        <a:lstStyle/>
        <a:p>
          <a:endParaRPr lang="en-IN"/>
        </a:p>
      </dgm:t>
    </dgm:pt>
    <dgm:pt modelId="{6D025C1E-4C23-45CF-9331-F15005850126}" type="sibTrans" cxnId="{F7714553-E8E6-4CB7-9F5C-3AD8EE05676D}">
      <dgm:prSet/>
      <dgm:spPr/>
      <dgm:t>
        <a:bodyPr/>
        <a:lstStyle/>
        <a:p>
          <a:endParaRPr lang="en-IN"/>
        </a:p>
      </dgm:t>
    </dgm:pt>
    <dgm:pt modelId="{FE133089-363F-41ED-8ED9-C5A79EB9542F}">
      <dgm:prSet/>
      <dgm:spPr/>
      <dgm:t>
        <a:bodyPr/>
        <a:lstStyle/>
        <a:p>
          <a:r>
            <a:rPr lang="en-US"/>
            <a:t>Positive tourniquet test</a:t>
          </a:r>
          <a:endParaRPr lang="en-IN"/>
        </a:p>
      </dgm:t>
    </dgm:pt>
    <dgm:pt modelId="{17270508-0D7F-4218-814A-9067417A2062}" type="parTrans" cxnId="{5A9E07A4-77C1-4037-8E74-E4BD3B4D6773}">
      <dgm:prSet/>
      <dgm:spPr/>
      <dgm:t>
        <a:bodyPr/>
        <a:lstStyle/>
        <a:p>
          <a:endParaRPr lang="en-IN"/>
        </a:p>
      </dgm:t>
    </dgm:pt>
    <dgm:pt modelId="{4FE81FC2-1353-4F0C-B0BB-57822F69B95B}" type="sibTrans" cxnId="{5A9E07A4-77C1-4037-8E74-E4BD3B4D6773}">
      <dgm:prSet/>
      <dgm:spPr/>
      <dgm:t>
        <a:bodyPr/>
        <a:lstStyle/>
        <a:p>
          <a:endParaRPr lang="en-IN"/>
        </a:p>
      </dgm:t>
    </dgm:pt>
    <dgm:pt modelId="{AD75142D-BFF7-4E67-9E34-E2ED17518BF8}">
      <dgm:prSet/>
      <dgm:spPr/>
      <dgm:t>
        <a:bodyPr/>
        <a:lstStyle/>
        <a:p>
          <a:r>
            <a:rPr lang="en-US" b="1" i="0"/>
            <a:t>Grade 2</a:t>
          </a:r>
          <a:endParaRPr lang="en-IN"/>
        </a:p>
      </dgm:t>
    </dgm:pt>
    <dgm:pt modelId="{28F421D8-1452-4F36-96CE-0245399C86B5}" type="parTrans" cxnId="{5DE00464-8EA7-4E31-9DDD-4587BB0D0DDE}">
      <dgm:prSet/>
      <dgm:spPr/>
      <dgm:t>
        <a:bodyPr/>
        <a:lstStyle/>
        <a:p>
          <a:endParaRPr lang="en-IN"/>
        </a:p>
      </dgm:t>
    </dgm:pt>
    <dgm:pt modelId="{9B8528BA-2D8E-499E-AF5C-913CBF449ADC}" type="sibTrans" cxnId="{5DE00464-8EA7-4E31-9DDD-4587BB0D0DDE}">
      <dgm:prSet/>
      <dgm:spPr/>
      <dgm:t>
        <a:bodyPr/>
        <a:lstStyle/>
        <a:p>
          <a:endParaRPr lang="en-IN"/>
        </a:p>
      </dgm:t>
    </dgm:pt>
    <dgm:pt modelId="{0EF86A6F-A452-4AB0-96FF-C090B174E1EE}">
      <dgm:prSet/>
      <dgm:spPr/>
      <dgm:t>
        <a:bodyPr/>
        <a:lstStyle/>
        <a:p>
          <a:r>
            <a:rPr lang="en-US"/>
            <a:t>Grade 1 manifestations + spontaneous bleeding</a:t>
          </a:r>
          <a:endParaRPr lang="en-IN"/>
        </a:p>
      </dgm:t>
    </dgm:pt>
    <dgm:pt modelId="{DEFF3782-DA42-45CC-B86F-9BD189D3F56D}" type="parTrans" cxnId="{82979B67-864C-4F5C-B21F-177301B21A61}">
      <dgm:prSet/>
      <dgm:spPr/>
      <dgm:t>
        <a:bodyPr/>
        <a:lstStyle/>
        <a:p>
          <a:endParaRPr lang="en-IN"/>
        </a:p>
      </dgm:t>
    </dgm:pt>
    <dgm:pt modelId="{C94CC443-6B62-4172-9902-F9604C6B5D51}" type="sibTrans" cxnId="{82979B67-864C-4F5C-B21F-177301B21A61}">
      <dgm:prSet/>
      <dgm:spPr/>
      <dgm:t>
        <a:bodyPr/>
        <a:lstStyle/>
        <a:p>
          <a:endParaRPr lang="en-IN"/>
        </a:p>
      </dgm:t>
    </dgm:pt>
    <dgm:pt modelId="{FD958DE2-19EE-420A-8263-8B3357299976}">
      <dgm:prSet/>
      <dgm:spPr/>
      <dgm:t>
        <a:bodyPr/>
        <a:lstStyle/>
        <a:p>
          <a:r>
            <a:rPr lang="en-US" b="1" i="0"/>
            <a:t>Grade 3</a:t>
          </a:r>
          <a:endParaRPr lang="en-IN"/>
        </a:p>
      </dgm:t>
    </dgm:pt>
    <dgm:pt modelId="{45CE75AD-1696-41FC-B49D-384837144A89}" type="parTrans" cxnId="{A434257B-B9F8-4F67-9AE0-060AB159A6C4}">
      <dgm:prSet/>
      <dgm:spPr/>
      <dgm:t>
        <a:bodyPr/>
        <a:lstStyle/>
        <a:p>
          <a:endParaRPr lang="en-IN"/>
        </a:p>
      </dgm:t>
    </dgm:pt>
    <dgm:pt modelId="{502D9002-82B1-4D77-9AA8-8EC64CCFD711}" type="sibTrans" cxnId="{A434257B-B9F8-4F67-9AE0-060AB159A6C4}">
      <dgm:prSet/>
      <dgm:spPr/>
      <dgm:t>
        <a:bodyPr/>
        <a:lstStyle/>
        <a:p>
          <a:endParaRPr lang="en-IN"/>
        </a:p>
      </dgm:t>
    </dgm:pt>
    <dgm:pt modelId="{6091E9EE-F43A-4698-A78A-992CAAA97F45}">
      <dgm:prSet/>
      <dgm:spPr/>
      <dgm:t>
        <a:bodyPr/>
        <a:lstStyle/>
        <a:p>
          <a:r>
            <a:rPr lang="en-US"/>
            <a:t>Signs of circulatory failure (rapid/weak pulse, narrow pulse pressure, hypotension, cold/clammy skin)</a:t>
          </a:r>
          <a:endParaRPr lang="en-IN"/>
        </a:p>
      </dgm:t>
    </dgm:pt>
    <dgm:pt modelId="{C66AD863-E8A7-4FD4-8445-0E908720D42D}" type="parTrans" cxnId="{2015E4D5-EADA-41E1-9E79-703677B8E393}">
      <dgm:prSet/>
      <dgm:spPr/>
      <dgm:t>
        <a:bodyPr/>
        <a:lstStyle/>
        <a:p>
          <a:endParaRPr lang="en-IN"/>
        </a:p>
      </dgm:t>
    </dgm:pt>
    <dgm:pt modelId="{616BBC43-4BFD-42B7-B5EE-71A61E4BE58D}" type="sibTrans" cxnId="{2015E4D5-EADA-41E1-9E79-703677B8E393}">
      <dgm:prSet/>
      <dgm:spPr/>
      <dgm:t>
        <a:bodyPr/>
        <a:lstStyle/>
        <a:p>
          <a:endParaRPr lang="en-IN"/>
        </a:p>
      </dgm:t>
    </dgm:pt>
    <dgm:pt modelId="{9D95D882-B7E8-4EF6-9679-EC0BCD729743}">
      <dgm:prSet/>
      <dgm:spPr/>
      <dgm:t>
        <a:bodyPr/>
        <a:lstStyle/>
        <a:p>
          <a:r>
            <a:rPr lang="en-US" b="1" i="0"/>
            <a:t>Grade 4</a:t>
          </a:r>
          <a:endParaRPr lang="en-IN"/>
        </a:p>
      </dgm:t>
    </dgm:pt>
    <dgm:pt modelId="{77AFF196-5672-42B4-A592-8D38BAF26AA3}" type="parTrans" cxnId="{3C5C5115-D00F-47DF-A685-5212FC79D79E}">
      <dgm:prSet/>
      <dgm:spPr/>
      <dgm:t>
        <a:bodyPr/>
        <a:lstStyle/>
        <a:p>
          <a:endParaRPr lang="en-IN"/>
        </a:p>
      </dgm:t>
    </dgm:pt>
    <dgm:pt modelId="{0A7C0360-6D1C-4A0A-BFFE-942C45026EA2}" type="sibTrans" cxnId="{3C5C5115-D00F-47DF-A685-5212FC79D79E}">
      <dgm:prSet/>
      <dgm:spPr/>
      <dgm:t>
        <a:bodyPr/>
        <a:lstStyle/>
        <a:p>
          <a:endParaRPr lang="en-IN"/>
        </a:p>
      </dgm:t>
    </dgm:pt>
    <dgm:pt modelId="{9E6D3FB9-EF53-49AF-989E-F9BCDA5EFAFD}">
      <dgm:prSet/>
      <dgm:spPr/>
      <dgm:t>
        <a:bodyPr/>
        <a:lstStyle/>
        <a:p>
          <a:r>
            <a:rPr lang="en-US"/>
            <a:t>Profound shock (undetectable pulse and BP)</a:t>
          </a:r>
          <a:endParaRPr lang="en-IN"/>
        </a:p>
      </dgm:t>
    </dgm:pt>
    <dgm:pt modelId="{5E920F32-71C8-405D-B86A-9638F3ECA7E5}" type="parTrans" cxnId="{37E95C71-7E48-444A-9D7C-9379976A88F9}">
      <dgm:prSet/>
      <dgm:spPr/>
      <dgm:t>
        <a:bodyPr/>
        <a:lstStyle/>
        <a:p>
          <a:endParaRPr lang="en-IN"/>
        </a:p>
      </dgm:t>
    </dgm:pt>
    <dgm:pt modelId="{6B2A9A25-979A-4489-BEE9-26F5D5CC2FCB}" type="sibTrans" cxnId="{37E95C71-7E48-444A-9D7C-9379976A88F9}">
      <dgm:prSet/>
      <dgm:spPr/>
      <dgm:t>
        <a:bodyPr/>
        <a:lstStyle/>
        <a:p>
          <a:endParaRPr lang="en-IN"/>
        </a:p>
      </dgm:t>
    </dgm:pt>
    <dgm:pt modelId="{48F20694-E332-4B39-B4F3-C0E186DD7B3B}" type="pres">
      <dgm:prSet presAssocID="{103F59F5-BC32-4AEE-883B-1D2C31EA7360}" presName="linear" presStyleCnt="0">
        <dgm:presLayoutVars>
          <dgm:animLvl val="lvl"/>
          <dgm:resizeHandles val="exact"/>
        </dgm:presLayoutVars>
      </dgm:prSet>
      <dgm:spPr/>
      <dgm:t>
        <a:bodyPr/>
        <a:lstStyle/>
        <a:p>
          <a:endParaRPr lang="en-US"/>
        </a:p>
      </dgm:t>
    </dgm:pt>
    <dgm:pt modelId="{187FE071-B40D-45E5-BC57-E558AFCFA8D3}" type="pres">
      <dgm:prSet presAssocID="{31C4F1A4-C28B-4EA1-99A6-9302137344B7}" presName="parentText" presStyleLbl="node1" presStyleIdx="0" presStyleCnt="4">
        <dgm:presLayoutVars>
          <dgm:chMax val="0"/>
          <dgm:bulletEnabled val="1"/>
        </dgm:presLayoutVars>
      </dgm:prSet>
      <dgm:spPr/>
      <dgm:t>
        <a:bodyPr/>
        <a:lstStyle/>
        <a:p>
          <a:endParaRPr lang="en-US"/>
        </a:p>
      </dgm:t>
    </dgm:pt>
    <dgm:pt modelId="{757BB3D4-BE19-4894-AB4A-D395EC48B89A}" type="pres">
      <dgm:prSet presAssocID="{31C4F1A4-C28B-4EA1-99A6-9302137344B7}" presName="childText" presStyleLbl="revTx" presStyleIdx="0" presStyleCnt="4">
        <dgm:presLayoutVars>
          <dgm:bulletEnabled val="1"/>
        </dgm:presLayoutVars>
      </dgm:prSet>
      <dgm:spPr/>
      <dgm:t>
        <a:bodyPr/>
        <a:lstStyle/>
        <a:p>
          <a:endParaRPr lang="en-US"/>
        </a:p>
      </dgm:t>
    </dgm:pt>
    <dgm:pt modelId="{078FC9F5-69C3-4B6E-A2E4-3588111E9A7F}" type="pres">
      <dgm:prSet presAssocID="{AD75142D-BFF7-4E67-9E34-E2ED17518BF8}" presName="parentText" presStyleLbl="node1" presStyleIdx="1" presStyleCnt="4">
        <dgm:presLayoutVars>
          <dgm:chMax val="0"/>
          <dgm:bulletEnabled val="1"/>
        </dgm:presLayoutVars>
      </dgm:prSet>
      <dgm:spPr/>
      <dgm:t>
        <a:bodyPr/>
        <a:lstStyle/>
        <a:p>
          <a:endParaRPr lang="en-US"/>
        </a:p>
      </dgm:t>
    </dgm:pt>
    <dgm:pt modelId="{1C36A352-7354-4A86-A757-A586D1F4CCCB}" type="pres">
      <dgm:prSet presAssocID="{AD75142D-BFF7-4E67-9E34-E2ED17518BF8}" presName="childText" presStyleLbl="revTx" presStyleIdx="1" presStyleCnt="4">
        <dgm:presLayoutVars>
          <dgm:bulletEnabled val="1"/>
        </dgm:presLayoutVars>
      </dgm:prSet>
      <dgm:spPr/>
      <dgm:t>
        <a:bodyPr/>
        <a:lstStyle/>
        <a:p>
          <a:endParaRPr lang="en-US"/>
        </a:p>
      </dgm:t>
    </dgm:pt>
    <dgm:pt modelId="{466E940C-88BA-4305-B516-0F573A76D1D3}" type="pres">
      <dgm:prSet presAssocID="{FD958DE2-19EE-420A-8263-8B3357299976}" presName="parentText" presStyleLbl="node1" presStyleIdx="2" presStyleCnt="4">
        <dgm:presLayoutVars>
          <dgm:chMax val="0"/>
          <dgm:bulletEnabled val="1"/>
        </dgm:presLayoutVars>
      </dgm:prSet>
      <dgm:spPr/>
      <dgm:t>
        <a:bodyPr/>
        <a:lstStyle/>
        <a:p>
          <a:endParaRPr lang="en-US"/>
        </a:p>
      </dgm:t>
    </dgm:pt>
    <dgm:pt modelId="{FC9665AE-F360-482B-8E07-4BBC7CAFA3D9}" type="pres">
      <dgm:prSet presAssocID="{FD958DE2-19EE-420A-8263-8B3357299976}" presName="childText" presStyleLbl="revTx" presStyleIdx="2" presStyleCnt="4">
        <dgm:presLayoutVars>
          <dgm:bulletEnabled val="1"/>
        </dgm:presLayoutVars>
      </dgm:prSet>
      <dgm:spPr/>
      <dgm:t>
        <a:bodyPr/>
        <a:lstStyle/>
        <a:p>
          <a:endParaRPr lang="en-US"/>
        </a:p>
      </dgm:t>
    </dgm:pt>
    <dgm:pt modelId="{8DFA850D-5240-4401-8C74-883136871367}" type="pres">
      <dgm:prSet presAssocID="{9D95D882-B7E8-4EF6-9679-EC0BCD729743}" presName="parentText" presStyleLbl="node1" presStyleIdx="3" presStyleCnt="4">
        <dgm:presLayoutVars>
          <dgm:chMax val="0"/>
          <dgm:bulletEnabled val="1"/>
        </dgm:presLayoutVars>
      </dgm:prSet>
      <dgm:spPr/>
      <dgm:t>
        <a:bodyPr/>
        <a:lstStyle/>
        <a:p>
          <a:endParaRPr lang="en-US"/>
        </a:p>
      </dgm:t>
    </dgm:pt>
    <dgm:pt modelId="{EFD2B126-E805-4D6F-B148-CB95D2B1BD0E}" type="pres">
      <dgm:prSet presAssocID="{9D95D882-B7E8-4EF6-9679-EC0BCD729743}" presName="childText" presStyleLbl="revTx" presStyleIdx="3" presStyleCnt="4">
        <dgm:presLayoutVars>
          <dgm:bulletEnabled val="1"/>
        </dgm:presLayoutVars>
      </dgm:prSet>
      <dgm:spPr/>
      <dgm:t>
        <a:bodyPr/>
        <a:lstStyle/>
        <a:p>
          <a:endParaRPr lang="en-US"/>
        </a:p>
      </dgm:t>
    </dgm:pt>
  </dgm:ptLst>
  <dgm:cxnLst>
    <dgm:cxn modelId="{82979B67-864C-4F5C-B21F-177301B21A61}" srcId="{AD75142D-BFF7-4E67-9E34-E2ED17518BF8}" destId="{0EF86A6F-A452-4AB0-96FF-C090B174E1EE}" srcOrd="0" destOrd="0" parTransId="{DEFF3782-DA42-45CC-B86F-9BD189D3F56D}" sibTransId="{C94CC443-6B62-4172-9902-F9604C6B5D51}"/>
    <dgm:cxn modelId="{793D0D97-C436-44C3-9C79-2A0E28CA2A0C}" type="presOf" srcId="{0EF86A6F-A452-4AB0-96FF-C090B174E1EE}" destId="{1C36A352-7354-4A86-A757-A586D1F4CCCB}" srcOrd="0" destOrd="0" presId="urn:microsoft.com/office/officeart/2005/8/layout/vList2"/>
    <dgm:cxn modelId="{3C5C5115-D00F-47DF-A685-5212FC79D79E}" srcId="{103F59F5-BC32-4AEE-883B-1D2C31EA7360}" destId="{9D95D882-B7E8-4EF6-9679-EC0BCD729743}" srcOrd="3" destOrd="0" parTransId="{77AFF196-5672-42B4-A592-8D38BAF26AA3}" sibTransId="{0A7C0360-6D1C-4A0A-BFFE-942C45026EA2}"/>
    <dgm:cxn modelId="{9F378EB7-B3E2-4806-85CE-9A1A5FDB4DAA}" srcId="{103F59F5-BC32-4AEE-883B-1D2C31EA7360}" destId="{31C4F1A4-C28B-4EA1-99A6-9302137344B7}" srcOrd="0" destOrd="0" parTransId="{3EA27148-D64F-46BC-8B56-C36CD0730FB4}" sibTransId="{AC630096-8F5A-43D2-8F97-21775B21E53A}"/>
    <dgm:cxn modelId="{C0F94EE7-457B-4E17-98BD-348798397F62}" type="presOf" srcId="{6091E9EE-F43A-4698-A78A-992CAAA97F45}" destId="{FC9665AE-F360-482B-8E07-4BBC7CAFA3D9}" srcOrd="0" destOrd="0" presId="urn:microsoft.com/office/officeart/2005/8/layout/vList2"/>
    <dgm:cxn modelId="{F7714553-E8E6-4CB7-9F5C-3AD8EE05676D}" srcId="{31C4F1A4-C28B-4EA1-99A6-9302137344B7}" destId="{BF2657FE-B872-48C3-BF62-366CD3C07D4E}" srcOrd="0" destOrd="0" parTransId="{FCADEBA8-289D-4FAE-93D8-45D470E761C2}" sibTransId="{6D025C1E-4C23-45CF-9331-F15005850126}"/>
    <dgm:cxn modelId="{1D79A357-DF17-4E7C-AD85-8202FB9BC054}" type="presOf" srcId="{103F59F5-BC32-4AEE-883B-1D2C31EA7360}" destId="{48F20694-E332-4B39-B4F3-C0E186DD7B3B}" srcOrd="0" destOrd="0" presId="urn:microsoft.com/office/officeart/2005/8/layout/vList2"/>
    <dgm:cxn modelId="{2015E4D5-EADA-41E1-9E79-703677B8E393}" srcId="{FD958DE2-19EE-420A-8263-8B3357299976}" destId="{6091E9EE-F43A-4698-A78A-992CAAA97F45}" srcOrd="0" destOrd="0" parTransId="{C66AD863-E8A7-4FD4-8445-0E908720D42D}" sibTransId="{616BBC43-4BFD-42B7-B5EE-71A61E4BE58D}"/>
    <dgm:cxn modelId="{5A9E07A4-77C1-4037-8E74-E4BD3B4D6773}" srcId="{31C4F1A4-C28B-4EA1-99A6-9302137344B7}" destId="{FE133089-363F-41ED-8ED9-C5A79EB9542F}" srcOrd="1" destOrd="0" parTransId="{17270508-0D7F-4218-814A-9067417A2062}" sibTransId="{4FE81FC2-1353-4F0C-B0BB-57822F69B95B}"/>
    <dgm:cxn modelId="{6E8D7913-6740-4043-9DAD-679531E73E12}" type="presOf" srcId="{BF2657FE-B872-48C3-BF62-366CD3C07D4E}" destId="{757BB3D4-BE19-4894-AB4A-D395EC48B89A}" srcOrd="0" destOrd="0" presId="urn:microsoft.com/office/officeart/2005/8/layout/vList2"/>
    <dgm:cxn modelId="{A434257B-B9F8-4F67-9AE0-060AB159A6C4}" srcId="{103F59F5-BC32-4AEE-883B-1D2C31EA7360}" destId="{FD958DE2-19EE-420A-8263-8B3357299976}" srcOrd="2" destOrd="0" parTransId="{45CE75AD-1696-41FC-B49D-384837144A89}" sibTransId="{502D9002-82B1-4D77-9AA8-8EC64CCFD711}"/>
    <dgm:cxn modelId="{EF43B939-BBAD-4208-B5B5-10060016118D}" type="presOf" srcId="{31C4F1A4-C28B-4EA1-99A6-9302137344B7}" destId="{187FE071-B40D-45E5-BC57-E558AFCFA8D3}" srcOrd="0" destOrd="0" presId="urn:microsoft.com/office/officeart/2005/8/layout/vList2"/>
    <dgm:cxn modelId="{66B0448F-8225-4A05-92FD-524D3369C6C3}" type="presOf" srcId="{9E6D3FB9-EF53-49AF-989E-F9BCDA5EFAFD}" destId="{EFD2B126-E805-4D6F-B148-CB95D2B1BD0E}" srcOrd="0" destOrd="0" presId="urn:microsoft.com/office/officeart/2005/8/layout/vList2"/>
    <dgm:cxn modelId="{EAC5F6B9-0F99-4295-AA32-BC07C7BDD8B5}" type="presOf" srcId="{AD75142D-BFF7-4E67-9E34-E2ED17518BF8}" destId="{078FC9F5-69C3-4B6E-A2E4-3588111E9A7F}" srcOrd="0" destOrd="0" presId="urn:microsoft.com/office/officeart/2005/8/layout/vList2"/>
    <dgm:cxn modelId="{AAE9B2D2-4BA9-4CAE-9B96-DBEE611BE847}" type="presOf" srcId="{FE133089-363F-41ED-8ED9-C5A79EB9542F}" destId="{757BB3D4-BE19-4894-AB4A-D395EC48B89A}" srcOrd="0" destOrd="1" presId="urn:microsoft.com/office/officeart/2005/8/layout/vList2"/>
    <dgm:cxn modelId="{5DE00464-8EA7-4E31-9DDD-4587BB0D0DDE}" srcId="{103F59F5-BC32-4AEE-883B-1D2C31EA7360}" destId="{AD75142D-BFF7-4E67-9E34-E2ED17518BF8}" srcOrd="1" destOrd="0" parTransId="{28F421D8-1452-4F36-96CE-0245399C86B5}" sibTransId="{9B8528BA-2D8E-499E-AF5C-913CBF449ADC}"/>
    <dgm:cxn modelId="{37E95C71-7E48-444A-9D7C-9379976A88F9}" srcId="{9D95D882-B7E8-4EF6-9679-EC0BCD729743}" destId="{9E6D3FB9-EF53-49AF-989E-F9BCDA5EFAFD}" srcOrd="0" destOrd="0" parTransId="{5E920F32-71C8-405D-B86A-9638F3ECA7E5}" sibTransId="{6B2A9A25-979A-4489-BEE9-26F5D5CC2FCB}"/>
    <dgm:cxn modelId="{33A8D41A-20B2-4EC3-963C-7F6F2CEF6B3D}" type="presOf" srcId="{FD958DE2-19EE-420A-8263-8B3357299976}" destId="{466E940C-88BA-4305-B516-0F573A76D1D3}" srcOrd="0" destOrd="0" presId="urn:microsoft.com/office/officeart/2005/8/layout/vList2"/>
    <dgm:cxn modelId="{9C14E29D-D970-43FF-B184-2C59F940832C}" type="presOf" srcId="{9D95D882-B7E8-4EF6-9679-EC0BCD729743}" destId="{8DFA850D-5240-4401-8C74-883136871367}" srcOrd="0" destOrd="0" presId="urn:microsoft.com/office/officeart/2005/8/layout/vList2"/>
    <dgm:cxn modelId="{C74E630E-44AE-4171-A704-51AAD3CF76E0}" type="presParOf" srcId="{48F20694-E332-4B39-B4F3-C0E186DD7B3B}" destId="{187FE071-B40D-45E5-BC57-E558AFCFA8D3}" srcOrd="0" destOrd="0" presId="urn:microsoft.com/office/officeart/2005/8/layout/vList2"/>
    <dgm:cxn modelId="{804B7E38-1B38-4303-AFAA-750A5FB8866D}" type="presParOf" srcId="{48F20694-E332-4B39-B4F3-C0E186DD7B3B}" destId="{757BB3D4-BE19-4894-AB4A-D395EC48B89A}" srcOrd="1" destOrd="0" presId="urn:microsoft.com/office/officeart/2005/8/layout/vList2"/>
    <dgm:cxn modelId="{761856DD-075B-407C-AAD8-CB3D379B4D9F}" type="presParOf" srcId="{48F20694-E332-4B39-B4F3-C0E186DD7B3B}" destId="{078FC9F5-69C3-4B6E-A2E4-3588111E9A7F}" srcOrd="2" destOrd="0" presId="urn:microsoft.com/office/officeart/2005/8/layout/vList2"/>
    <dgm:cxn modelId="{3413AB12-9C54-4B95-9C78-3DBB64C08A22}" type="presParOf" srcId="{48F20694-E332-4B39-B4F3-C0E186DD7B3B}" destId="{1C36A352-7354-4A86-A757-A586D1F4CCCB}" srcOrd="3" destOrd="0" presId="urn:microsoft.com/office/officeart/2005/8/layout/vList2"/>
    <dgm:cxn modelId="{E5FF39B0-DFCF-49FC-AEB3-3FE62BA65266}" type="presParOf" srcId="{48F20694-E332-4B39-B4F3-C0E186DD7B3B}" destId="{466E940C-88BA-4305-B516-0F573A76D1D3}" srcOrd="4" destOrd="0" presId="urn:microsoft.com/office/officeart/2005/8/layout/vList2"/>
    <dgm:cxn modelId="{B5A06453-DC65-4201-868F-06D3DD46A4BD}" type="presParOf" srcId="{48F20694-E332-4B39-B4F3-C0E186DD7B3B}" destId="{FC9665AE-F360-482B-8E07-4BBC7CAFA3D9}" srcOrd="5" destOrd="0" presId="urn:microsoft.com/office/officeart/2005/8/layout/vList2"/>
    <dgm:cxn modelId="{AAFBA4E3-D421-43F3-9543-13AFC8CA3CC0}" type="presParOf" srcId="{48F20694-E332-4B39-B4F3-C0E186DD7B3B}" destId="{8DFA850D-5240-4401-8C74-883136871367}" srcOrd="6" destOrd="0" presId="urn:microsoft.com/office/officeart/2005/8/layout/vList2"/>
    <dgm:cxn modelId="{CE1A0FDC-6F94-4AA3-A885-69599DFD3FDC}" type="presParOf" srcId="{48F20694-E332-4B39-B4F3-C0E186DD7B3B}" destId="{EFD2B126-E805-4D6F-B148-CB95D2B1BD0E}" srcOrd="7"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82B60C21-99DE-4773-B47C-6BDD57FC45DB}"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IN"/>
        </a:p>
      </dgm:t>
    </dgm:pt>
    <dgm:pt modelId="{3E117B0E-609B-4B55-9FCE-BBC5AC8D5C3B}">
      <dgm:prSet custT="1"/>
      <dgm:spPr/>
      <dgm:t>
        <a:bodyPr/>
        <a:lstStyle/>
        <a:p>
          <a:r>
            <a:rPr lang="en-US" sz="3200" b="1" dirty="0"/>
            <a:t>Guidelines to be followed in the PHC for management of dengue</a:t>
          </a:r>
          <a:endParaRPr lang="en-IN" sz="3200" dirty="0"/>
        </a:p>
      </dgm:t>
    </dgm:pt>
    <dgm:pt modelId="{1691C793-CB16-42EA-AC9B-8F51F127A4B0}" type="parTrans" cxnId="{5CF6E30A-42A5-4A80-880B-9768E3643315}">
      <dgm:prSet/>
      <dgm:spPr/>
      <dgm:t>
        <a:bodyPr/>
        <a:lstStyle/>
        <a:p>
          <a:endParaRPr lang="en-IN" sz="3600"/>
        </a:p>
      </dgm:t>
    </dgm:pt>
    <dgm:pt modelId="{4421BEDD-2C36-4C50-AAAD-870ECE19558C}" type="sibTrans" cxnId="{5CF6E30A-42A5-4A80-880B-9768E3643315}">
      <dgm:prSet/>
      <dgm:spPr/>
      <dgm:t>
        <a:bodyPr/>
        <a:lstStyle/>
        <a:p>
          <a:endParaRPr lang="en-IN" sz="3600"/>
        </a:p>
      </dgm:t>
    </dgm:pt>
    <dgm:pt modelId="{9D8ACD5C-7B7D-4D78-AA96-33F32017ABF2}" type="pres">
      <dgm:prSet presAssocID="{82B60C21-99DE-4773-B47C-6BDD57FC45DB}" presName="linear" presStyleCnt="0">
        <dgm:presLayoutVars>
          <dgm:animLvl val="lvl"/>
          <dgm:resizeHandles val="exact"/>
        </dgm:presLayoutVars>
      </dgm:prSet>
      <dgm:spPr/>
      <dgm:t>
        <a:bodyPr/>
        <a:lstStyle/>
        <a:p>
          <a:endParaRPr lang="en-US"/>
        </a:p>
      </dgm:t>
    </dgm:pt>
    <dgm:pt modelId="{6753CEB3-25B2-4F40-A2FE-4018D9FFF461}" type="pres">
      <dgm:prSet presAssocID="{3E117B0E-609B-4B55-9FCE-BBC5AC8D5C3B}" presName="parentText" presStyleLbl="node1" presStyleIdx="0" presStyleCnt="1" custLinFactY="-91146" custLinFactNeighborY="-100000">
        <dgm:presLayoutVars>
          <dgm:chMax val="0"/>
          <dgm:bulletEnabled val="1"/>
        </dgm:presLayoutVars>
      </dgm:prSet>
      <dgm:spPr/>
      <dgm:t>
        <a:bodyPr/>
        <a:lstStyle/>
        <a:p>
          <a:endParaRPr lang="en-US"/>
        </a:p>
      </dgm:t>
    </dgm:pt>
  </dgm:ptLst>
  <dgm:cxnLst>
    <dgm:cxn modelId="{38F43992-E175-48DE-A438-BAB9CA059106}" type="presOf" srcId="{3E117B0E-609B-4B55-9FCE-BBC5AC8D5C3B}" destId="{6753CEB3-25B2-4F40-A2FE-4018D9FFF461}" srcOrd="0" destOrd="0" presId="urn:microsoft.com/office/officeart/2005/8/layout/vList2"/>
    <dgm:cxn modelId="{8E8523CA-9BBD-4EDD-934C-94BE857BF28C}" type="presOf" srcId="{82B60C21-99DE-4773-B47C-6BDD57FC45DB}" destId="{9D8ACD5C-7B7D-4D78-AA96-33F32017ABF2}" srcOrd="0" destOrd="0" presId="urn:microsoft.com/office/officeart/2005/8/layout/vList2"/>
    <dgm:cxn modelId="{5CF6E30A-42A5-4A80-880B-9768E3643315}" srcId="{82B60C21-99DE-4773-B47C-6BDD57FC45DB}" destId="{3E117B0E-609B-4B55-9FCE-BBC5AC8D5C3B}" srcOrd="0" destOrd="0" parTransId="{1691C793-CB16-42EA-AC9B-8F51F127A4B0}" sibTransId="{4421BEDD-2C36-4C50-AAAD-870ECE19558C}"/>
    <dgm:cxn modelId="{098C1A29-11EB-47AD-B78E-F73CEDB03FA8}" type="presParOf" srcId="{9D8ACD5C-7B7D-4D78-AA96-33F32017ABF2}" destId="{6753CEB3-25B2-4F40-A2FE-4018D9FFF46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92B6B197-0ABE-4523-A1C3-18DED286AE62}"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IN"/>
        </a:p>
      </dgm:t>
    </dgm:pt>
    <dgm:pt modelId="{A786A38D-2C42-4CCC-94F4-BD28DC130FB5}">
      <dgm:prSet custT="1"/>
      <dgm:spPr/>
      <dgm:t>
        <a:bodyPr/>
        <a:lstStyle/>
        <a:p>
          <a:pPr algn="ctr"/>
          <a:r>
            <a:rPr lang="en-US" sz="4000" b="1" i="0" dirty="0"/>
            <a:t>Hallmark of DHF</a:t>
          </a:r>
          <a:endParaRPr lang="en-IN" sz="4000" dirty="0"/>
        </a:p>
      </dgm:t>
    </dgm:pt>
    <dgm:pt modelId="{51F77DA8-8CB0-4AAB-9E10-A7F536173DBE}" type="parTrans" cxnId="{52A73BB5-0543-44D5-8024-B422643C8EAB}">
      <dgm:prSet/>
      <dgm:spPr/>
      <dgm:t>
        <a:bodyPr/>
        <a:lstStyle/>
        <a:p>
          <a:endParaRPr lang="en-IN"/>
        </a:p>
      </dgm:t>
    </dgm:pt>
    <dgm:pt modelId="{21561925-ACD5-47CD-8AE7-C148822378C3}" type="sibTrans" cxnId="{52A73BB5-0543-44D5-8024-B422643C8EAB}">
      <dgm:prSet/>
      <dgm:spPr/>
      <dgm:t>
        <a:bodyPr/>
        <a:lstStyle/>
        <a:p>
          <a:endParaRPr lang="en-IN"/>
        </a:p>
      </dgm:t>
    </dgm:pt>
    <dgm:pt modelId="{ADB8CB20-754E-495F-83F2-5DCBF28A1C25}" type="pres">
      <dgm:prSet presAssocID="{92B6B197-0ABE-4523-A1C3-18DED286AE62}" presName="linear" presStyleCnt="0">
        <dgm:presLayoutVars>
          <dgm:animLvl val="lvl"/>
          <dgm:resizeHandles val="exact"/>
        </dgm:presLayoutVars>
      </dgm:prSet>
      <dgm:spPr/>
      <dgm:t>
        <a:bodyPr/>
        <a:lstStyle/>
        <a:p>
          <a:endParaRPr lang="en-US"/>
        </a:p>
      </dgm:t>
    </dgm:pt>
    <dgm:pt modelId="{DC3CDE61-A130-496C-968E-07FE3C8E2535}" type="pres">
      <dgm:prSet presAssocID="{A786A38D-2C42-4CCC-94F4-BD28DC130FB5}" presName="parentText" presStyleLbl="node1" presStyleIdx="0" presStyleCnt="1" custScaleX="70968" custScaleY="89116">
        <dgm:presLayoutVars>
          <dgm:chMax val="0"/>
          <dgm:bulletEnabled val="1"/>
        </dgm:presLayoutVars>
      </dgm:prSet>
      <dgm:spPr/>
      <dgm:t>
        <a:bodyPr/>
        <a:lstStyle/>
        <a:p>
          <a:endParaRPr lang="en-US"/>
        </a:p>
      </dgm:t>
    </dgm:pt>
  </dgm:ptLst>
  <dgm:cxnLst>
    <dgm:cxn modelId="{52A73BB5-0543-44D5-8024-B422643C8EAB}" srcId="{92B6B197-0ABE-4523-A1C3-18DED286AE62}" destId="{A786A38D-2C42-4CCC-94F4-BD28DC130FB5}" srcOrd="0" destOrd="0" parTransId="{51F77DA8-8CB0-4AAB-9E10-A7F536173DBE}" sibTransId="{21561925-ACD5-47CD-8AE7-C148822378C3}"/>
    <dgm:cxn modelId="{5ECFFB0B-B78F-41A4-8C99-B48A0A1DD59B}" type="presOf" srcId="{A786A38D-2C42-4CCC-94F4-BD28DC130FB5}" destId="{DC3CDE61-A130-496C-968E-07FE3C8E2535}" srcOrd="0" destOrd="0" presId="urn:microsoft.com/office/officeart/2005/8/layout/vList2"/>
    <dgm:cxn modelId="{9A11A2BE-6F89-4FE2-8F60-29E734578EC9}" type="presOf" srcId="{92B6B197-0ABE-4523-A1C3-18DED286AE62}" destId="{ADB8CB20-754E-495F-83F2-5DCBF28A1C25}" srcOrd="0" destOrd="0" presId="urn:microsoft.com/office/officeart/2005/8/layout/vList2"/>
    <dgm:cxn modelId="{96D62990-104A-45DF-89AB-F5C19FB13134}" type="presParOf" srcId="{ADB8CB20-754E-495F-83F2-5DCBF28A1C25}" destId="{DC3CDE61-A130-496C-968E-07FE3C8E2535}"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EB39B309-A2DD-4232-AF6E-2F6DEDFE0422}"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IN"/>
        </a:p>
      </dgm:t>
    </dgm:pt>
    <dgm:pt modelId="{79D47A9E-6C35-4505-8C3B-A9725CDA1E5C}">
      <dgm:prSet custT="1"/>
      <dgm:spPr/>
      <dgm:t>
        <a:bodyPr/>
        <a:lstStyle/>
        <a:p>
          <a:r>
            <a:rPr lang="en-US" sz="2400" b="1" i="0"/>
            <a:t>Vascular permeability</a:t>
          </a:r>
          <a:endParaRPr lang="en-IN" sz="2400" b="1"/>
        </a:p>
      </dgm:t>
    </dgm:pt>
    <dgm:pt modelId="{88BD1888-CFAA-4448-A2F2-168ED4ACC255}" type="parTrans" cxnId="{D2E8332A-E550-43A3-8AF9-E620E1F7CA78}">
      <dgm:prSet/>
      <dgm:spPr/>
      <dgm:t>
        <a:bodyPr/>
        <a:lstStyle/>
        <a:p>
          <a:endParaRPr lang="en-IN" sz="2400" b="1"/>
        </a:p>
      </dgm:t>
    </dgm:pt>
    <dgm:pt modelId="{3D47B9AC-F69A-4F8D-8672-5541EE218AB6}" type="sibTrans" cxnId="{D2E8332A-E550-43A3-8AF9-E620E1F7CA78}">
      <dgm:prSet/>
      <dgm:spPr/>
      <dgm:t>
        <a:bodyPr/>
        <a:lstStyle/>
        <a:p>
          <a:endParaRPr lang="en-IN" sz="2400" b="1"/>
        </a:p>
      </dgm:t>
    </dgm:pt>
    <dgm:pt modelId="{6EE680E1-09B1-43A7-8A45-6BA6C7B8FEA3}">
      <dgm:prSet custT="1"/>
      <dgm:spPr/>
      <dgm:t>
        <a:bodyPr/>
        <a:lstStyle/>
        <a:p>
          <a:r>
            <a:rPr lang="en-US" sz="2400" b="1" i="0" dirty="0"/>
            <a:t>Plasma leakage</a:t>
          </a:r>
          <a:endParaRPr lang="en-IN" sz="2400" b="1" dirty="0"/>
        </a:p>
      </dgm:t>
    </dgm:pt>
    <dgm:pt modelId="{1517F547-65C9-4C56-B261-34BD7D848900}" type="parTrans" cxnId="{6CFF4624-EF2D-45E7-BB68-E250982F32D2}">
      <dgm:prSet/>
      <dgm:spPr/>
      <dgm:t>
        <a:bodyPr/>
        <a:lstStyle/>
        <a:p>
          <a:endParaRPr lang="en-IN" sz="2400" b="1"/>
        </a:p>
      </dgm:t>
    </dgm:pt>
    <dgm:pt modelId="{D08629C9-6B9D-40A9-A90C-8B132F76A958}" type="sibTrans" cxnId="{6CFF4624-EF2D-45E7-BB68-E250982F32D2}">
      <dgm:prSet/>
      <dgm:spPr/>
      <dgm:t>
        <a:bodyPr/>
        <a:lstStyle/>
        <a:p>
          <a:endParaRPr lang="en-IN" sz="2400" b="1"/>
        </a:p>
      </dgm:t>
    </dgm:pt>
    <dgm:pt modelId="{E195F5DD-57DB-4824-90E0-14019FD8FDBD}">
      <dgm:prSet custT="1"/>
      <dgm:spPr/>
      <dgm:t>
        <a:bodyPr/>
        <a:lstStyle/>
        <a:p>
          <a:r>
            <a:rPr lang="en-US" sz="2400" b="1" i="0"/>
            <a:t>Intravascular volume</a:t>
          </a:r>
          <a:endParaRPr lang="en-IN" sz="2400" b="1"/>
        </a:p>
      </dgm:t>
    </dgm:pt>
    <dgm:pt modelId="{706C172A-35F4-4D89-9BBF-AA01EA2A6984}" type="parTrans" cxnId="{0AC73150-EB39-4833-808E-60E51A60591D}">
      <dgm:prSet/>
      <dgm:spPr/>
      <dgm:t>
        <a:bodyPr/>
        <a:lstStyle/>
        <a:p>
          <a:endParaRPr lang="en-IN" sz="2400" b="1"/>
        </a:p>
      </dgm:t>
    </dgm:pt>
    <dgm:pt modelId="{80BB5990-4CCF-4285-84C9-DF1D235487D1}" type="sibTrans" cxnId="{0AC73150-EB39-4833-808E-60E51A60591D}">
      <dgm:prSet/>
      <dgm:spPr/>
      <dgm:t>
        <a:bodyPr/>
        <a:lstStyle/>
        <a:p>
          <a:endParaRPr lang="en-IN" sz="2400" b="1"/>
        </a:p>
      </dgm:t>
    </dgm:pt>
    <dgm:pt modelId="{18A51C76-3AF6-4170-83DB-C72503070EAB}">
      <dgm:prSet custT="1"/>
      <dgm:spPr/>
      <dgm:t>
        <a:bodyPr/>
        <a:lstStyle/>
        <a:p>
          <a:r>
            <a:rPr lang="en-US" sz="2400" b="1" i="0"/>
            <a:t>Hypotension</a:t>
          </a:r>
          <a:endParaRPr lang="en-IN" sz="2400" b="1"/>
        </a:p>
      </dgm:t>
    </dgm:pt>
    <dgm:pt modelId="{A70F9945-D75B-4A80-9E3F-FA2037C5343C}" type="parTrans" cxnId="{375E323A-127F-4D84-A0C3-25905C7B2886}">
      <dgm:prSet/>
      <dgm:spPr/>
      <dgm:t>
        <a:bodyPr/>
        <a:lstStyle/>
        <a:p>
          <a:endParaRPr lang="en-IN" sz="2400" b="1"/>
        </a:p>
      </dgm:t>
    </dgm:pt>
    <dgm:pt modelId="{C4A68A3F-9120-457D-B514-4570689E03B9}" type="sibTrans" cxnId="{375E323A-127F-4D84-A0C3-25905C7B2886}">
      <dgm:prSet/>
      <dgm:spPr/>
      <dgm:t>
        <a:bodyPr/>
        <a:lstStyle/>
        <a:p>
          <a:endParaRPr lang="en-IN" sz="2400" b="1"/>
        </a:p>
      </dgm:t>
    </dgm:pt>
    <dgm:pt modelId="{77002B9F-7624-4863-AC9F-0CA65682AEBA}">
      <dgm:prSet custT="1"/>
      <dgm:spPr/>
      <dgm:t>
        <a:bodyPr/>
        <a:lstStyle/>
        <a:p>
          <a:r>
            <a:rPr lang="en-US" sz="2400" b="1" i="0"/>
            <a:t>Shock</a:t>
          </a:r>
          <a:endParaRPr lang="en-IN" sz="2400" b="1"/>
        </a:p>
      </dgm:t>
    </dgm:pt>
    <dgm:pt modelId="{D7B12F4B-5563-4859-825D-F412A6D787F6}" type="parTrans" cxnId="{215BE723-1AA1-4BBE-9235-366AE45F4327}">
      <dgm:prSet/>
      <dgm:spPr/>
      <dgm:t>
        <a:bodyPr/>
        <a:lstStyle/>
        <a:p>
          <a:endParaRPr lang="en-IN" sz="2400" b="1"/>
        </a:p>
      </dgm:t>
    </dgm:pt>
    <dgm:pt modelId="{496967DF-E33E-4712-8636-9CF7FB97DC94}" type="sibTrans" cxnId="{215BE723-1AA1-4BBE-9235-366AE45F4327}">
      <dgm:prSet/>
      <dgm:spPr/>
      <dgm:t>
        <a:bodyPr/>
        <a:lstStyle/>
        <a:p>
          <a:endParaRPr lang="en-IN" sz="2400" b="1"/>
        </a:p>
      </dgm:t>
    </dgm:pt>
    <dgm:pt modelId="{25BD1EAF-0B11-4040-9398-7DAE2715D6B7}">
      <dgm:prSet custT="1"/>
      <dgm:spPr/>
      <dgm:t>
        <a:bodyPr/>
        <a:lstStyle/>
        <a:p>
          <a:r>
            <a:rPr lang="en-US" sz="2400" b="1" i="0"/>
            <a:t>Pleural effusion</a:t>
          </a:r>
          <a:endParaRPr lang="en-IN" sz="2400" b="1"/>
        </a:p>
      </dgm:t>
    </dgm:pt>
    <dgm:pt modelId="{5A4992CB-ACF1-46E5-95B0-1297AA4240E3}" type="parTrans" cxnId="{44054952-BB37-4B83-9329-4B02642EF3F7}">
      <dgm:prSet/>
      <dgm:spPr/>
      <dgm:t>
        <a:bodyPr/>
        <a:lstStyle/>
        <a:p>
          <a:endParaRPr lang="en-IN" sz="2400" b="1"/>
        </a:p>
      </dgm:t>
    </dgm:pt>
    <dgm:pt modelId="{9127B45D-8D4B-4231-B482-53B1A4280626}" type="sibTrans" cxnId="{44054952-BB37-4B83-9329-4B02642EF3F7}">
      <dgm:prSet/>
      <dgm:spPr/>
      <dgm:t>
        <a:bodyPr/>
        <a:lstStyle/>
        <a:p>
          <a:endParaRPr lang="en-IN" sz="2400" b="1"/>
        </a:p>
      </dgm:t>
    </dgm:pt>
    <dgm:pt modelId="{CC036120-CC9A-4E3C-9FB1-55813C43EF49}">
      <dgm:prSet custT="1"/>
      <dgm:spPr/>
      <dgm:t>
        <a:bodyPr/>
        <a:lstStyle/>
        <a:p>
          <a:r>
            <a:rPr lang="en-US" sz="2400" b="1" i="0"/>
            <a:t>Ascites</a:t>
          </a:r>
          <a:endParaRPr lang="en-IN" sz="2400" b="1"/>
        </a:p>
      </dgm:t>
    </dgm:pt>
    <dgm:pt modelId="{9316BBFC-AC57-44EA-832C-ACAB42EE72F3}" type="parTrans" cxnId="{3D449CF7-EAEF-46BA-A355-D3CC3C9F6A5A}">
      <dgm:prSet/>
      <dgm:spPr/>
      <dgm:t>
        <a:bodyPr/>
        <a:lstStyle/>
        <a:p>
          <a:endParaRPr lang="en-IN" sz="2400" b="1"/>
        </a:p>
      </dgm:t>
    </dgm:pt>
    <dgm:pt modelId="{76E52261-B6E3-49B8-A7C5-55F7ABA75201}" type="sibTrans" cxnId="{3D449CF7-EAEF-46BA-A355-D3CC3C9F6A5A}">
      <dgm:prSet/>
      <dgm:spPr/>
      <dgm:t>
        <a:bodyPr/>
        <a:lstStyle/>
        <a:p>
          <a:endParaRPr lang="en-IN" sz="2400" b="1"/>
        </a:p>
      </dgm:t>
    </dgm:pt>
    <dgm:pt modelId="{AED480C2-20F2-4B08-A905-A0E0466D7C96}">
      <dgm:prSet custT="1"/>
      <dgm:spPr/>
      <dgm:t>
        <a:bodyPr/>
        <a:lstStyle/>
        <a:p>
          <a:r>
            <a:rPr lang="en-US" sz="2400" b="1" i="0"/>
            <a:t>Short leakage period (24-48 Hrs)</a:t>
          </a:r>
          <a:endParaRPr lang="en-IN" sz="2400" b="1"/>
        </a:p>
      </dgm:t>
    </dgm:pt>
    <dgm:pt modelId="{B57CB399-4E8C-43AC-8692-0D4F331172A5}" type="parTrans" cxnId="{8D3C6A68-EA0C-4D1A-A134-38FE51A17B75}">
      <dgm:prSet/>
      <dgm:spPr/>
      <dgm:t>
        <a:bodyPr/>
        <a:lstStyle/>
        <a:p>
          <a:endParaRPr lang="en-IN" sz="2400" b="1"/>
        </a:p>
      </dgm:t>
    </dgm:pt>
    <dgm:pt modelId="{11FC3298-214C-4E8A-9F0A-F79A3355426F}" type="sibTrans" cxnId="{8D3C6A68-EA0C-4D1A-A134-38FE51A17B75}">
      <dgm:prSet/>
      <dgm:spPr/>
      <dgm:t>
        <a:bodyPr/>
        <a:lstStyle/>
        <a:p>
          <a:endParaRPr lang="en-IN" sz="2400" b="1"/>
        </a:p>
      </dgm:t>
    </dgm:pt>
    <dgm:pt modelId="{1C945229-6701-4E0A-98A6-3E659B03E139}">
      <dgm:prSet custT="1"/>
      <dgm:spPr/>
      <dgm:t>
        <a:bodyPr/>
        <a:lstStyle/>
        <a:p>
          <a:r>
            <a:rPr lang="en-US" sz="2400" b="1" i="0"/>
            <a:t>Rapid recovery phase</a:t>
          </a:r>
          <a:endParaRPr lang="en-IN" sz="2400" b="1"/>
        </a:p>
      </dgm:t>
    </dgm:pt>
    <dgm:pt modelId="{5ED3F51C-9968-43D8-AD6D-8D0FF5F8E27D}" type="parTrans" cxnId="{454F844B-F293-497C-8EDA-C139A4833CE0}">
      <dgm:prSet/>
      <dgm:spPr/>
      <dgm:t>
        <a:bodyPr/>
        <a:lstStyle/>
        <a:p>
          <a:endParaRPr lang="en-IN" sz="2400" b="1"/>
        </a:p>
      </dgm:t>
    </dgm:pt>
    <dgm:pt modelId="{E42B9430-3363-4FBF-8763-76413F493472}" type="sibTrans" cxnId="{454F844B-F293-497C-8EDA-C139A4833CE0}">
      <dgm:prSet/>
      <dgm:spPr/>
      <dgm:t>
        <a:bodyPr/>
        <a:lstStyle/>
        <a:p>
          <a:endParaRPr lang="en-IN" sz="2400" b="1"/>
        </a:p>
      </dgm:t>
    </dgm:pt>
    <dgm:pt modelId="{1C59CFDF-5425-4393-99DA-ADB9C8A3663E}">
      <dgm:prSet custT="1"/>
      <dgm:spPr/>
      <dgm:t>
        <a:bodyPr/>
        <a:lstStyle/>
        <a:p>
          <a:r>
            <a:rPr lang="en-US" sz="2400" b="1" i="0"/>
            <a:t>Functional changes of vascular endothelium</a:t>
          </a:r>
          <a:endParaRPr lang="en-IN" sz="2400" b="1"/>
        </a:p>
      </dgm:t>
    </dgm:pt>
    <dgm:pt modelId="{CF62D27C-85CD-43A8-9D99-CA1B52478E3C}" type="parTrans" cxnId="{361B363C-00D0-4631-9055-7DA821600C04}">
      <dgm:prSet/>
      <dgm:spPr/>
      <dgm:t>
        <a:bodyPr/>
        <a:lstStyle/>
        <a:p>
          <a:endParaRPr lang="en-IN" sz="2400" b="1"/>
        </a:p>
      </dgm:t>
    </dgm:pt>
    <dgm:pt modelId="{622230CA-F9C3-4263-9ED9-AA6EFF725852}" type="sibTrans" cxnId="{361B363C-00D0-4631-9055-7DA821600C04}">
      <dgm:prSet/>
      <dgm:spPr/>
      <dgm:t>
        <a:bodyPr/>
        <a:lstStyle/>
        <a:p>
          <a:endParaRPr lang="en-IN" sz="2400" b="1"/>
        </a:p>
      </dgm:t>
    </dgm:pt>
    <dgm:pt modelId="{454BCE7A-75C1-4F78-8D7D-A8F3C4C1B307}" type="pres">
      <dgm:prSet presAssocID="{EB39B309-A2DD-4232-AF6E-2F6DEDFE0422}" presName="linear" presStyleCnt="0">
        <dgm:presLayoutVars>
          <dgm:animLvl val="lvl"/>
          <dgm:resizeHandles val="exact"/>
        </dgm:presLayoutVars>
      </dgm:prSet>
      <dgm:spPr/>
      <dgm:t>
        <a:bodyPr/>
        <a:lstStyle/>
        <a:p>
          <a:endParaRPr lang="en-US"/>
        </a:p>
      </dgm:t>
    </dgm:pt>
    <dgm:pt modelId="{8976F54D-2EFF-488D-92FA-BE9581F9F0D7}" type="pres">
      <dgm:prSet presAssocID="{79D47A9E-6C35-4505-8C3B-A9725CDA1E5C}" presName="parentText" presStyleLbl="node1" presStyleIdx="0" presStyleCnt="10">
        <dgm:presLayoutVars>
          <dgm:chMax val="0"/>
          <dgm:bulletEnabled val="1"/>
        </dgm:presLayoutVars>
      </dgm:prSet>
      <dgm:spPr/>
      <dgm:t>
        <a:bodyPr/>
        <a:lstStyle/>
        <a:p>
          <a:endParaRPr lang="en-US"/>
        </a:p>
      </dgm:t>
    </dgm:pt>
    <dgm:pt modelId="{D6956C51-43C1-490C-B0FA-30147403688B}" type="pres">
      <dgm:prSet presAssocID="{3D47B9AC-F69A-4F8D-8672-5541EE218AB6}" presName="spacer" presStyleCnt="0"/>
      <dgm:spPr/>
      <dgm:t>
        <a:bodyPr/>
        <a:lstStyle/>
        <a:p>
          <a:endParaRPr lang="en-US"/>
        </a:p>
      </dgm:t>
    </dgm:pt>
    <dgm:pt modelId="{37FA59DD-3A9A-4D58-85E1-18B1452F6727}" type="pres">
      <dgm:prSet presAssocID="{6EE680E1-09B1-43A7-8A45-6BA6C7B8FEA3}" presName="parentText" presStyleLbl="node1" presStyleIdx="1" presStyleCnt="10">
        <dgm:presLayoutVars>
          <dgm:chMax val="0"/>
          <dgm:bulletEnabled val="1"/>
        </dgm:presLayoutVars>
      </dgm:prSet>
      <dgm:spPr/>
      <dgm:t>
        <a:bodyPr/>
        <a:lstStyle/>
        <a:p>
          <a:endParaRPr lang="en-US"/>
        </a:p>
      </dgm:t>
    </dgm:pt>
    <dgm:pt modelId="{CA95CB21-7EE7-482D-ACF8-28F4F4940DA8}" type="pres">
      <dgm:prSet presAssocID="{D08629C9-6B9D-40A9-A90C-8B132F76A958}" presName="spacer" presStyleCnt="0"/>
      <dgm:spPr/>
      <dgm:t>
        <a:bodyPr/>
        <a:lstStyle/>
        <a:p>
          <a:endParaRPr lang="en-US"/>
        </a:p>
      </dgm:t>
    </dgm:pt>
    <dgm:pt modelId="{B471D716-3293-49AD-90F7-A59E01DA255F}" type="pres">
      <dgm:prSet presAssocID="{E195F5DD-57DB-4824-90E0-14019FD8FDBD}" presName="parentText" presStyleLbl="node1" presStyleIdx="2" presStyleCnt="10">
        <dgm:presLayoutVars>
          <dgm:chMax val="0"/>
          <dgm:bulletEnabled val="1"/>
        </dgm:presLayoutVars>
      </dgm:prSet>
      <dgm:spPr/>
      <dgm:t>
        <a:bodyPr/>
        <a:lstStyle/>
        <a:p>
          <a:endParaRPr lang="en-US"/>
        </a:p>
      </dgm:t>
    </dgm:pt>
    <dgm:pt modelId="{4742A069-C7D2-4DB0-9AFF-F9BBCCA71FE3}" type="pres">
      <dgm:prSet presAssocID="{80BB5990-4CCF-4285-84C9-DF1D235487D1}" presName="spacer" presStyleCnt="0"/>
      <dgm:spPr/>
      <dgm:t>
        <a:bodyPr/>
        <a:lstStyle/>
        <a:p>
          <a:endParaRPr lang="en-US"/>
        </a:p>
      </dgm:t>
    </dgm:pt>
    <dgm:pt modelId="{046D40BC-A9C2-4592-8B78-B5C91477FCFA}" type="pres">
      <dgm:prSet presAssocID="{18A51C76-3AF6-4170-83DB-C72503070EAB}" presName="parentText" presStyleLbl="node1" presStyleIdx="3" presStyleCnt="10">
        <dgm:presLayoutVars>
          <dgm:chMax val="0"/>
          <dgm:bulletEnabled val="1"/>
        </dgm:presLayoutVars>
      </dgm:prSet>
      <dgm:spPr/>
      <dgm:t>
        <a:bodyPr/>
        <a:lstStyle/>
        <a:p>
          <a:endParaRPr lang="en-US"/>
        </a:p>
      </dgm:t>
    </dgm:pt>
    <dgm:pt modelId="{EBE2D063-D5D4-4D72-BA13-A1EB66A4CE53}" type="pres">
      <dgm:prSet presAssocID="{C4A68A3F-9120-457D-B514-4570689E03B9}" presName="spacer" presStyleCnt="0"/>
      <dgm:spPr/>
      <dgm:t>
        <a:bodyPr/>
        <a:lstStyle/>
        <a:p>
          <a:endParaRPr lang="en-US"/>
        </a:p>
      </dgm:t>
    </dgm:pt>
    <dgm:pt modelId="{C4CE1773-B96F-492B-BC6E-E48894063454}" type="pres">
      <dgm:prSet presAssocID="{77002B9F-7624-4863-AC9F-0CA65682AEBA}" presName="parentText" presStyleLbl="node1" presStyleIdx="4" presStyleCnt="10">
        <dgm:presLayoutVars>
          <dgm:chMax val="0"/>
          <dgm:bulletEnabled val="1"/>
        </dgm:presLayoutVars>
      </dgm:prSet>
      <dgm:spPr/>
      <dgm:t>
        <a:bodyPr/>
        <a:lstStyle/>
        <a:p>
          <a:endParaRPr lang="en-US"/>
        </a:p>
      </dgm:t>
    </dgm:pt>
    <dgm:pt modelId="{CFDD6065-93A3-40EA-897F-FE9DA7E46964}" type="pres">
      <dgm:prSet presAssocID="{496967DF-E33E-4712-8636-9CF7FB97DC94}" presName="spacer" presStyleCnt="0"/>
      <dgm:spPr/>
      <dgm:t>
        <a:bodyPr/>
        <a:lstStyle/>
        <a:p>
          <a:endParaRPr lang="en-US"/>
        </a:p>
      </dgm:t>
    </dgm:pt>
    <dgm:pt modelId="{BC868D1C-DF98-49F4-8560-E503550B1252}" type="pres">
      <dgm:prSet presAssocID="{25BD1EAF-0B11-4040-9398-7DAE2715D6B7}" presName="parentText" presStyleLbl="node1" presStyleIdx="5" presStyleCnt="10">
        <dgm:presLayoutVars>
          <dgm:chMax val="0"/>
          <dgm:bulletEnabled val="1"/>
        </dgm:presLayoutVars>
      </dgm:prSet>
      <dgm:spPr/>
      <dgm:t>
        <a:bodyPr/>
        <a:lstStyle/>
        <a:p>
          <a:endParaRPr lang="en-US"/>
        </a:p>
      </dgm:t>
    </dgm:pt>
    <dgm:pt modelId="{1EDACD39-E029-4B2C-B223-72C99CE9EBB7}" type="pres">
      <dgm:prSet presAssocID="{9127B45D-8D4B-4231-B482-53B1A4280626}" presName="spacer" presStyleCnt="0"/>
      <dgm:spPr/>
      <dgm:t>
        <a:bodyPr/>
        <a:lstStyle/>
        <a:p>
          <a:endParaRPr lang="en-US"/>
        </a:p>
      </dgm:t>
    </dgm:pt>
    <dgm:pt modelId="{3321A10F-A458-44B8-BE7D-5F5FE63A3473}" type="pres">
      <dgm:prSet presAssocID="{CC036120-CC9A-4E3C-9FB1-55813C43EF49}" presName="parentText" presStyleLbl="node1" presStyleIdx="6" presStyleCnt="10">
        <dgm:presLayoutVars>
          <dgm:chMax val="0"/>
          <dgm:bulletEnabled val="1"/>
        </dgm:presLayoutVars>
      </dgm:prSet>
      <dgm:spPr/>
      <dgm:t>
        <a:bodyPr/>
        <a:lstStyle/>
        <a:p>
          <a:endParaRPr lang="en-US"/>
        </a:p>
      </dgm:t>
    </dgm:pt>
    <dgm:pt modelId="{D3A71A8A-E427-448D-BAB0-CA5451720C8C}" type="pres">
      <dgm:prSet presAssocID="{76E52261-B6E3-49B8-A7C5-55F7ABA75201}" presName="spacer" presStyleCnt="0"/>
      <dgm:spPr/>
      <dgm:t>
        <a:bodyPr/>
        <a:lstStyle/>
        <a:p>
          <a:endParaRPr lang="en-US"/>
        </a:p>
      </dgm:t>
    </dgm:pt>
    <dgm:pt modelId="{8E314FF5-0A58-4403-8D6C-4293C735AC27}" type="pres">
      <dgm:prSet presAssocID="{AED480C2-20F2-4B08-A905-A0E0466D7C96}" presName="parentText" presStyleLbl="node1" presStyleIdx="7" presStyleCnt="10">
        <dgm:presLayoutVars>
          <dgm:chMax val="0"/>
          <dgm:bulletEnabled val="1"/>
        </dgm:presLayoutVars>
      </dgm:prSet>
      <dgm:spPr/>
      <dgm:t>
        <a:bodyPr/>
        <a:lstStyle/>
        <a:p>
          <a:endParaRPr lang="en-US"/>
        </a:p>
      </dgm:t>
    </dgm:pt>
    <dgm:pt modelId="{AED352D3-D75F-4E39-A7A9-13EDE9475718}" type="pres">
      <dgm:prSet presAssocID="{11FC3298-214C-4E8A-9F0A-F79A3355426F}" presName="spacer" presStyleCnt="0"/>
      <dgm:spPr/>
      <dgm:t>
        <a:bodyPr/>
        <a:lstStyle/>
        <a:p>
          <a:endParaRPr lang="en-US"/>
        </a:p>
      </dgm:t>
    </dgm:pt>
    <dgm:pt modelId="{4BB2AA46-88A6-4AF7-B8D1-ACF23C1671BA}" type="pres">
      <dgm:prSet presAssocID="{1C945229-6701-4E0A-98A6-3E659B03E139}" presName="parentText" presStyleLbl="node1" presStyleIdx="8" presStyleCnt="10">
        <dgm:presLayoutVars>
          <dgm:chMax val="0"/>
          <dgm:bulletEnabled val="1"/>
        </dgm:presLayoutVars>
      </dgm:prSet>
      <dgm:spPr/>
      <dgm:t>
        <a:bodyPr/>
        <a:lstStyle/>
        <a:p>
          <a:endParaRPr lang="en-US"/>
        </a:p>
      </dgm:t>
    </dgm:pt>
    <dgm:pt modelId="{02A42C3F-3478-41C1-9420-4AA243EB4259}" type="pres">
      <dgm:prSet presAssocID="{E42B9430-3363-4FBF-8763-76413F493472}" presName="spacer" presStyleCnt="0"/>
      <dgm:spPr/>
      <dgm:t>
        <a:bodyPr/>
        <a:lstStyle/>
        <a:p>
          <a:endParaRPr lang="en-US"/>
        </a:p>
      </dgm:t>
    </dgm:pt>
    <dgm:pt modelId="{B4600768-EC95-403C-859D-514992F27285}" type="pres">
      <dgm:prSet presAssocID="{1C59CFDF-5425-4393-99DA-ADB9C8A3663E}" presName="parentText" presStyleLbl="node1" presStyleIdx="9" presStyleCnt="10">
        <dgm:presLayoutVars>
          <dgm:chMax val="0"/>
          <dgm:bulletEnabled val="1"/>
        </dgm:presLayoutVars>
      </dgm:prSet>
      <dgm:spPr/>
      <dgm:t>
        <a:bodyPr/>
        <a:lstStyle/>
        <a:p>
          <a:endParaRPr lang="en-US"/>
        </a:p>
      </dgm:t>
    </dgm:pt>
  </dgm:ptLst>
  <dgm:cxnLst>
    <dgm:cxn modelId="{A89DDBFE-912F-497B-80FC-FDD2F9EE7871}" type="presOf" srcId="{77002B9F-7624-4863-AC9F-0CA65682AEBA}" destId="{C4CE1773-B96F-492B-BC6E-E48894063454}" srcOrd="0" destOrd="0" presId="urn:microsoft.com/office/officeart/2005/8/layout/vList2"/>
    <dgm:cxn modelId="{D2E8332A-E550-43A3-8AF9-E620E1F7CA78}" srcId="{EB39B309-A2DD-4232-AF6E-2F6DEDFE0422}" destId="{79D47A9E-6C35-4505-8C3B-A9725CDA1E5C}" srcOrd="0" destOrd="0" parTransId="{88BD1888-CFAA-4448-A2F2-168ED4ACC255}" sibTransId="{3D47B9AC-F69A-4F8D-8672-5541EE218AB6}"/>
    <dgm:cxn modelId="{454F844B-F293-497C-8EDA-C139A4833CE0}" srcId="{EB39B309-A2DD-4232-AF6E-2F6DEDFE0422}" destId="{1C945229-6701-4E0A-98A6-3E659B03E139}" srcOrd="8" destOrd="0" parTransId="{5ED3F51C-9968-43D8-AD6D-8D0FF5F8E27D}" sibTransId="{E42B9430-3363-4FBF-8763-76413F493472}"/>
    <dgm:cxn modelId="{51807CDB-86B8-41CF-9EE9-83927C82AEEE}" type="presOf" srcId="{1C59CFDF-5425-4393-99DA-ADB9C8A3663E}" destId="{B4600768-EC95-403C-859D-514992F27285}" srcOrd="0" destOrd="0" presId="urn:microsoft.com/office/officeart/2005/8/layout/vList2"/>
    <dgm:cxn modelId="{6CFF4624-EF2D-45E7-BB68-E250982F32D2}" srcId="{EB39B309-A2DD-4232-AF6E-2F6DEDFE0422}" destId="{6EE680E1-09B1-43A7-8A45-6BA6C7B8FEA3}" srcOrd="1" destOrd="0" parTransId="{1517F547-65C9-4C56-B261-34BD7D848900}" sibTransId="{D08629C9-6B9D-40A9-A90C-8B132F76A958}"/>
    <dgm:cxn modelId="{0AC73150-EB39-4833-808E-60E51A60591D}" srcId="{EB39B309-A2DD-4232-AF6E-2F6DEDFE0422}" destId="{E195F5DD-57DB-4824-90E0-14019FD8FDBD}" srcOrd="2" destOrd="0" parTransId="{706C172A-35F4-4D89-9BBF-AA01EA2A6984}" sibTransId="{80BB5990-4CCF-4285-84C9-DF1D235487D1}"/>
    <dgm:cxn modelId="{DE05BD52-C653-4EFD-8C4D-DDA2CEFD12D8}" type="presOf" srcId="{25BD1EAF-0B11-4040-9398-7DAE2715D6B7}" destId="{BC868D1C-DF98-49F4-8560-E503550B1252}" srcOrd="0" destOrd="0" presId="urn:microsoft.com/office/officeart/2005/8/layout/vList2"/>
    <dgm:cxn modelId="{F0FF1331-ED48-4276-9114-D0173AC0C32E}" type="presOf" srcId="{18A51C76-3AF6-4170-83DB-C72503070EAB}" destId="{046D40BC-A9C2-4592-8B78-B5C91477FCFA}" srcOrd="0" destOrd="0" presId="urn:microsoft.com/office/officeart/2005/8/layout/vList2"/>
    <dgm:cxn modelId="{44054952-BB37-4B83-9329-4B02642EF3F7}" srcId="{EB39B309-A2DD-4232-AF6E-2F6DEDFE0422}" destId="{25BD1EAF-0B11-4040-9398-7DAE2715D6B7}" srcOrd="5" destOrd="0" parTransId="{5A4992CB-ACF1-46E5-95B0-1297AA4240E3}" sibTransId="{9127B45D-8D4B-4231-B482-53B1A4280626}"/>
    <dgm:cxn modelId="{361B363C-00D0-4631-9055-7DA821600C04}" srcId="{EB39B309-A2DD-4232-AF6E-2F6DEDFE0422}" destId="{1C59CFDF-5425-4393-99DA-ADB9C8A3663E}" srcOrd="9" destOrd="0" parTransId="{CF62D27C-85CD-43A8-9D99-CA1B52478E3C}" sibTransId="{622230CA-F9C3-4263-9ED9-AA6EFF725852}"/>
    <dgm:cxn modelId="{A9D44D1E-4F00-4276-BACE-1BD7BEC23229}" type="presOf" srcId="{CC036120-CC9A-4E3C-9FB1-55813C43EF49}" destId="{3321A10F-A458-44B8-BE7D-5F5FE63A3473}" srcOrd="0" destOrd="0" presId="urn:microsoft.com/office/officeart/2005/8/layout/vList2"/>
    <dgm:cxn modelId="{215BE723-1AA1-4BBE-9235-366AE45F4327}" srcId="{EB39B309-A2DD-4232-AF6E-2F6DEDFE0422}" destId="{77002B9F-7624-4863-AC9F-0CA65682AEBA}" srcOrd="4" destOrd="0" parTransId="{D7B12F4B-5563-4859-825D-F412A6D787F6}" sibTransId="{496967DF-E33E-4712-8636-9CF7FB97DC94}"/>
    <dgm:cxn modelId="{C7EF713F-B4A1-4E59-8B69-95F493444053}" type="presOf" srcId="{AED480C2-20F2-4B08-A905-A0E0466D7C96}" destId="{8E314FF5-0A58-4403-8D6C-4293C735AC27}" srcOrd="0" destOrd="0" presId="urn:microsoft.com/office/officeart/2005/8/layout/vList2"/>
    <dgm:cxn modelId="{3D449CF7-EAEF-46BA-A355-D3CC3C9F6A5A}" srcId="{EB39B309-A2DD-4232-AF6E-2F6DEDFE0422}" destId="{CC036120-CC9A-4E3C-9FB1-55813C43EF49}" srcOrd="6" destOrd="0" parTransId="{9316BBFC-AC57-44EA-832C-ACAB42EE72F3}" sibTransId="{76E52261-B6E3-49B8-A7C5-55F7ABA75201}"/>
    <dgm:cxn modelId="{E4D1F44F-E991-4AA7-8607-09CAA95498E2}" type="presOf" srcId="{79D47A9E-6C35-4505-8C3B-A9725CDA1E5C}" destId="{8976F54D-2EFF-488D-92FA-BE9581F9F0D7}" srcOrd="0" destOrd="0" presId="urn:microsoft.com/office/officeart/2005/8/layout/vList2"/>
    <dgm:cxn modelId="{375E323A-127F-4D84-A0C3-25905C7B2886}" srcId="{EB39B309-A2DD-4232-AF6E-2F6DEDFE0422}" destId="{18A51C76-3AF6-4170-83DB-C72503070EAB}" srcOrd="3" destOrd="0" parTransId="{A70F9945-D75B-4A80-9E3F-FA2037C5343C}" sibTransId="{C4A68A3F-9120-457D-B514-4570689E03B9}"/>
    <dgm:cxn modelId="{EF3F7720-CE7E-43EB-B74E-B9A50A4896F5}" type="presOf" srcId="{1C945229-6701-4E0A-98A6-3E659B03E139}" destId="{4BB2AA46-88A6-4AF7-B8D1-ACF23C1671BA}" srcOrd="0" destOrd="0" presId="urn:microsoft.com/office/officeart/2005/8/layout/vList2"/>
    <dgm:cxn modelId="{3E442EDB-4CA9-4C70-AC54-4810C7C7FA9C}" type="presOf" srcId="{6EE680E1-09B1-43A7-8A45-6BA6C7B8FEA3}" destId="{37FA59DD-3A9A-4D58-85E1-18B1452F6727}" srcOrd="0" destOrd="0" presId="urn:microsoft.com/office/officeart/2005/8/layout/vList2"/>
    <dgm:cxn modelId="{8D3C6A68-EA0C-4D1A-A134-38FE51A17B75}" srcId="{EB39B309-A2DD-4232-AF6E-2F6DEDFE0422}" destId="{AED480C2-20F2-4B08-A905-A0E0466D7C96}" srcOrd="7" destOrd="0" parTransId="{B57CB399-4E8C-43AC-8692-0D4F331172A5}" sibTransId="{11FC3298-214C-4E8A-9F0A-F79A3355426F}"/>
    <dgm:cxn modelId="{2B1DB645-192C-4CDE-B085-F67253F95388}" type="presOf" srcId="{E195F5DD-57DB-4824-90E0-14019FD8FDBD}" destId="{B471D716-3293-49AD-90F7-A59E01DA255F}" srcOrd="0" destOrd="0" presId="urn:microsoft.com/office/officeart/2005/8/layout/vList2"/>
    <dgm:cxn modelId="{1086BA86-262D-4100-A752-8E457C67799C}" type="presOf" srcId="{EB39B309-A2DD-4232-AF6E-2F6DEDFE0422}" destId="{454BCE7A-75C1-4F78-8D7D-A8F3C4C1B307}" srcOrd="0" destOrd="0" presId="urn:microsoft.com/office/officeart/2005/8/layout/vList2"/>
    <dgm:cxn modelId="{C140C45A-4CF8-4228-A8D3-61E39284DB41}" type="presParOf" srcId="{454BCE7A-75C1-4F78-8D7D-A8F3C4C1B307}" destId="{8976F54D-2EFF-488D-92FA-BE9581F9F0D7}" srcOrd="0" destOrd="0" presId="urn:microsoft.com/office/officeart/2005/8/layout/vList2"/>
    <dgm:cxn modelId="{C7EF3C69-9990-4080-8D43-870C3C70B24C}" type="presParOf" srcId="{454BCE7A-75C1-4F78-8D7D-A8F3C4C1B307}" destId="{D6956C51-43C1-490C-B0FA-30147403688B}" srcOrd="1" destOrd="0" presId="urn:microsoft.com/office/officeart/2005/8/layout/vList2"/>
    <dgm:cxn modelId="{231253E3-E6BD-4F8F-8A53-AB3A32FC8C88}" type="presParOf" srcId="{454BCE7A-75C1-4F78-8D7D-A8F3C4C1B307}" destId="{37FA59DD-3A9A-4D58-85E1-18B1452F6727}" srcOrd="2" destOrd="0" presId="urn:microsoft.com/office/officeart/2005/8/layout/vList2"/>
    <dgm:cxn modelId="{E3D76EEA-FF02-44D6-8E42-25610B9644B7}" type="presParOf" srcId="{454BCE7A-75C1-4F78-8D7D-A8F3C4C1B307}" destId="{CA95CB21-7EE7-482D-ACF8-28F4F4940DA8}" srcOrd="3" destOrd="0" presId="urn:microsoft.com/office/officeart/2005/8/layout/vList2"/>
    <dgm:cxn modelId="{84FAED70-AE8B-458F-9C42-F91EB6875BF1}" type="presParOf" srcId="{454BCE7A-75C1-4F78-8D7D-A8F3C4C1B307}" destId="{B471D716-3293-49AD-90F7-A59E01DA255F}" srcOrd="4" destOrd="0" presId="urn:microsoft.com/office/officeart/2005/8/layout/vList2"/>
    <dgm:cxn modelId="{E16F5DDC-14B4-43B4-8AF8-122F7329EB1E}" type="presParOf" srcId="{454BCE7A-75C1-4F78-8D7D-A8F3C4C1B307}" destId="{4742A069-C7D2-4DB0-9AFF-F9BBCCA71FE3}" srcOrd="5" destOrd="0" presId="urn:microsoft.com/office/officeart/2005/8/layout/vList2"/>
    <dgm:cxn modelId="{F4AC35A8-30BB-494E-9D8D-84BEAE3BC817}" type="presParOf" srcId="{454BCE7A-75C1-4F78-8D7D-A8F3C4C1B307}" destId="{046D40BC-A9C2-4592-8B78-B5C91477FCFA}" srcOrd="6" destOrd="0" presId="urn:microsoft.com/office/officeart/2005/8/layout/vList2"/>
    <dgm:cxn modelId="{36976446-7747-4CB6-9ABD-764FD95BE9EB}" type="presParOf" srcId="{454BCE7A-75C1-4F78-8D7D-A8F3C4C1B307}" destId="{EBE2D063-D5D4-4D72-BA13-A1EB66A4CE53}" srcOrd="7" destOrd="0" presId="urn:microsoft.com/office/officeart/2005/8/layout/vList2"/>
    <dgm:cxn modelId="{84C1A44B-053A-4152-A03F-179C5F1F6F4F}" type="presParOf" srcId="{454BCE7A-75C1-4F78-8D7D-A8F3C4C1B307}" destId="{C4CE1773-B96F-492B-BC6E-E48894063454}" srcOrd="8" destOrd="0" presId="urn:microsoft.com/office/officeart/2005/8/layout/vList2"/>
    <dgm:cxn modelId="{6F22FDF1-B636-4B31-BE63-4EEE0D7456D6}" type="presParOf" srcId="{454BCE7A-75C1-4F78-8D7D-A8F3C4C1B307}" destId="{CFDD6065-93A3-40EA-897F-FE9DA7E46964}" srcOrd="9" destOrd="0" presId="urn:microsoft.com/office/officeart/2005/8/layout/vList2"/>
    <dgm:cxn modelId="{45B64249-0456-4B26-B24F-CA3CE74730A7}" type="presParOf" srcId="{454BCE7A-75C1-4F78-8D7D-A8F3C4C1B307}" destId="{BC868D1C-DF98-49F4-8560-E503550B1252}" srcOrd="10" destOrd="0" presId="urn:microsoft.com/office/officeart/2005/8/layout/vList2"/>
    <dgm:cxn modelId="{22E2A166-95ED-4755-924A-389C134D8122}" type="presParOf" srcId="{454BCE7A-75C1-4F78-8D7D-A8F3C4C1B307}" destId="{1EDACD39-E029-4B2C-B223-72C99CE9EBB7}" srcOrd="11" destOrd="0" presId="urn:microsoft.com/office/officeart/2005/8/layout/vList2"/>
    <dgm:cxn modelId="{612D2F43-0851-4E03-98D6-583D1AE34C74}" type="presParOf" srcId="{454BCE7A-75C1-4F78-8D7D-A8F3C4C1B307}" destId="{3321A10F-A458-44B8-BE7D-5F5FE63A3473}" srcOrd="12" destOrd="0" presId="urn:microsoft.com/office/officeart/2005/8/layout/vList2"/>
    <dgm:cxn modelId="{F3530765-C831-421F-B946-9B8AC979A89B}" type="presParOf" srcId="{454BCE7A-75C1-4F78-8D7D-A8F3C4C1B307}" destId="{D3A71A8A-E427-448D-BAB0-CA5451720C8C}" srcOrd="13" destOrd="0" presId="urn:microsoft.com/office/officeart/2005/8/layout/vList2"/>
    <dgm:cxn modelId="{3E19B6B0-DE5A-46E0-9501-2D1FDC0CED0A}" type="presParOf" srcId="{454BCE7A-75C1-4F78-8D7D-A8F3C4C1B307}" destId="{8E314FF5-0A58-4403-8D6C-4293C735AC27}" srcOrd="14" destOrd="0" presId="urn:microsoft.com/office/officeart/2005/8/layout/vList2"/>
    <dgm:cxn modelId="{9D3E370E-E3B1-4339-86E9-1F91476695E5}" type="presParOf" srcId="{454BCE7A-75C1-4F78-8D7D-A8F3C4C1B307}" destId="{AED352D3-D75F-4E39-A7A9-13EDE9475718}" srcOrd="15" destOrd="0" presId="urn:microsoft.com/office/officeart/2005/8/layout/vList2"/>
    <dgm:cxn modelId="{A388C1E4-1431-4235-9847-827248F6A11A}" type="presParOf" srcId="{454BCE7A-75C1-4F78-8D7D-A8F3C4C1B307}" destId="{4BB2AA46-88A6-4AF7-B8D1-ACF23C1671BA}" srcOrd="16" destOrd="0" presId="urn:microsoft.com/office/officeart/2005/8/layout/vList2"/>
    <dgm:cxn modelId="{65C50CC7-28DD-4B9A-B9F3-BA6383E0CC0B}" type="presParOf" srcId="{454BCE7A-75C1-4F78-8D7D-A8F3C4C1B307}" destId="{02A42C3F-3478-41C1-9420-4AA243EB4259}" srcOrd="17" destOrd="0" presId="urn:microsoft.com/office/officeart/2005/8/layout/vList2"/>
    <dgm:cxn modelId="{FA11351E-CBE8-4E97-B450-D0B846693E1B}" type="presParOf" srcId="{454BCE7A-75C1-4F78-8D7D-A8F3C4C1B307}" destId="{B4600768-EC95-403C-859D-514992F27285}" srcOrd="18"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615A8282-0BBA-4349-B13A-18E287D7F9A8}"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C70C37A2-EC7A-4033-ADD9-6F7D9BE5004C}">
      <dgm:prSet/>
      <dgm:spPr/>
      <dgm:t>
        <a:bodyPr/>
        <a:lstStyle/>
        <a:p>
          <a:r>
            <a:rPr lang="en-IN" b="1" i="0" dirty="0"/>
            <a:t>Treatment of Dengue Fever</a:t>
          </a:r>
          <a:r>
            <a:rPr lang="en-US" b="1" i="0" dirty="0"/>
            <a:t> </a:t>
          </a:r>
          <a:r>
            <a:rPr lang="en-IN" b="1" i="0" dirty="0"/>
            <a:t>&amp; DHF I &amp; II</a:t>
          </a:r>
          <a:endParaRPr lang="en-IN" dirty="0"/>
        </a:p>
      </dgm:t>
    </dgm:pt>
    <dgm:pt modelId="{0AAD6D4C-98D4-4505-A60E-527A06B438D2}" type="parTrans" cxnId="{47DAE83F-4B72-47EF-A6B6-3F06DE50449D}">
      <dgm:prSet/>
      <dgm:spPr/>
      <dgm:t>
        <a:bodyPr/>
        <a:lstStyle/>
        <a:p>
          <a:endParaRPr lang="en-IN"/>
        </a:p>
      </dgm:t>
    </dgm:pt>
    <dgm:pt modelId="{1ECE9E2E-6914-4B09-A9CE-A56B7BCA2424}" type="sibTrans" cxnId="{47DAE83F-4B72-47EF-A6B6-3F06DE50449D}">
      <dgm:prSet/>
      <dgm:spPr/>
      <dgm:t>
        <a:bodyPr/>
        <a:lstStyle/>
        <a:p>
          <a:endParaRPr lang="en-IN"/>
        </a:p>
      </dgm:t>
    </dgm:pt>
    <dgm:pt modelId="{91EA4949-9942-4B3B-9169-9216CB342496}" type="pres">
      <dgm:prSet presAssocID="{615A8282-0BBA-4349-B13A-18E287D7F9A8}" presName="linear" presStyleCnt="0">
        <dgm:presLayoutVars>
          <dgm:animLvl val="lvl"/>
          <dgm:resizeHandles val="exact"/>
        </dgm:presLayoutVars>
      </dgm:prSet>
      <dgm:spPr/>
      <dgm:t>
        <a:bodyPr/>
        <a:lstStyle/>
        <a:p>
          <a:endParaRPr lang="en-US"/>
        </a:p>
      </dgm:t>
    </dgm:pt>
    <dgm:pt modelId="{A2E09F9C-D8DF-4CEF-8D5B-5EE6B54AAEB5}" type="pres">
      <dgm:prSet presAssocID="{C70C37A2-EC7A-4033-ADD9-6F7D9BE5004C}" presName="parentText" presStyleLbl="node1" presStyleIdx="0" presStyleCnt="1">
        <dgm:presLayoutVars>
          <dgm:chMax val="0"/>
          <dgm:bulletEnabled val="1"/>
        </dgm:presLayoutVars>
      </dgm:prSet>
      <dgm:spPr/>
      <dgm:t>
        <a:bodyPr/>
        <a:lstStyle/>
        <a:p>
          <a:endParaRPr lang="en-US"/>
        </a:p>
      </dgm:t>
    </dgm:pt>
  </dgm:ptLst>
  <dgm:cxnLst>
    <dgm:cxn modelId="{4B443925-F90D-4E6D-89D3-82458C751A0D}" type="presOf" srcId="{C70C37A2-EC7A-4033-ADD9-6F7D9BE5004C}" destId="{A2E09F9C-D8DF-4CEF-8D5B-5EE6B54AAEB5}" srcOrd="0" destOrd="0" presId="urn:microsoft.com/office/officeart/2005/8/layout/vList2"/>
    <dgm:cxn modelId="{47DAE83F-4B72-47EF-A6B6-3F06DE50449D}" srcId="{615A8282-0BBA-4349-B13A-18E287D7F9A8}" destId="{C70C37A2-EC7A-4033-ADD9-6F7D9BE5004C}" srcOrd="0" destOrd="0" parTransId="{0AAD6D4C-98D4-4505-A60E-527A06B438D2}" sibTransId="{1ECE9E2E-6914-4B09-A9CE-A56B7BCA2424}"/>
    <dgm:cxn modelId="{8E1BDA10-05E3-4BD1-BA2D-880D0C0A33E1}" type="presOf" srcId="{615A8282-0BBA-4349-B13A-18E287D7F9A8}" destId="{91EA4949-9942-4B3B-9169-9216CB342496}" srcOrd="0" destOrd="0" presId="urn:microsoft.com/office/officeart/2005/8/layout/vList2"/>
    <dgm:cxn modelId="{8FB5F5D6-3895-405B-93EF-F02C4D11127C}" type="presParOf" srcId="{91EA4949-9942-4B3B-9169-9216CB342496}" destId="{A2E09F9C-D8DF-4CEF-8D5B-5EE6B54AAEB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07BA30AC-131A-4370-A91C-5D254CE6D6C8}" type="doc">
      <dgm:prSet loTypeId="urn:microsoft.com/office/officeart/2005/8/layout/vList2" loCatId="list" qsTypeId="urn:microsoft.com/office/officeart/2005/8/quickstyle/simple1" qsCatId="simple" csTypeId="urn:microsoft.com/office/officeart/2005/8/colors/accent4_4" csCatId="accent4"/>
      <dgm:spPr/>
      <dgm:t>
        <a:bodyPr/>
        <a:lstStyle/>
        <a:p>
          <a:endParaRPr lang="en-IN"/>
        </a:p>
      </dgm:t>
    </dgm:pt>
    <dgm:pt modelId="{4DD820B0-62DA-473C-9E98-A3CF40EA3A88}">
      <dgm:prSet/>
      <dgm:spPr/>
      <dgm:t>
        <a:bodyPr/>
        <a:lstStyle/>
        <a:p>
          <a:r>
            <a:rPr lang="en-US" b="0" i="0"/>
            <a:t>Fluids</a:t>
          </a:r>
          <a:endParaRPr lang="en-IN"/>
        </a:p>
      </dgm:t>
    </dgm:pt>
    <dgm:pt modelId="{1E899C9D-5155-4B05-A2A7-E207246C96F0}" type="parTrans" cxnId="{58989B55-34BD-4A21-B3AF-DBE1DE7C02FE}">
      <dgm:prSet/>
      <dgm:spPr/>
      <dgm:t>
        <a:bodyPr/>
        <a:lstStyle/>
        <a:p>
          <a:endParaRPr lang="en-IN"/>
        </a:p>
      </dgm:t>
    </dgm:pt>
    <dgm:pt modelId="{6058FDD3-E0DB-4E25-9869-33928115C574}" type="sibTrans" cxnId="{58989B55-34BD-4A21-B3AF-DBE1DE7C02FE}">
      <dgm:prSet/>
      <dgm:spPr/>
      <dgm:t>
        <a:bodyPr/>
        <a:lstStyle/>
        <a:p>
          <a:endParaRPr lang="en-IN"/>
        </a:p>
      </dgm:t>
    </dgm:pt>
    <dgm:pt modelId="{53BC7DAC-12FE-459B-8CE5-CDC6362DA0EA}">
      <dgm:prSet/>
      <dgm:spPr/>
      <dgm:t>
        <a:bodyPr/>
        <a:lstStyle/>
        <a:p>
          <a:r>
            <a:rPr lang="en-US" b="0" i="0"/>
            <a:t>Rest</a:t>
          </a:r>
          <a:endParaRPr lang="en-IN"/>
        </a:p>
      </dgm:t>
    </dgm:pt>
    <dgm:pt modelId="{27489AAB-8C68-4112-B317-BA373603B002}" type="parTrans" cxnId="{75E81804-5D7E-4FC1-9E64-F84C0847936A}">
      <dgm:prSet/>
      <dgm:spPr/>
      <dgm:t>
        <a:bodyPr/>
        <a:lstStyle/>
        <a:p>
          <a:endParaRPr lang="en-IN"/>
        </a:p>
      </dgm:t>
    </dgm:pt>
    <dgm:pt modelId="{CBD63CE3-E18F-4BDD-BF5C-D0C528CBA6A0}" type="sibTrans" cxnId="{75E81804-5D7E-4FC1-9E64-F84C0847936A}">
      <dgm:prSet/>
      <dgm:spPr/>
      <dgm:t>
        <a:bodyPr/>
        <a:lstStyle/>
        <a:p>
          <a:endParaRPr lang="en-IN"/>
        </a:p>
      </dgm:t>
    </dgm:pt>
    <dgm:pt modelId="{010D1026-9F21-44FC-9B55-FDF062AA6E24}">
      <dgm:prSet/>
      <dgm:spPr/>
      <dgm:t>
        <a:bodyPr/>
        <a:lstStyle/>
        <a:p>
          <a:r>
            <a:rPr lang="en-US" b="0" i="0"/>
            <a:t>Antipyretics (avoid aspirin and non-steroidal anti-inflammatory drugs)</a:t>
          </a:r>
          <a:endParaRPr lang="en-IN"/>
        </a:p>
      </dgm:t>
    </dgm:pt>
    <dgm:pt modelId="{312E83ED-3D4E-417E-ACC0-A962E37DAAFC}" type="parTrans" cxnId="{559FAA45-B2F4-4C44-A8D7-EF1D8E70C060}">
      <dgm:prSet/>
      <dgm:spPr/>
      <dgm:t>
        <a:bodyPr/>
        <a:lstStyle/>
        <a:p>
          <a:endParaRPr lang="en-IN"/>
        </a:p>
      </dgm:t>
    </dgm:pt>
    <dgm:pt modelId="{F9D61175-FA1C-4E5A-B873-C128F2981E47}" type="sibTrans" cxnId="{559FAA45-B2F4-4C44-A8D7-EF1D8E70C060}">
      <dgm:prSet/>
      <dgm:spPr/>
      <dgm:t>
        <a:bodyPr/>
        <a:lstStyle/>
        <a:p>
          <a:endParaRPr lang="en-IN"/>
        </a:p>
      </dgm:t>
    </dgm:pt>
    <dgm:pt modelId="{9699D11D-173C-44CA-A234-399FE33F67CA}">
      <dgm:prSet/>
      <dgm:spPr/>
      <dgm:t>
        <a:bodyPr/>
        <a:lstStyle/>
        <a:p>
          <a:r>
            <a:rPr lang="en-US" b="0" i="0"/>
            <a:t>Monitor blood pressure, hematocrit, platelet count, level of consciousness</a:t>
          </a:r>
          <a:endParaRPr lang="en-IN"/>
        </a:p>
      </dgm:t>
    </dgm:pt>
    <dgm:pt modelId="{1A2C7B0F-9DE8-4A08-B72A-117C4BC4347E}" type="parTrans" cxnId="{4AF33C72-20C5-4109-A4F3-471D8E736649}">
      <dgm:prSet/>
      <dgm:spPr/>
      <dgm:t>
        <a:bodyPr/>
        <a:lstStyle/>
        <a:p>
          <a:endParaRPr lang="en-IN"/>
        </a:p>
      </dgm:t>
    </dgm:pt>
    <dgm:pt modelId="{E1D70AC6-D96A-442B-B35B-E4E9517A9254}" type="sibTrans" cxnId="{4AF33C72-20C5-4109-A4F3-471D8E736649}">
      <dgm:prSet/>
      <dgm:spPr/>
      <dgm:t>
        <a:bodyPr/>
        <a:lstStyle/>
        <a:p>
          <a:endParaRPr lang="en-IN"/>
        </a:p>
      </dgm:t>
    </dgm:pt>
    <dgm:pt modelId="{18023E8A-4C7A-4BD0-83C6-E8634F5A135D}" type="pres">
      <dgm:prSet presAssocID="{07BA30AC-131A-4370-A91C-5D254CE6D6C8}" presName="linear" presStyleCnt="0">
        <dgm:presLayoutVars>
          <dgm:animLvl val="lvl"/>
          <dgm:resizeHandles val="exact"/>
        </dgm:presLayoutVars>
      </dgm:prSet>
      <dgm:spPr/>
      <dgm:t>
        <a:bodyPr/>
        <a:lstStyle/>
        <a:p>
          <a:endParaRPr lang="en-US"/>
        </a:p>
      </dgm:t>
    </dgm:pt>
    <dgm:pt modelId="{DF2E643F-B933-4624-A6D1-2DCC57F68319}" type="pres">
      <dgm:prSet presAssocID="{4DD820B0-62DA-473C-9E98-A3CF40EA3A88}" presName="parentText" presStyleLbl="node1" presStyleIdx="0" presStyleCnt="4">
        <dgm:presLayoutVars>
          <dgm:chMax val="0"/>
          <dgm:bulletEnabled val="1"/>
        </dgm:presLayoutVars>
      </dgm:prSet>
      <dgm:spPr/>
      <dgm:t>
        <a:bodyPr/>
        <a:lstStyle/>
        <a:p>
          <a:endParaRPr lang="en-US"/>
        </a:p>
      </dgm:t>
    </dgm:pt>
    <dgm:pt modelId="{62ECE29D-5BAF-48A8-8EE8-02CF68BC152A}" type="pres">
      <dgm:prSet presAssocID="{6058FDD3-E0DB-4E25-9869-33928115C574}" presName="spacer" presStyleCnt="0"/>
      <dgm:spPr/>
      <dgm:t>
        <a:bodyPr/>
        <a:lstStyle/>
        <a:p>
          <a:endParaRPr lang="en-US"/>
        </a:p>
      </dgm:t>
    </dgm:pt>
    <dgm:pt modelId="{A649BF02-2E05-4991-834A-AE98C3B72E77}" type="pres">
      <dgm:prSet presAssocID="{53BC7DAC-12FE-459B-8CE5-CDC6362DA0EA}" presName="parentText" presStyleLbl="node1" presStyleIdx="1" presStyleCnt="4">
        <dgm:presLayoutVars>
          <dgm:chMax val="0"/>
          <dgm:bulletEnabled val="1"/>
        </dgm:presLayoutVars>
      </dgm:prSet>
      <dgm:spPr/>
      <dgm:t>
        <a:bodyPr/>
        <a:lstStyle/>
        <a:p>
          <a:endParaRPr lang="en-US"/>
        </a:p>
      </dgm:t>
    </dgm:pt>
    <dgm:pt modelId="{0EB11252-EFC3-43F7-9DEA-0D0C8E1E8FF3}" type="pres">
      <dgm:prSet presAssocID="{CBD63CE3-E18F-4BDD-BF5C-D0C528CBA6A0}" presName="spacer" presStyleCnt="0"/>
      <dgm:spPr/>
      <dgm:t>
        <a:bodyPr/>
        <a:lstStyle/>
        <a:p>
          <a:endParaRPr lang="en-US"/>
        </a:p>
      </dgm:t>
    </dgm:pt>
    <dgm:pt modelId="{871128E1-191E-468D-B7DC-EA6AFB6F29D5}" type="pres">
      <dgm:prSet presAssocID="{010D1026-9F21-44FC-9B55-FDF062AA6E24}" presName="parentText" presStyleLbl="node1" presStyleIdx="2" presStyleCnt="4">
        <dgm:presLayoutVars>
          <dgm:chMax val="0"/>
          <dgm:bulletEnabled val="1"/>
        </dgm:presLayoutVars>
      </dgm:prSet>
      <dgm:spPr/>
      <dgm:t>
        <a:bodyPr/>
        <a:lstStyle/>
        <a:p>
          <a:endParaRPr lang="en-US"/>
        </a:p>
      </dgm:t>
    </dgm:pt>
    <dgm:pt modelId="{3F73BC13-46DC-4278-BF32-87C164A9F531}" type="pres">
      <dgm:prSet presAssocID="{F9D61175-FA1C-4E5A-B873-C128F2981E47}" presName="spacer" presStyleCnt="0"/>
      <dgm:spPr/>
      <dgm:t>
        <a:bodyPr/>
        <a:lstStyle/>
        <a:p>
          <a:endParaRPr lang="en-US"/>
        </a:p>
      </dgm:t>
    </dgm:pt>
    <dgm:pt modelId="{57238554-9565-4A92-8858-68C650988F2F}" type="pres">
      <dgm:prSet presAssocID="{9699D11D-173C-44CA-A234-399FE33F67CA}" presName="parentText" presStyleLbl="node1" presStyleIdx="3" presStyleCnt="4">
        <dgm:presLayoutVars>
          <dgm:chMax val="0"/>
          <dgm:bulletEnabled val="1"/>
        </dgm:presLayoutVars>
      </dgm:prSet>
      <dgm:spPr/>
      <dgm:t>
        <a:bodyPr/>
        <a:lstStyle/>
        <a:p>
          <a:endParaRPr lang="en-US"/>
        </a:p>
      </dgm:t>
    </dgm:pt>
  </dgm:ptLst>
  <dgm:cxnLst>
    <dgm:cxn modelId="{7ECC2CF6-5097-4960-9AAB-3CD89D2B921E}" type="presOf" srcId="{53BC7DAC-12FE-459B-8CE5-CDC6362DA0EA}" destId="{A649BF02-2E05-4991-834A-AE98C3B72E77}" srcOrd="0" destOrd="0" presId="urn:microsoft.com/office/officeart/2005/8/layout/vList2"/>
    <dgm:cxn modelId="{9618A3EF-BFFD-4CCD-9A4B-B7ACAFC80DB8}" type="presOf" srcId="{07BA30AC-131A-4370-A91C-5D254CE6D6C8}" destId="{18023E8A-4C7A-4BD0-83C6-E8634F5A135D}" srcOrd="0" destOrd="0" presId="urn:microsoft.com/office/officeart/2005/8/layout/vList2"/>
    <dgm:cxn modelId="{3E9B7D8E-4AD1-4500-8428-33F6C094E735}" type="presOf" srcId="{9699D11D-173C-44CA-A234-399FE33F67CA}" destId="{57238554-9565-4A92-8858-68C650988F2F}" srcOrd="0" destOrd="0" presId="urn:microsoft.com/office/officeart/2005/8/layout/vList2"/>
    <dgm:cxn modelId="{2CE3041F-D032-4AAD-B627-245B5FF76D4B}" type="presOf" srcId="{4DD820B0-62DA-473C-9E98-A3CF40EA3A88}" destId="{DF2E643F-B933-4624-A6D1-2DCC57F68319}" srcOrd="0" destOrd="0" presId="urn:microsoft.com/office/officeart/2005/8/layout/vList2"/>
    <dgm:cxn modelId="{FFC17B1F-5406-450D-A0D2-AD42080FAF07}" type="presOf" srcId="{010D1026-9F21-44FC-9B55-FDF062AA6E24}" destId="{871128E1-191E-468D-B7DC-EA6AFB6F29D5}" srcOrd="0" destOrd="0" presId="urn:microsoft.com/office/officeart/2005/8/layout/vList2"/>
    <dgm:cxn modelId="{58989B55-34BD-4A21-B3AF-DBE1DE7C02FE}" srcId="{07BA30AC-131A-4370-A91C-5D254CE6D6C8}" destId="{4DD820B0-62DA-473C-9E98-A3CF40EA3A88}" srcOrd="0" destOrd="0" parTransId="{1E899C9D-5155-4B05-A2A7-E207246C96F0}" sibTransId="{6058FDD3-E0DB-4E25-9869-33928115C574}"/>
    <dgm:cxn modelId="{559FAA45-B2F4-4C44-A8D7-EF1D8E70C060}" srcId="{07BA30AC-131A-4370-A91C-5D254CE6D6C8}" destId="{010D1026-9F21-44FC-9B55-FDF062AA6E24}" srcOrd="2" destOrd="0" parTransId="{312E83ED-3D4E-417E-ACC0-A962E37DAAFC}" sibTransId="{F9D61175-FA1C-4E5A-B873-C128F2981E47}"/>
    <dgm:cxn modelId="{4AF33C72-20C5-4109-A4F3-471D8E736649}" srcId="{07BA30AC-131A-4370-A91C-5D254CE6D6C8}" destId="{9699D11D-173C-44CA-A234-399FE33F67CA}" srcOrd="3" destOrd="0" parTransId="{1A2C7B0F-9DE8-4A08-B72A-117C4BC4347E}" sibTransId="{E1D70AC6-D96A-442B-B35B-E4E9517A9254}"/>
    <dgm:cxn modelId="{75E81804-5D7E-4FC1-9E64-F84C0847936A}" srcId="{07BA30AC-131A-4370-A91C-5D254CE6D6C8}" destId="{53BC7DAC-12FE-459B-8CE5-CDC6362DA0EA}" srcOrd="1" destOrd="0" parTransId="{27489AAB-8C68-4112-B317-BA373603B002}" sibTransId="{CBD63CE3-E18F-4BDD-BF5C-D0C528CBA6A0}"/>
    <dgm:cxn modelId="{29D4ADA1-0AE7-40D5-8A9D-C7A0FD030651}" type="presParOf" srcId="{18023E8A-4C7A-4BD0-83C6-E8634F5A135D}" destId="{DF2E643F-B933-4624-A6D1-2DCC57F68319}" srcOrd="0" destOrd="0" presId="urn:microsoft.com/office/officeart/2005/8/layout/vList2"/>
    <dgm:cxn modelId="{C7C21DF5-878F-4059-8D59-D17C454D4A8D}" type="presParOf" srcId="{18023E8A-4C7A-4BD0-83C6-E8634F5A135D}" destId="{62ECE29D-5BAF-48A8-8EE8-02CF68BC152A}" srcOrd="1" destOrd="0" presId="urn:microsoft.com/office/officeart/2005/8/layout/vList2"/>
    <dgm:cxn modelId="{9DB884E5-DA3D-49D1-941F-BB50F243BDDC}" type="presParOf" srcId="{18023E8A-4C7A-4BD0-83C6-E8634F5A135D}" destId="{A649BF02-2E05-4991-834A-AE98C3B72E77}" srcOrd="2" destOrd="0" presId="urn:microsoft.com/office/officeart/2005/8/layout/vList2"/>
    <dgm:cxn modelId="{B3FFA44C-7233-4C0A-9E1C-287A47FF8989}" type="presParOf" srcId="{18023E8A-4C7A-4BD0-83C6-E8634F5A135D}" destId="{0EB11252-EFC3-43F7-9DEA-0D0C8E1E8FF3}" srcOrd="3" destOrd="0" presId="urn:microsoft.com/office/officeart/2005/8/layout/vList2"/>
    <dgm:cxn modelId="{9C22EC35-BBFD-40E5-B027-7F62B65B275E}" type="presParOf" srcId="{18023E8A-4C7A-4BD0-83C6-E8634F5A135D}" destId="{871128E1-191E-468D-B7DC-EA6AFB6F29D5}" srcOrd="4" destOrd="0" presId="urn:microsoft.com/office/officeart/2005/8/layout/vList2"/>
    <dgm:cxn modelId="{95131B8A-2C6F-457B-8CAF-329501DAE56C}" type="presParOf" srcId="{18023E8A-4C7A-4BD0-83C6-E8634F5A135D}" destId="{3F73BC13-46DC-4278-BF32-87C164A9F531}" srcOrd="5" destOrd="0" presId="urn:microsoft.com/office/officeart/2005/8/layout/vList2"/>
    <dgm:cxn modelId="{A18163D1-7029-4C87-BD30-086EFA74BF91}" type="presParOf" srcId="{18023E8A-4C7A-4BD0-83C6-E8634F5A135D}" destId="{57238554-9565-4A92-8858-68C650988F2F}"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49E54634-65F5-4068-A282-F06293687437}"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IN"/>
        </a:p>
      </dgm:t>
    </dgm:pt>
    <dgm:pt modelId="{954155B2-7682-4648-83E0-74AE9601C464}">
      <dgm:prSet custT="1"/>
      <dgm:spPr/>
      <dgm:t>
        <a:bodyPr/>
        <a:lstStyle/>
        <a:p>
          <a:r>
            <a:rPr lang="en-US" sz="2800" b="1" dirty="0"/>
            <a:t>Grade B: management of dengue with warning signs in adults</a:t>
          </a:r>
          <a:endParaRPr lang="en-IN" sz="2800" dirty="0"/>
        </a:p>
      </dgm:t>
    </dgm:pt>
    <dgm:pt modelId="{3A543B84-907A-4984-AF76-80D6B9844385}" type="parTrans" cxnId="{A1870F89-ACE4-4C83-B6E4-CEE34EDE70A6}">
      <dgm:prSet/>
      <dgm:spPr/>
      <dgm:t>
        <a:bodyPr/>
        <a:lstStyle/>
        <a:p>
          <a:endParaRPr lang="en-IN"/>
        </a:p>
      </dgm:t>
    </dgm:pt>
    <dgm:pt modelId="{B770151E-117F-4D19-81DD-5CA21DE9DEE5}" type="sibTrans" cxnId="{A1870F89-ACE4-4C83-B6E4-CEE34EDE70A6}">
      <dgm:prSet/>
      <dgm:spPr/>
      <dgm:t>
        <a:bodyPr/>
        <a:lstStyle/>
        <a:p>
          <a:endParaRPr lang="en-IN"/>
        </a:p>
      </dgm:t>
    </dgm:pt>
    <dgm:pt modelId="{EF23E05A-1719-4061-B327-4CD8F47EDD3E}" type="pres">
      <dgm:prSet presAssocID="{49E54634-65F5-4068-A282-F06293687437}" presName="linear" presStyleCnt="0">
        <dgm:presLayoutVars>
          <dgm:animLvl val="lvl"/>
          <dgm:resizeHandles val="exact"/>
        </dgm:presLayoutVars>
      </dgm:prSet>
      <dgm:spPr/>
      <dgm:t>
        <a:bodyPr/>
        <a:lstStyle/>
        <a:p>
          <a:endParaRPr lang="en-US"/>
        </a:p>
      </dgm:t>
    </dgm:pt>
    <dgm:pt modelId="{FF32E3D4-4E59-42E6-B32F-8EB5206BDBC0}" type="pres">
      <dgm:prSet presAssocID="{954155B2-7682-4648-83E0-74AE9601C464}" presName="parentText" presStyleLbl="node1" presStyleIdx="0" presStyleCnt="1" custScaleY="134464" custLinFactNeighborX="-6243" custLinFactNeighborY="-13183">
        <dgm:presLayoutVars>
          <dgm:chMax val="0"/>
          <dgm:bulletEnabled val="1"/>
        </dgm:presLayoutVars>
      </dgm:prSet>
      <dgm:spPr/>
      <dgm:t>
        <a:bodyPr/>
        <a:lstStyle/>
        <a:p>
          <a:endParaRPr lang="en-US"/>
        </a:p>
      </dgm:t>
    </dgm:pt>
  </dgm:ptLst>
  <dgm:cxnLst>
    <dgm:cxn modelId="{D7B7EA64-B5D2-4F04-A355-1195326F08F7}" type="presOf" srcId="{49E54634-65F5-4068-A282-F06293687437}" destId="{EF23E05A-1719-4061-B327-4CD8F47EDD3E}" srcOrd="0" destOrd="0" presId="urn:microsoft.com/office/officeart/2005/8/layout/vList2"/>
    <dgm:cxn modelId="{F015B794-2362-4324-9A71-3C2CECDD6F21}" type="presOf" srcId="{954155B2-7682-4648-83E0-74AE9601C464}" destId="{FF32E3D4-4E59-42E6-B32F-8EB5206BDBC0}" srcOrd="0" destOrd="0" presId="urn:microsoft.com/office/officeart/2005/8/layout/vList2"/>
    <dgm:cxn modelId="{A1870F89-ACE4-4C83-B6E4-CEE34EDE70A6}" srcId="{49E54634-65F5-4068-A282-F06293687437}" destId="{954155B2-7682-4648-83E0-74AE9601C464}" srcOrd="0" destOrd="0" parTransId="{3A543B84-907A-4984-AF76-80D6B9844385}" sibTransId="{B770151E-117F-4D19-81DD-5CA21DE9DEE5}"/>
    <dgm:cxn modelId="{FCFE3C68-647E-47A1-BA94-79118C4481C4}" type="presParOf" srcId="{EF23E05A-1719-4061-B327-4CD8F47EDD3E}" destId="{FF32E3D4-4E59-42E6-B32F-8EB5206BDBC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F9C2609A-F3B1-4C54-B861-A5438A054090}"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IN"/>
        </a:p>
      </dgm:t>
    </dgm:pt>
    <dgm:pt modelId="{BFE5E695-2D67-4835-9C4F-77D6A3D49513}">
      <dgm:prSet custT="1"/>
      <dgm:spPr/>
      <dgm:t>
        <a:bodyPr/>
        <a:lstStyle/>
        <a:p>
          <a:pPr algn="ctr"/>
          <a:r>
            <a:rPr lang="en-US" sz="2400" b="1" dirty="0"/>
            <a:t>Grade B: management of dengue with warning signs in children</a:t>
          </a:r>
          <a:endParaRPr lang="en-IN" sz="2400" dirty="0"/>
        </a:p>
      </dgm:t>
    </dgm:pt>
    <dgm:pt modelId="{D24F7B89-10DF-4314-B53E-AC6CDA9AE86F}" type="parTrans" cxnId="{5453B91F-46E7-48CE-928F-7B0093671403}">
      <dgm:prSet/>
      <dgm:spPr/>
      <dgm:t>
        <a:bodyPr/>
        <a:lstStyle/>
        <a:p>
          <a:endParaRPr lang="en-IN"/>
        </a:p>
      </dgm:t>
    </dgm:pt>
    <dgm:pt modelId="{ECB7F3BC-9892-430C-8C84-351599C9804B}" type="sibTrans" cxnId="{5453B91F-46E7-48CE-928F-7B0093671403}">
      <dgm:prSet/>
      <dgm:spPr/>
      <dgm:t>
        <a:bodyPr/>
        <a:lstStyle/>
        <a:p>
          <a:endParaRPr lang="en-IN"/>
        </a:p>
      </dgm:t>
    </dgm:pt>
    <dgm:pt modelId="{37B738CE-B62D-49ED-ACB6-F5DFE79EE8A8}" type="pres">
      <dgm:prSet presAssocID="{F9C2609A-F3B1-4C54-B861-A5438A054090}" presName="linear" presStyleCnt="0">
        <dgm:presLayoutVars>
          <dgm:animLvl val="lvl"/>
          <dgm:resizeHandles val="exact"/>
        </dgm:presLayoutVars>
      </dgm:prSet>
      <dgm:spPr/>
      <dgm:t>
        <a:bodyPr/>
        <a:lstStyle/>
        <a:p>
          <a:endParaRPr lang="en-US"/>
        </a:p>
      </dgm:t>
    </dgm:pt>
    <dgm:pt modelId="{C91FECEA-6E82-4151-9C9B-5DC9DE9B34E7}" type="pres">
      <dgm:prSet presAssocID="{BFE5E695-2D67-4835-9C4F-77D6A3D49513}" presName="parentText" presStyleLbl="node1" presStyleIdx="0" presStyleCnt="1" custScaleY="131528">
        <dgm:presLayoutVars>
          <dgm:chMax val="0"/>
          <dgm:bulletEnabled val="1"/>
        </dgm:presLayoutVars>
      </dgm:prSet>
      <dgm:spPr/>
      <dgm:t>
        <a:bodyPr/>
        <a:lstStyle/>
        <a:p>
          <a:endParaRPr lang="en-US"/>
        </a:p>
      </dgm:t>
    </dgm:pt>
  </dgm:ptLst>
  <dgm:cxnLst>
    <dgm:cxn modelId="{F0028844-B5BB-452C-8358-749D4B6FDD38}" type="presOf" srcId="{BFE5E695-2D67-4835-9C4F-77D6A3D49513}" destId="{C91FECEA-6E82-4151-9C9B-5DC9DE9B34E7}" srcOrd="0" destOrd="0" presId="urn:microsoft.com/office/officeart/2005/8/layout/vList2"/>
    <dgm:cxn modelId="{5453B91F-46E7-48CE-928F-7B0093671403}" srcId="{F9C2609A-F3B1-4C54-B861-A5438A054090}" destId="{BFE5E695-2D67-4835-9C4F-77D6A3D49513}" srcOrd="0" destOrd="0" parTransId="{D24F7B89-10DF-4314-B53E-AC6CDA9AE86F}" sibTransId="{ECB7F3BC-9892-430C-8C84-351599C9804B}"/>
    <dgm:cxn modelId="{10137437-3606-4751-944D-023E3B31F086}" type="presOf" srcId="{F9C2609A-F3B1-4C54-B861-A5438A054090}" destId="{37B738CE-B62D-49ED-ACB6-F5DFE79EE8A8}" srcOrd="0" destOrd="0" presId="urn:microsoft.com/office/officeart/2005/8/layout/vList2"/>
    <dgm:cxn modelId="{FF1F468D-93EC-4553-9E1C-9A5B213921E1}" type="presParOf" srcId="{37B738CE-B62D-49ED-ACB6-F5DFE79EE8A8}" destId="{C91FECEA-6E82-4151-9C9B-5DC9DE9B34E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83F715C3-BE61-400B-9254-E44C2B0941C4}"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B5B54A8C-6408-4EC9-95B6-9136444E9D9D}">
      <dgm:prSet custT="1"/>
      <dgm:spPr/>
      <dgm:t>
        <a:bodyPr/>
        <a:lstStyle/>
        <a:p>
          <a:pPr algn="ctr"/>
          <a:r>
            <a:rPr lang="en-US" sz="4000" b="1" dirty="0"/>
            <a:t>Treatment of DHF III &amp; IV</a:t>
          </a:r>
          <a:endParaRPr lang="en-IN" sz="4000" b="1" dirty="0"/>
        </a:p>
      </dgm:t>
    </dgm:pt>
    <dgm:pt modelId="{EB7B7D96-3D29-4241-8215-1F9BDD469D1F}" type="parTrans" cxnId="{07E851A4-993B-4869-8BDE-2EEA71D83350}">
      <dgm:prSet/>
      <dgm:spPr/>
      <dgm:t>
        <a:bodyPr/>
        <a:lstStyle/>
        <a:p>
          <a:endParaRPr lang="en-IN"/>
        </a:p>
      </dgm:t>
    </dgm:pt>
    <dgm:pt modelId="{8FCE4F07-90C5-429F-89B5-480073C20B33}" type="sibTrans" cxnId="{07E851A4-993B-4869-8BDE-2EEA71D83350}">
      <dgm:prSet/>
      <dgm:spPr/>
      <dgm:t>
        <a:bodyPr/>
        <a:lstStyle/>
        <a:p>
          <a:endParaRPr lang="en-IN"/>
        </a:p>
      </dgm:t>
    </dgm:pt>
    <dgm:pt modelId="{6B076E14-E230-4A5D-B0FB-C7E8B008A20A}" type="pres">
      <dgm:prSet presAssocID="{83F715C3-BE61-400B-9254-E44C2B0941C4}" presName="linear" presStyleCnt="0">
        <dgm:presLayoutVars>
          <dgm:animLvl val="lvl"/>
          <dgm:resizeHandles val="exact"/>
        </dgm:presLayoutVars>
      </dgm:prSet>
      <dgm:spPr/>
      <dgm:t>
        <a:bodyPr/>
        <a:lstStyle/>
        <a:p>
          <a:endParaRPr lang="en-US"/>
        </a:p>
      </dgm:t>
    </dgm:pt>
    <dgm:pt modelId="{EEDAAC65-76AF-46EE-9F07-8081E2B2B655}" type="pres">
      <dgm:prSet presAssocID="{B5B54A8C-6408-4EC9-95B6-9136444E9D9D}" presName="parentText" presStyleLbl="node1" presStyleIdx="0" presStyleCnt="1">
        <dgm:presLayoutVars>
          <dgm:chMax val="0"/>
          <dgm:bulletEnabled val="1"/>
        </dgm:presLayoutVars>
      </dgm:prSet>
      <dgm:spPr/>
      <dgm:t>
        <a:bodyPr/>
        <a:lstStyle/>
        <a:p>
          <a:endParaRPr lang="en-US"/>
        </a:p>
      </dgm:t>
    </dgm:pt>
  </dgm:ptLst>
  <dgm:cxnLst>
    <dgm:cxn modelId="{07E851A4-993B-4869-8BDE-2EEA71D83350}" srcId="{83F715C3-BE61-400B-9254-E44C2B0941C4}" destId="{B5B54A8C-6408-4EC9-95B6-9136444E9D9D}" srcOrd="0" destOrd="0" parTransId="{EB7B7D96-3D29-4241-8215-1F9BDD469D1F}" sibTransId="{8FCE4F07-90C5-429F-89B5-480073C20B33}"/>
    <dgm:cxn modelId="{15700E3B-0D81-406F-B94E-ECEE06FB5C49}" type="presOf" srcId="{B5B54A8C-6408-4EC9-95B6-9136444E9D9D}" destId="{EEDAAC65-76AF-46EE-9F07-8081E2B2B655}" srcOrd="0" destOrd="0" presId="urn:microsoft.com/office/officeart/2005/8/layout/vList2"/>
    <dgm:cxn modelId="{F0CD50E0-6AAA-4D87-84B3-5BF9B4095D44}" type="presOf" srcId="{83F715C3-BE61-400B-9254-E44C2B0941C4}" destId="{6B076E14-E230-4A5D-B0FB-C7E8B008A20A}" srcOrd="0" destOrd="0" presId="urn:microsoft.com/office/officeart/2005/8/layout/vList2"/>
    <dgm:cxn modelId="{F248AFDD-E749-4BF2-911C-70E773CA961D}" type="presParOf" srcId="{6B076E14-E230-4A5D-B0FB-C7E8B008A20A}" destId="{EEDAAC65-76AF-46EE-9F07-8081E2B2B65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8C59A9-B7E3-4287-8AB2-1CC0D23BB4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03E13BD-503B-413B-A18B-E40540663533}">
      <dgm:prSet custT="1"/>
      <dgm:spPr>
        <a:solidFill>
          <a:schemeClr val="accent2">
            <a:lumMod val="50000"/>
          </a:schemeClr>
        </a:solidFill>
      </dgm:spPr>
      <dgm:t>
        <a:bodyPr/>
        <a:lstStyle/>
        <a:p>
          <a:pPr algn="ctr"/>
          <a:r>
            <a:rPr lang="en-US" sz="2000" b="1" dirty="0"/>
            <a:t>Vector Borne </a:t>
          </a:r>
        </a:p>
      </dgm:t>
    </dgm:pt>
    <dgm:pt modelId="{33918653-F4DA-45BA-AEE9-C6569658A8AE}" type="parTrans" cxnId="{CE6EF6D6-88E5-404D-9382-D2483CB850B0}">
      <dgm:prSet/>
      <dgm:spPr/>
      <dgm:t>
        <a:bodyPr/>
        <a:lstStyle/>
        <a:p>
          <a:endParaRPr lang="en-US" sz="2000"/>
        </a:p>
      </dgm:t>
    </dgm:pt>
    <dgm:pt modelId="{DE5C12C4-4FCE-44EC-9CFD-AB9A39865E7C}" type="sibTrans" cxnId="{CE6EF6D6-88E5-404D-9382-D2483CB850B0}">
      <dgm:prSet/>
      <dgm:spPr/>
      <dgm:t>
        <a:bodyPr/>
        <a:lstStyle/>
        <a:p>
          <a:endParaRPr lang="en-US" sz="2000"/>
        </a:p>
      </dgm:t>
    </dgm:pt>
    <dgm:pt modelId="{5C9CEBBA-E084-4038-8E51-8E2965ACCAAE}">
      <dgm:prSet custT="1"/>
      <dgm:spPr/>
      <dgm:t>
        <a:bodyPr/>
        <a:lstStyle/>
        <a:p>
          <a:r>
            <a:rPr lang="en-US" sz="2000" b="1" dirty="0"/>
            <a:t>Mosquito Borne </a:t>
          </a:r>
        </a:p>
      </dgm:t>
    </dgm:pt>
    <dgm:pt modelId="{92D694BD-200A-4622-A318-EEC8673D1E4A}" type="parTrans" cxnId="{6AF8D3A2-738F-4F51-A535-94CE5A1C2734}">
      <dgm:prSet/>
      <dgm:spPr/>
      <dgm:t>
        <a:bodyPr/>
        <a:lstStyle/>
        <a:p>
          <a:endParaRPr lang="en-US" sz="2000"/>
        </a:p>
      </dgm:t>
    </dgm:pt>
    <dgm:pt modelId="{E2B141A1-0568-4748-B406-556D317180B1}" type="sibTrans" cxnId="{6AF8D3A2-738F-4F51-A535-94CE5A1C2734}">
      <dgm:prSet/>
      <dgm:spPr/>
      <dgm:t>
        <a:bodyPr/>
        <a:lstStyle/>
        <a:p>
          <a:endParaRPr lang="en-US" sz="2000"/>
        </a:p>
      </dgm:t>
    </dgm:pt>
    <dgm:pt modelId="{69AFA432-FC2C-44A8-8FC0-903558458440}">
      <dgm:prSet custT="1"/>
      <dgm:spPr/>
      <dgm:t>
        <a:bodyPr/>
        <a:lstStyle/>
        <a:p>
          <a:r>
            <a:rPr lang="en-US" sz="1800" dirty="0"/>
            <a:t>Malaria</a:t>
          </a:r>
        </a:p>
      </dgm:t>
    </dgm:pt>
    <dgm:pt modelId="{BFB1E204-E582-47AA-A180-7D761C4D1728}" type="parTrans" cxnId="{56F005C3-73AA-4B11-95E0-403A79333174}">
      <dgm:prSet/>
      <dgm:spPr/>
      <dgm:t>
        <a:bodyPr/>
        <a:lstStyle/>
        <a:p>
          <a:endParaRPr lang="en-US" sz="2000"/>
        </a:p>
      </dgm:t>
    </dgm:pt>
    <dgm:pt modelId="{4B3CBA6B-CFFF-482A-94FE-54F6977D8611}" type="sibTrans" cxnId="{56F005C3-73AA-4B11-95E0-403A79333174}">
      <dgm:prSet/>
      <dgm:spPr/>
      <dgm:t>
        <a:bodyPr/>
        <a:lstStyle/>
        <a:p>
          <a:endParaRPr lang="en-US" sz="2000"/>
        </a:p>
      </dgm:t>
    </dgm:pt>
    <dgm:pt modelId="{FC94F595-C132-4E91-B152-2360E58C8C87}">
      <dgm:prSet custT="1"/>
      <dgm:spPr/>
      <dgm:t>
        <a:bodyPr/>
        <a:lstStyle/>
        <a:p>
          <a:r>
            <a:rPr lang="en-US" sz="1800" dirty="0"/>
            <a:t>Dengue</a:t>
          </a:r>
        </a:p>
      </dgm:t>
    </dgm:pt>
    <dgm:pt modelId="{3AE4B34B-FB34-4CF7-9607-FFAC45529DD0}" type="parTrans" cxnId="{03C9AE78-9F2A-4E29-AB18-888340DC6999}">
      <dgm:prSet/>
      <dgm:spPr/>
      <dgm:t>
        <a:bodyPr/>
        <a:lstStyle/>
        <a:p>
          <a:endParaRPr lang="en-US" sz="2000"/>
        </a:p>
      </dgm:t>
    </dgm:pt>
    <dgm:pt modelId="{54E647B5-0E78-4AD4-951C-598A3A3F8016}" type="sibTrans" cxnId="{03C9AE78-9F2A-4E29-AB18-888340DC6999}">
      <dgm:prSet/>
      <dgm:spPr/>
      <dgm:t>
        <a:bodyPr/>
        <a:lstStyle/>
        <a:p>
          <a:endParaRPr lang="en-US" sz="2000"/>
        </a:p>
      </dgm:t>
    </dgm:pt>
    <dgm:pt modelId="{83B1ADE0-3EB3-4A8D-BD94-8648151247C1}">
      <dgm:prSet custT="1"/>
      <dgm:spPr/>
      <dgm:t>
        <a:bodyPr/>
        <a:lstStyle/>
        <a:p>
          <a:r>
            <a:rPr lang="en-US" sz="1800" dirty="0"/>
            <a:t>Chikungunya</a:t>
          </a:r>
        </a:p>
      </dgm:t>
    </dgm:pt>
    <dgm:pt modelId="{599788B3-A51B-449C-87C2-1947EE94FD01}" type="parTrans" cxnId="{B0961417-7A98-4FB1-8845-96C338CE36B6}">
      <dgm:prSet/>
      <dgm:spPr/>
      <dgm:t>
        <a:bodyPr/>
        <a:lstStyle/>
        <a:p>
          <a:endParaRPr lang="en-US" sz="2000"/>
        </a:p>
      </dgm:t>
    </dgm:pt>
    <dgm:pt modelId="{5BEA9561-0AB2-40F6-8CB8-A099702650DE}" type="sibTrans" cxnId="{B0961417-7A98-4FB1-8845-96C338CE36B6}">
      <dgm:prSet/>
      <dgm:spPr/>
      <dgm:t>
        <a:bodyPr/>
        <a:lstStyle/>
        <a:p>
          <a:endParaRPr lang="en-US" sz="2000"/>
        </a:p>
      </dgm:t>
    </dgm:pt>
    <dgm:pt modelId="{5BE23338-964D-4BCD-A387-5C20A3D48747}">
      <dgm:prSet custT="1"/>
      <dgm:spPr/>
      <dgm:t>
        <a:bodyPr/>
        <a:lstStyle/>
        <a:p>
          <a:r>
            <a:rPr lang="en-US" sz="1800" dirty="0"/>
            <a:t>Japanese Encephalitis</a:t>
          </a:r>
        </a:p>
      </dgm:t>
    </dgm:pt>
    <dgm:pt modelId="{2FCDF0C7-BF02-442E-8EFA-F3C35A258620}" type="parTrans" cxnId="{4F01FCF2-33E6-4A50-92E8-C0523620E586}">
      <dgm:prSet/>
      <dgm:spPr/>
      <dgm:t>
        <a:bodyPr/>
        <a:lstStyle/>
        <a:p>
          <a:endParaRPr lang="en-US" sz="2000"/>
        </a:p>
      </dgm:t>
    </dgm:pt>
    <dgm:pt modelId="{D05135F7-65E9-4159-83F1-FCD944C77FDF}" type="sibTrans" cxnId="{4F01FCF2-33E6-4A50-92E8-C0523620E586}">
      <dgm:prSet/>
      <dgm:spPr/>
      <dgm:t>
        <a:bodyPr/>
        <a:lstStyle/>
        <a:p>
          <a:endParaRPr lang="en-US" sz="2000"/>
        </a:p>
      </dgm:t>
    </dgm:pt>
    <dgm:pt modelId="{51BADE04-5339-42BE-A71B-9167AC7455DF}">
      <dgm:prSet custT="1"/>
      <dgm:spPr/>
      <dgm:t>
        <a:bodyPr/>
        <a:lstStyle/>
        <a:p>
          <a:r>
            <a:rPr lang="en-US" sz="1800" dirty="0"/>
            <a:t>Filaria</a:t>
          </a:r>
        </a:p>
      </dgm:t>
    </dgm:pt>
    <dgm:pt modelId="{786C7129-DF88-448F-BABA-992B211E8024}" type="parTrans" cxnId="{3F0B7C81-09A5-45F2-A5C6-13FBA1058665}">
      <dgm:prSet/>
      <dgm:spPr/>
      <dgm:t>
        <a:bodyPr/>
        <a:lstStyle/>
        <a:p>
          <a:endParaRPr lang="en-US" sz="2000"/>
        </a:p>
      </dgm:t>
    </dgm:pt>
    <dgm:pt modelId="{601D3E67-FA69-41D7-BC62-518B41182797}" type="sibTrans" cxnId="{3F0B7C81-09A5-45F2-A5C6-13FBA1058665}">
      <dgm:prSet/>
      <dgm:spPr/>
      <dgm:t>
        <a:bodyPr/>
        <a:lstStyle/>
        <a:p>
          <a:endParaRPr lang="en-US" sz="2000"/>
        </a:p>
      </dgm:t>
    </dgm:pt>
    <dgm:pt modelId="{F3136390-78DE-48C1-A275-B73C2DBDE808}">
      <dgm:prSet custT="1"/>
      <dgm:spPr/>
      <dgm:t>
        <a:bodyPr/>
        <a:lstStyle/>
        <a:p>
          <a:r>
            <a:rPr lang="en-US" sz="2000" b="1" dirty="0"/>
            <a:t>Fly Borne </a:t>
          </a:r>
        </a:p>
      </dgm:t>
    </dgm:pt>
    <dgm:pt modelId="{FBF129B6-ECD5-4A06-9226-D6A994D6356B}" type="parTrans" cxnId="{179C6520-9E04-4596-897E-24E495CF0022}">
      <dgm:prSet/>
      <dgm:spPr/>
      <dgm:t>
        <a:bodyPr/>
        <a:lstStyle/>
        <a:p>
          <a:endParaRPr lang="en-US" sz="2000"/>
        </a:p>
      </dgm:t>
    </dgm:pt>
    <dgm:pt modelId="{F8997EC0-72A3-49E4-B0D8-C988E63F868B}" type="sibTrans" cxnId="{179C6520-9E04-4596-897E-24E495CF0022}">
      <dgm:prSet/>
      <dgm:spPr/>
      <dgm:t>
        <a:bodyPr/>
        <a:lstStyle/>
        <a:p>
          <a:endParaRPr lang="en-US" sz="2000"/>
        </a:p>
      </dgm:t>
    </dgm:pt>
    <dgm:pt modelId="{836EC2C4-0C27-43A1-B122-30E52738CFB8}">
      <dgm:prSet custT="1"/>
      <dgm:spPr/>
      <dgm:t>
        <a:bodyPr/>
        <a:lstStyle/>
        <a:p>
          <a:r>
            <a:rPr lang="en-US" sz="1800" dirty="0"/>
            <a:t>Kala Azar</a:t>
          </a:r>
        </a:p>
      </dgm:t>
    </dgm:pt>
    <dgm:pt modelId="{55013A2A-97C0-4485-9350-DAADC35761ED}" type="parTrans" cxnId="{19414642-727C-4E91-9112-1DB1BBB6E8C1}">
      <dgm:prSet/>
      <dgm:spPr/>
      <dgm:t>
        <a:bodyPr/>
        <a:lstStyle/>
        <a:p>
          <a:endParaRPr lang="en-US" sz="2000"/>
        </a:p>
      </dgm:t>
    </dgm:pt>
    <dgm:pt modelId="{5A5A4146-1BFE-4AD4-86B6-4FA92FA6DC0F}" type="sibTrans" cxnId="{19414642-727C-4E91-9112-1DB1BBB6E8C1}">
      <dgm:prSet/>
      <dgm:spPr/>
      <dgm:t>
        <a:bodyPr/>
        <a:lstStyle/>
        <a:p>
          <a:endParaRPr lang="en-US" sz="2000"/>
        </a:p>
      </dgm:t>
    </dgm:pt>
    <dgm:pt modelId="{5C2181D5-DC4F-47DD-8E5C-984A08C64652}">
      <dgm:prSet custT="1"/>
      <dgm:spPr/>
      <dgm:t>
        <a:bodyPr/>
        <a:lstStyle/>
        <a:p>
          <a:r>
            <a:rPr lang="en-US" sz="1600" b="1" dirty="0"/>
            <a:t>Other animals (Rodents/ Cattle)</a:t>
          </a:r>
        </a:p>
      </dgm:t>
    </dgm:pt>
    <dgm:pt modelId="{232093AF-0B15-41A9-A1C3-9BBEF657416B}" type="parTrans" cxnId="{81CE34BD-F8F1-4E43-B904-EF5394487DC6}">
      <dgm:prSet/>
      <dgm:spPr/>
      <dgm:t>
        <a:bodyPr/>
        <a:lstStyle/>
        <a:p>
          <a:endParaRPr lang="en-US" sz="2000"/>
        </a:p>
      </dgm:t>
    </dgm:pt>
    <dgm:pt modelId="{82FA60CE-443E-4965-8CC2-E43948D46C43}" type="sibTrans" cxnId="{81CE34BD-F8F1-4E43-B904-EF5394487DC6}">
      <dgm:prSet/>
      <dgm:spPr/>
      <dgm:t>
        <a:bodyPr/>
        <a:lstStyle/>
        <a:p>
          <a:endParaRPr lang="en-US" sz="2000"/>
        </a:p>
      </dgm:t>
    </dgm:pt>
    <dgm:pt modelId="{4B71D9DE-E8C9-426A-9D90-9C72A0169AF5}">
      <dgm:prSet custT="1"/>
      <dgm:spPr/>
      <dgm:t>
        <a:bodyPr/>
        <a:lstStyle/>
        <a:p>
          <a:r>
            <a:rPr lang="en-US" sz="1800" dirty="0"/>
            <a:t>Scrub Typhus</a:t>
          </a:r>
        </a:p>
      </dgm:t>
    </dgm:pt>
    <dgm:pt modelId="{8605F145-BAF7-471B-8D62-0A8FF58E77F7}" type="parTrans" cxnId="{463DE279-ED38-49AF-9790-C4D8574710D8}">
      <dgm:prSet/>
      <dgm:spPr/>
      <dgm:t>
        <a:bodyPr/>
        <a:lstStyle/>
        <a:p>
          <a:endParaRPr lang="en-US" sz="2000"/>
        </a:p>
      </dgm:t>
    </dgm:pt>
    <dgm:pt modelId="{046D8677-8C21-4738-8C9D-9550B50257E6}" type="sibTrans" cxnId="{463DE279-ED38-49AF-9790-C4D8574710D8}">
      <dgm:prSet/>
      <dgm:spPr/>
      <dgm:t>
        <a:bodyPr/>
        <a:lstStyle/>
        <a:p>
          <a:endParaRPr lang="en-US" sz="2000"/>
        </a:p>
      </dgm:t>
    </dgm:pt>
    <dgm:pt modelId="{00870054-4354-4D9B-B55E-1EFEBC96F939}">
      <dgm:prSet custT="1"/>
      <dgm:spPr/>
      <dgm:t>
        <a:bodyPr/>
        <a:lstStyle/>
        <a:p>
          <a:r>
            <a:rPr lang="en-US" sz="1800" dirty="0"/>
            <a:t>Leptospirosis</a:t>
          </a:r>
        </a:p>
      </dgm:t>
    </dgm:pt>
    <dgm:pt modelId="{34D8253E-E23F-4F09-AC60-D425ED7B2700}" type="parTrans" cxnId="{4CF8B7B7-5DA2-4E87-93E7-B7A18C0AE705}">
      <dgm:prSet/>
      <dgm:spPr/>
      <dgm:t>
        <a:bodyPr/>
        <a:lstStyle/>
        <a:p>
          <a:endParaRPr lang="en-US" sz="2000"/>
        </a:p>
      </dgm:t>
    </dgm:pt>
    <dgm:pt modelId="{523CED7E-7521-450A-B247-34DD9A9EBFAC}" type="sibTrans" cxnId="{4CF8B7B7-5DA2-4E87-93E7-B7A18C0AE705}">
      <dgm:prSet/>
      <dgm:spPr/>
      <dgm:t>
        <a:bodyPr/>
        <a:lstStyle/>
        <a:p>
          <a:endParaRPr lang="en-US" sz="2000"/>
        </a:p>
      </dgm:t>
    </dgm:pt>
    <dgm:pt modelId="{0AD90374-6A96-4076-A7A0-C23E55553AC8}" type="pres">
      <dgm:prSet presAssocID="{618C59A9-B7E3-4287-8AB2-1CC0D23BB4B5}" presName="linear" presStyleCnt="0">
        <dgm:presLayoutVars>
          <dgm:dir/>
          <dgm:animLvl val="lvl"/>
          <dgm:resizeHandles val="exact"/>
        </dgm:presLayoutVars>
      </dgm:prSet>
      <dgm:spPr/>
      <dgm:t>
        <a:bodyPr/>
        <a:lstStyle/>
        <a:p>
          <a:endParaRPr lang="en-US"/>
        </a:p>
      </dgm:t>
    </dgm:pt>
    <dgm:pt modelId="{5F430995-F84E-48FF-8806-E94AB0567B14}" type="pres">
      <dgm:prSet presAssocID="{C03E13BD-503B-413B-A18B-E40540663533}" presName="parentLin" presStyleCnt="0"/>
      <dgm:spPr/>
    </dgm:pt>
    <dgm:pt modelId="{531D8944-927D-4468-B88A-2570EC1DB1DB}" type="pres">
      <dgm:prSet presAssocID="{C03E13BD-503B-413B-A18B-E40540663533}" presName="parentLeftMargin" presStyleLbl="node1" presStyleIdx="0" presStyleCnt="4"/>
      <dgm:spPr/>
      <dgm:t>
        <a:bodyPr/>
        <a:lstStyle/>
        <a:p>
          <a:endParaRPr lang="en-US"/>
        </a:p>
      </dgm:t>
    </dgm:pt>
    <dgm:pt modelId="{864ACDAD-F832-4E23-9314-B211A86B8724}" type="pres">
      <dgm:prSet presAssocID="{C03E13BD-503B-413B-A18B-E40540663533}" presName="parentText" presStyleLbl="node1" presStyleIdx="0" presStyleCnt="4">
        <dgm:presLayoutVars>
          <dgm:chMax val="0"/>
          <dgm:bulletEnabled val="1"/>
        </dgm:presLayoutVars>
      </dgm:prSet>
      <dgm:spPr/>
      <dgm:t>
        <a:bodyPr/>
        <a:lstStyle/>
        <a:p>
          <a:endParaRPr lang="en-US"/>
        </a:p>
      </dgm:t>
    </dgm:pt>
    <dgm:pt modelId="{40CE9B79-6582-45F7-B35C-03C757B79F39}" type="pres">
      <dgm:prSet presAssocID="{C03E13BD-503B-413B-A18B-E40540663533}" presName="negativeSpace" presStyleCnt="0"/>
      <dgm:spPr/>
    </dgm:pt>
    <dgm:pt modelId="{B3808C45-40B6-4ED9-85DB-B93C696BB378}" type="pres">
      <dgm:prSet presAssocID="{C03E13BD-503B-413B-A18B-E40540663533}" presName="childText" presStyleLbl="conFgAcc1" presStyleIdx="0" presStyleCnt="4">
        <dgm:presLayoutVars>
          <dgm:bulletEnabled val="1"/>
        </dgm:presLayoutVars>
      </dgm:prSet>
      <dgm:spPr/>
    </dgm:pt>
    <dgm:pt modelId="{405A8E9E-5C18-4939-BDFB-061B3C87049D}" type="pres">
      <dgm:prSet presAssocID="{DE5C12C4-4FCE-44EC-9CFD-AB9A39865E7C}" presName="spaceBetweenRectangles" presStyleCnt="0"/>
      <dgm:spPr/>
    </dgm:pt>
    <dgm:pt modelId="{AF5899E8-A8AC-4225-927A-A5125F87B6B6}" type="pres">
      <dgm:prSet presAssocID="{5C9CEBBA-E084-4038-8E51-8E2965ACCAAE}" presName="parentLin" presStyleCnt="0"/>
      <dgm:spPr/>
    </dgm:pt>
    <dgm:pt modelId="{FDE9399C-AC4E-4730-B1AC-D866A058BFC2}" type="pres">
      <dgm:prSet presAssocID="{5C9CEBBA-E084-4038-8E51-8E2965ACCAAE}" presName="parentLeftMargin" presStyleLbl="node1" presStyleIdx="0" presStyleCnt="4"/>
      <dgm:spPr/>
      <dgm:t>
        <a:bodyPr/>
        <a:lstStyle/>
        <a:p>
          <a:endParaRPr lang="en-US"/>
        </a:p>
      </dgm:t>
    </dgm:pt>
    <dgm:pt modelId="{FC2C8AA9-9063-471B-BAE7-64DBC1AE2DBF}" type="pres">
      <dgm:prSet presAssocID="{5C9CEBBA-E084-4038-8E51-8E2965ACCAAE}" presName="parentText" presStyleLbl="node1" presStyleIdx="1" presStyleCnt="4">
        <dgm:presLayoutVars>
          <dgm:chMax val="0"/>
          <dgm:bulletEnabled val="1"/>
        </dgm:presLayoutVars>
      </dgm:prSet>
      <dgm:spPr/>
      <dgm:t>
        <a:bodyPr/>
        <a:lstStyle/>
        <a:p>
          <a:endParaRPr lang="en-US"/>
        </a:p>
      </dgm:t>
    </dgm:pt>
    <dgm:pt modelId="{701FFADA-8DFB-40B8-B5DF-D663700584F3}" type="pres">
      <dgm:prSet presAssocID="{5C9CEBBA-E084-4038-8E51-8E2965ACCAAE}" presName="negativeSpace" presStyleCnt="0"/>
      <dgm:spPr/>
    </dgm:pt>
    <dgm:pt modelId="{65BBA335-C021-4BA1-8928-746A16F54838}" type="pres">
      <dgm:prSet presAssocID="{5C9CEBBA-E084-4038-8E51-8E2965ACCAAE}" presName="childText" presStyleLbl="conFgAcc1" presStyleIdx="1" presStyleCnt="4">
        <dgm:presLayoutVars>
          <dgm:bulletEnabled val="1"/>
        </dgm:presLayoutVars>
      </dgm:prSet>
      <dgm:spPr/>
      <dgm:t>
        <a:bodyPr/>
        <a:lstStyle/>
        <a:p>
          <a:endParaRPr lang="en-US"/>
        </a:p>
      </dgm:t>
    </dgm:pt>
    <dgm:pt modelId="{3511A594-3491-485F-BABD-7968F0AEE4B9}" type="pres">
      <dgm:prSet presAssocID="{E2B141A1-0568-4748-B406-556D317180B1}" presName="spaceBetweenRectangles" presStyleCnt="0"/>
      <dgm:spPr/>
    </dgm:pt>
    <dgm:pt modelId="{49BD7ED5-5472-4978-83DB-7EE19231FE13}" type="pres">
      <dgm:prSet presAssocID="{F3136390-78DE-48C1-A275-B73C2DBDE808}" presName="parentLin" presStyleCnt="0"/>
      <dgm:spPr/>
    </dgm:pt>
    <dgm:pt modelId="{E8338AA0-2E79-4BC3-AF0F-380D88B45BA9}" type="pres">
      <dgm:prSet presAssocID="{F3136390-78DE-48C1-A275-B73C2DBDE808}" presName="parentLeftMargin" presStyleLbl="node1" presStyleIdx="1" presStyleCnt="4"/>
      <dgm:spPr/>
      <dgm:t>
        <a:bodyPr/>
        <a:lstStyle/>
        <a:p>
          <a:endParaRPr lang="en-US"/>
        </a:p>
      </dgm:t>
    </dgm:pt>
    <dgm:pt modelId="{C5BEB0A5-66F1-46C7-BEA2-CC4B2E0D1CD1}" type="pres">
      <dgm:prSet presAssocID="{F3136390-78DE-48C1-A275-B73C2DBDE808}" presName="parentText" presStyleLbl="node1" presStyleIdx="2" presStyleCnt="4">
        <dgm:presLayoutVars>
          <dgm:chMax val="0"/>
          <dgm:bulletEnabled val="1"/>
        </dgm:presLayoutVars>
      </dgm:prSet>
      <dgm:spPr/>
      <dgm:t>
        <a:bodyPr/>
        <a:lstStyle/>
        <a:p>
          <a:endParaRPr lang="en-US"/>
        </a:p>
      </dgm:t>
    </dgm:pt>
    <dgm:pt modelId="{F6E6D165-9FE0-4B97-B2DB-05661DED8647}" type="pres">
      <dgm:prSet presAssocID="{F3136390-78DE-48C1-A275-B73C2DBDE808}" presName="negativeSpace" presStyleCnt="0"/>
      <dgm:spPr/>
    </dgm:pt>
    <dgm:pt modelId="{B4ED0D62-8B2E-4D00-89C0-5A4A0F5E5A5C}" type="pres">
      <dgm:prSet presAssocID="{F3136390-78DE-48C1-A275-B73C2DBDE808}" presName="childText" presStyleLbl="conFgAcc1" presStyleIdx="2" presStyleCnt="4">
        <dgm:presLayoutVars>
          <dgm:bulletEnabled val="1"/>
        </dgm:presLayoutVars>
      </dgm:prSet>
      <dgm:spPr/>
      <dgm:t>
        <a:bodyPr/>
        <a:lstStyle/>
        <a:p>
          <a:endParaRPr lang="en-US"/>
        </a:p>
      </dgm:t>
    </dgm:pt>
    <dgm:pt modelId="{3C013098-29CE-4BB1-AD68-8674A0912A7D}" type="pres">
      <dgm:prSet presAssocID="{F8997EC0-72A3-49E4-B0D8-C988E63F868B}" presName="spaceBetweenRectangles" presStyleCnt="0"/>
      <dgm:spPr/>
    </dgm:pt>
    <dgm:pt modelId="{8D3EE79F-817A-4F57-BF37-1A44993FD03E}" type="pres">
      <dgm:prSet presAssocID="{5C2181D5-DC4F-47DD-8E5C-984A08C64652}" presName="parentLin" presStyleCnt="0"/>
      <dgm:spPr/>
    </dgm:pt>
    <dgm:pt modelId="{0F8014D9-8B08-4DCD-91FB-F09D2996D327}" type="pres">
      <dgm:prSet presAssocID="{5C2181D5-DC4F-47DD-8E5C-984A08C64652}" presName="parentLeftMargin" presStyleLbl="node1" presStyleIdx="2" presStyleCnt="4"/>
      <dgm:spPr/>
      <dgm:t>
        <a:bodyPr/>
        <a:lstStyle/>
        <a:p>
          <a:endParaRPr lang="en-US"/>
        </a:p>
      </dgm:t>
    </dgm:pt>
    <dgm:pt modelId="{1BDE509B-AF77-4DDB-8E50-91FE4E525E4A}" type="pres">
      <dgm:prSet presAssocID="{5C2181D5-DC4F-47DD-8E5C-984A08C64652}" presName="parentText" presStyleLbl="node1" presStyleIdx="3" presStyleCnt="4">
        <dgm:presLayoutVars>
          <dgm:chMax val="0"/>
          <dgm:bulletEnabled val="1"/>
        </dgm:presLayoutVars>
      </dgm:prSet>
      <dgm:spPr/>
      <dgm:t>
        <a:bodyPr/>
        <a:lstStyle/>
        <a:p>
          <a:endParaRPr lang="en-US"/>
        </a:p>
      </dgm:t>
    </dgm:pt>
    <dgm:pt modelId="{3A59E926-E4FC-4D9D-86D1-E1AA00C26F8E}" type="pres">
      <dgm:prSet presAssocID="{5C2181D5-DC4F-47DD-8E5C-984A08C64652}" presName="negativeSpace" presStyleCnt="0"/>
      <dgm:spPr/>
    </dgm:pt>
    <dgm:pt modelId="{37CEFD3A-1995-40F0-B61D-1F6109845E41}" type="pres">
      <dgm:prSet presAssocID="{5C2181D5-DC4F-47DD-8E5C-984A08C64652}" presName="childText" presStyleLbl="conFgAcc1" presStyleIdx="3" presStyleCnt="4">
        <dgm:presLayoutVars>
          <dgm:bulletEnabled val="1"/>
        </dgm:presLayoutVars>
      </dgm:prSet>
      <dgm:spPr/>
      <dgm:t>
        <a:bodyPr/>
        <a:lstStyle/>
        <a:p>
          <a:endParaRPr lang="en-US"/>
        </a:p>
      </dgm:t>
    </dgm:pt>
  </dgm:ptLst>
  <dgm:cxnLst>
    <dgm:cxn modelId="{CE6EF6D6-88E5-404D-9382-D2483CB850B0}" srcId="{618C59A9-B7E3-4287-8AB2-1CC0D23BB4B5}" destId="{C03E13BD-503B-413B-A18B-E40540663533}" srcOrd="0" destOrd="0" parTransId="{33918653-F4DA-45BA-AEE9-C6569658A8AE}" sibTransId="{DE5C12C4-4FCE-44EC-9CFD-AB9A39865E7C}"/>
    <dgm:cxn modelId="{076E0972-ABE4-418F-BF3E-FA0C15D71F65}" type="presOf" srcId="{F3136390-78DE-48C1-A275-B73C2DBDE808}" destId="{C5BEB0A5-66F1-46C7-BEA2-CC4B2E0D1CD1}" srcOrd="1" destOrd="0" presId="urn:microsoft.com/office/officeart/2005/8/layout/list1"/>
    <dgm:cxn modelId="{822BA80E-89D5-49AE-B7BD-4BDAAC5C3D8B}" type="presOf" srcId="{00870054-4354-4D9B-B55E-1EFEBC96F939}" destId="{37CEFD3A-1995-40F0-B61D-1F6109845E41}" srcOrd="0" destOrd="1" presId="urn:microsoft.com/office/officeart/2005/8/layout/list1"/>
    <dgm:cxn modelId="{BE6659AF-D94E-4637-906D-CEFC13FC1C9D}" type="presOf" srcId="{4B71D9DE-E8C9-426A-9D90-9C72A0169AF5}" destId="{37CEFD3A-1995-40F0-B61D-1F6109845E41}" srcOrd="0" destOrd="0" presId="urn:microsoft.com/office/officeart/2005/8/layout/list1"/>
    <dgm:cxn modelId="{4CF8B7B7-5DA2-4E87-93E7-B7A18C0AE705}" srcId="{5C2181D5-DC4F-47DD-8E5C-984A08C64652}" destId="{00870054-4354-4D9B-B55E-1EFEBC96F939}" srcOrd="1" destOrd="0" parTransId="{34D8253E-E23F-4F09-AC60-D425ED7B2700}" sibTransId="{523CED7E-7521-450A-B247-34DD9A9EBFAC}"/>
    <dgm:cxn modelId="{56F005C3-73AA-4B11-95E0-403A79333174}" srcId="{5C9CEBBA-E084-4038-8E51-8E2965ACCAAE}" destId="{69AFA432-FC2C-44A8-8FC0-903558458440}" srcOrd="0" destOrd="0" parTransId="{BFB1E204-E582-47AA-A180-7D761C4D1728}" sibTransId="{4B3CBA6B-CFFF-482A-94FE-54F6977D8611}"/>
    <dgm:cxn modelId="{C26238B1-6D73-4388-8C10-55AC06AECA56}" type="presOf" srcId="{836EC2C4-0C27-43A1-B122-30E52738CFB8}" destId="{B4ED0D62-8B2E-4D00-89C0-5A4A0F5E5A5C}" srcOrd="0" destOrd="0" presId="urn:microsoft.com/office/officeart/2005/8/layout/list1"/>
    <dgm:cxn modelId="{DCF7EB4F-67A6-462C-93D4-17821A0CE994}" type="presOf" srcId="{69AFA432-FC2C-44A8-8FC0-903558458440}" destId="{65BBA335-C021-4BA1-8928-746A16F54838}" srcOrd="0" destOrd="0" presId="urn:microsoft.com/office/officeart/2005/8/layout/list1"/>
    <dgm:cxn modelId="{463DE279-ED38-49AF-9790-C4D8574710D8}" srcId="{5C2181D5-DC4F-47DD-8E5C-984A08C64652}" destId="{4B71D9DE-E8C9-426A-9D90-9C72A0169AF5}" srcOrd="0" destOrd="0" parTransId="{8605F145-BAF7-471B-8D62-0A8FF58E77F7}" sibTransId="{046D8677-8C21-4738-8C9D-9550B50257E6}"/>
    <dgm:cxn modelId="{4F01FCF2-33E6-4A50-92E8-C0523620E586}" srcId="{5C9CEBBA-E084-4038-8E51-8E2965ACCAAE}" destId="{5BE23338-964D-4BCD-A387-5C20A3D48747}" srcOrd="3" destOrd="0" parTransId="{2FCDF0C7-BF02-442E-8EFA-F3C35A258620}" sibTransId="{D05135F7-65E9-4159-83F1-FCD944C77FDF}"/>
    <dgm:cxn modelId="{19414642-727C-4E91-9112-1DB1BBB6E8C1}" srcId="{F3136390-78DE-48C1-A275-B73C2DBDE808}" destId="{836EC2C4-0C27-43A1-B122-30E52738CFB8}" srcOrd="0" destOrd="0" parTransId="{55013A2A-97C0-4485-9350-DAADC35761ED}" sibTransId="{5A5A4146-1BFE-4AD4-86B6-4FA92FA6DC0F}"/>
    <dgm:cxn modelId="{6AF8D3A2-738F-4F51-A535-94CE5A1C2734}" srcId="{618C59A9-B7E3-4287-8AB2-1CC0D23BB4B5}" destId="{5C9CEBBA-E084-4038-8E51-8E2965ACCAAE}" srcOrd="1" destOrd="0" parTransId="{92D694BD-200A-4622-A318-EEC8673D1E4A}" sibTransId="{E2B141A1-0568-4748-B406-556D317180B1}"/>
    <dgm:cxn modelId="{57468F75-2E01-4FEE-BC78-CA06F65F7848}" type="presOf" srcId="{F3136390-78DE-48C1-A275-B73C2DBDE808}" destId="{E8338AA0-2E79-4BC3-AF0F-380D88B45BA9}" srcOrd="0" destOrd="0" presId="urn:microsoft.com/office/officeart/2005/8/layout/list1"/>
    <dgm:cxn modelId="{03C9AE78-9F2A-4E29-AB18-888340DC6999}" srcId="{5C9CEBBA-E084-4038-8E51-8E2965ACCAAE}" destId="{FC94F595-C132-4E91-B152-2360E58C8C87}" srcOrd="1" destOrd="0" parTransId="{3AE4B34B-FB34-4CF7-9607-FFAC45529DD0}" sibTransId="{54E647B5-0E78-4AD4-951C-598A3A3F8016}"/>
    <dgm:cxn modelId="{982FB4FD-213B-4F42-BF66-C576696EFA23}" type="presOf" srcId="{5C9CEBBA-E084-4038-8E51-8E2965ACCAAE}" destId="{FDE9399C-AC4E-4730-B1AC-D866A058BFC2}" srcOrd="0" destOrd="0" presId="urn:microsoft.com/office/officeart/2005/8/layout/list1"/>
    <dgm:cxn modelId="{B0961417-7A98-4FB1-8845-96C338CE36B6}" srcId="{5C9CEBBA-E084-4038-8E51-8E2965ACCAAE}" destId="{83B1ADE0-3EB3-4A8D-BD94-8648151247C1}" srcOrd="2" destOrd="0" parTransId="{599788B3-A51B-449C-87C2-1947EE94FD01}" sibTransId="{5BEA9561-0AB2-40F6-8CB8-A099702650DE}"/>
    <dgm:cxn modelId="{81CE34BD-F8F1-4E43-B904-EF5394487DC6}" srcId="{618C59A9-B7E3-4287-8AB2-1CC0D23BB4B5}" destId="{5C2181D5-DC4F-47DD-8E5C-984A08C64652}" srcOrd="3" destOrd="0" parTransId="{232093AF-0B15-41A9-A1C3-9BBEF657416B}" sibTransId="{82FA60CE-443E-4965-8CC2-E43948D46C43}"/>
    <dgm:cxn modelId="{36DD35B8-BE17-4D0B-80E0-08A9730743F8}" type="presOf" srcId="{C03E13BD-503B-413B-A18B-E40540663533}" destId="{531D8944-927D-4468-B88A-2570EC1DB1DB}" srcOrd="0" destOrd="0" presId="urn:microsoft.com/office/officeart/2005/8/layout/list1"/>
    <dgm:cxn modelId="{D6575569-AD3D-43C5-9E9E-1667DBE2DF25}" type="presOf" srcId="{51BADE04-5339-42BE-A71B-9167AC7455DF}" destId="{65BBA335-C021-4BA1-8928-746A16F54838}" srcOrd="0" destOrd="4" presId="urn:microsoft.com/office/officeart/2005/8/layout/list1"/>
    <dgm:cxn modelId="{9E234FC3-EF43-44F8-BE8C-7B49A58816AF}" type="presOf" srcId="{83B1ADE0-3EB3-4A8D-BD94-8648151247C1}" destId="{65BBA335-C021-4BA1-8928-746A16F54838}" srcOrd="0" destOrd="2" presId="urn:microsoft.com/office/officeart/2005/8/layout/list1"/>
    <dgm:cxn modelId="{C5C8252C-70CA-421A-A9F3-CF0B6CF4D8C5}" type="presOf" srcId="{5C2181D5-DC4F-47DD-8E5C-984A08C64652}" destId="{0F8014D9-8B08-4DCD-91FB-F09D2996D327}" srcOrd="0" destOrd="0" presId="urn:microsoft.com/office/officeart/2005/8/layout/list1"/>
    <dgm:cxn modelId="{179C6520-9E04-4596-897E-24E495CF0022}" srcId="{618C59A9-B7E3-4287-8AB2-1CC0D23BB4B5}" destId="{F3136390-78DE-48C1-A275-B73C2DBDE808}" srcOrd="2" destOrd="0" parTransId="{FBF129B6-ECD5-4A06-9226-D6A994D6356B}" sibTransId="{F8997EC0-72A3-49E4-B0D8-C988E63F868B}"/>
    <dgm:cxn modelId="{3F0B7C81-09A5-45F2-A5C6-13FBA1058665}" srcId="{5C9CEBBA-E084-4038-8E51-8E2965ACCAAE}" destId="{51BADE04-5339-42BE-A71B-9167AC7455DF}" srcOrd="4" destOrd="0" parTransId="{786C7129-DF88-448F-BABA-992B211E8024}" sibTransId="{601D3E67-FA69-41D7-BC62-518B41182797}"/>
    <dgm:cxn modelId="{ECCD651D-8365-4485-B385-F0A026506020}" type="presOf" srcId="{FC94F595-C132-4E91-B152-2360E58C8C87}" destId="{65BBA335-C021-4BA1-8928-746A16F54838}" srcOrd="0" destOrd="1" presId="urn:microsoft.com/office/officeart/2005/8/layout/list1"/>
    <dgm:cxn modelId="{0BBA3233-885B-4B3D-BB1C-F310AD609BDD}" type="presOf" srcId="{C03E13BD-503B-413B-A18B-E40540663533}" destId="{864ACDAD-F832-4E23-9314-B211A86B8724}" srcOrd="1" destOrd="0" presId="urn:microsoft.com/office/officeart/2005/8/layout/list1"/>
    <dgm:cxn modelId="{EE518D43-F23B-4433-B155-44699B53B69A}" type="presOf" srcId="{618C59A9-B7E3-4287-8AB2-1CC0D23BB4B5}" destId="{0AD90374-6A96-4076-A7A0-C23E55553AC8}" srcOrd="0" destOrd="0" presId="urn:microsoft.com/office/officeart/2005/8/layout/list1"/>
    <dgm:cxn modelId="{392A6F16-458C-4569-A652-BAE3C66F0F76}" type="presOf" srcId="{5BE23338-964D-4BCD-A387-5C20A3D48747}" destId="{65BBA335-C021-4BA1-8928-746A16F54838}" srcOrd="0" destOrd="3" presId="urn:microsoft.com/office/officeart/2005/8/layout/list1"/>
    <dgm:cxn modelId="{AAEEC23E-AC94-4E3F-9AF1-7DF5AA98BC93}" type="presOf" srcId="{5C9CEBBA-E084-4038-8E51-8E2965ACCAAE}" destId="{FC2C8AA9-9063-471B-BAE7-64DBC1AE2DBF}" srcOrd="1" destOrd="0" presId="urn:microsoft.com/office/officeart/2005/8/layout/list1"/>
    <dgm:cxn modelId="{6971C62D-FDC8-46E1-A1D7-BB9A871ED19B}" type="presOf" srcId="{5C2181D5-DC4F-47DD-8E5C-984A08C64652}" destId="{1BDE509B-AF77-4DDB-8E50-91FE4E525E4A}" srcOrd="1" destOrd="0" presId="urn:microsoft.com/office/officeart/2005/8/layout/list1"/>
    <dgm:cxn modelId="{5D1703D0-94CB-43AE-B4EE-FECB859621BC}" type="presParOf" srcId="{0AD90374-6A96-4076-A7A0-C23E55553AC8}" destId="{5F430995-F84E-48FF-8806-E94AB0567B14}" srcOrd="0" destOrd="0" presId="urn:microsoft.com/office/officeart/2005/8/layout/list1"/>
    <dgm:cxn modelId="{CDA85A07-7676-4DB9-A1DA-CC154E738AA7}" type="presParOf" srcId="{5F430995-F84E-48FF-8806-E94AB0567B14}" destId="{531D8944-927D-4468-B88A-2570EC1DB1DB}" srcOrd="0" destOrd="0" presId="urn:microsoft.com/office/officeart/2005/8/layout/list1"/>
    <dgm:cxn modelId="{EBB712A5-BC59-4CEA-A28B-CD30879C4437}" type="presParOf" srcId="{5F430995-F84E-48FF-8806-E94AB0567B14}" destId="{864ACDAD-F832-4E23-9314-B211A86B8724}" srcOrd="1" destOrd="0" presId="urn:microsoft.com/office/officeart/2005/8/layout/list1"/>
    <dgm:cxn modelId="{E2C10C63-EFB7-4CE0-ABAE-A16BAD4B258E}" type="presParOf" srcId="{0AD90374-6A96-4076-A7A0-C23E55553AC8}" destId="{40CE9B79-6582-45F7-B35C-03C757B79F39}" srcOrd="1" destOrd="0" presId="urn:microsoft.com/office/officeart/2005/8/layout/list1"/>
    <dgm:cxn modelId="{A94CB4F0-D6C7-45D3-94DD-FA85172E9EFA}" type="presParOf" srcId="{0AD90374-6A96-4076-A7A0-C23E55553AC8}" destId="{B3808C45-40B6-4ED9-85DB-B93C696BB378}" srcOrd="2" destOrd="0" presId="urn:microsoft.com/office/officeart/2005/8/layout/list1"/>
    <dgm:cxn modelId="{99C42756-5560-4F4A-9B4A-4D64E815F569}" type="presParOf" srcId="{0AD90374-6A96-4076-A7A0-C23E55553AC8}" destId="{405A8E9E-5C18-4939-BDFB-061B3C87049D}" srcOrd="3" destOrd="0" presId="urn:microsoft.com/office/officeart/2005/8/layout/list1"/>
    <dgm:cxn modelId="{C525EBDE-93F9-4899-8971-7AC5F1BAD736}" type="presParOf" srcId="{0AD90374-6A96-4076-A7A0-C23E55553AC8}" destId="{AF5899E8-A8AC-4225-927A-A5125F87B6B6}" srcOrd="4" destOrd="0" presId="urn:microsoft.com/office/officeart/2005/8/layout/list1"/>
    <dgm:cxn modelId="{05ABF28A-7010-429C-A4AA-F9A36F2D5BFF}" type="presParOf" srcId="{AF5899E8-A8AC-4225-927A-A5125F87B6B6}" destId="{FDE9399C-AC4E-4730-B1AC-D866A058BFC2}" srcOrd="0" destOrd="0" presId="urn:microsoft.com/office/officeart/2005/8/layout/list1"/>
    <dgm:cxn modelId="{14D35DE6-8C28-47E4-BCE0-05B0557D7AFC}" type="presParOf" srcId="{AF5899E8-A8AC-4225-927A-A5125F87B6B6}" destId="{FC2C8AA9-9063-471B-BAE7-64DBC1AE2DBF}" srcOrd="1" destOrd="0" presId="urn:microsoft.com/office/officeart/2005/8/layout/list1"/>
    <dgm:cxn modelId="{4C08DAE0-06EB-434C-AC94-002BD4A7C786}" type="presParOf" srcId="{0AD90374-6A96-4076-A7A0-C23E55553AC8}" destId="{701FFADA-8DFB-40B8-B5DF-D663700584F3}" srcOrd="5" destOrd="0" presId="urn:microsoft.com/office/officeart/2005/8/layout/list1"/>
    <dgm:cxn modelId="{AD48A6F4-EAFB-46C1-9D55-D6738A8ED58F}" type="presParOf" srcId="{0AD90374-6A96-4076-A7A0-C23E55553AC8}" destId="{65BBA335-C021-4BA1-8928-746A16F54838}" srcOrd="6" destOrd="0" presId="urn:microsoft.com/office/officeart/2005/8/layout/list1"/>
    <dgm:cxn modelId="{8920AA06-4314-4843-BEB6-0E2006926CAD}" type="presParOf" srcId="{0AD90374-6A96-4076-A7A0-C23E55553AC8}" destId="{3511A594-3491-485F-BABD-7968F0AEE4B9}" srcOrd="7" destOrd="0" presId="urn:microsoft.com/office/officeart/2005/8/layout/list1"/>
    <dgm:cxn modelId="{0EE761BC-B64C-4773-AFC4-4F5ED1065B8C}" type="presParOf" srcId="{0AD90374-6A96-4076-A7A0-C23E55553AC8}" destId="{49BD7ED5-5472-4978-83DB-7EE19231FE13}" srcOrd="8" destOrd="0" presId="urn:microsoft.com/office/officeart/2005/8/layout/list1"/>
    <dgm:cxn modelId="{28847E74-BC76-42B1-9D15-5E0DB52A35A7}" type="presParOf" srcId="{49BD7ED5-5472-4978-83DB-7EE19231FE13}" destId="{E8338AA0-2E79-4BC3-AF0F-380D88B45BA9}" srcOrd="0" destOrd="0" presId="urn:microsoft.com/office/officeart/2005/8/layout/list1"/>
    <dgm:cxn modelId="{9EDAD9C6-1B57-4506-AA52-17676D78CB85}" type="presParOf" srcId="{49BD7ED5-5472-4978-83DB-7EE19231FE13}" destId="{C5BEB0A5-66F1-46C7-BEA2-CC4B2E0D1CD1}" srcOrd="1" destOrd="0" presId="urn:microsoft.com/office/officeart/2005/8/layout/list1"/>
    <dgm:cxn modelId="{FFE80FBA-3D76-410F-84FF-5D6FE792541A}" type="presParOf" srcId="{0AD90374-6A96-4076-A7A0-C23E55553AC8}" destId="{F6E6D165-9FE0-4B97-B2DB-05661DED8647}" srcOrd="9" destOrd="0" presId="urn:microsoft.com/office/officeart/2005/8/layout/list1"/>
    <dgm:cxn modelId="{B337C928-83E1-41A4-AA66-E17DDD946BEA}" type="presParOf" srcId="{0AD90374-6A96-4076-A7A0-C23E55553AC8}" destId="{B4ED0D62-8B2E-4D00-89C0-5A4A0F5E5A5C}" srcOrd="10" destOrd="0" presId="urn:microsoft.com/office/officeart/2005/8/layout/list1"/>
    <dgm:cxn modelId="{2FB8953F-4680-4436-9D07-DA031416FC21}" type="presParOf" srcId="{0AD90374-6A96-4076-A7A0-C23E55553AC8}" destId="{3C013098-29CE-4BB1-AD68-8674A0912A7D}" srcOrd="11" destOrd="0" presId="urn:microsoft.com/office/officeart/2005/8/layout/list1"/>
    <dgm:cxn modelId="{5378CA37-1369-48C8-B5A6-E0E41DA6B924}" type="presParOf" srcId="{0AD90374-6A96-4076-A7A0-C23E55553AC8}" destId="{8D3EE79F-817A-4F57-BF37-1A44993FD03E}" srcOrd="12" destOrd="0" presId="urn:microsoft.com/office/officeart/2005/8/layout/list1"/>
    <dgm:cxn modelId="{49CCC057-3E65-450E-AC41-703BEDC5F715}" type="presParOf" srcId="{8D3EE79F-817A-4F57-BF37-1A44993FD03E}" destId="{0F8014D9-8B08-4DCD-91FB-F09D2996D327}" srcOrd="0" destOrd="0" presId="urn:microsoft.com/office/officeart/2005/8/layout/list1"/>
    <dgm:cxn modelId="{153EBBD5-4C56-49A1-BA26-99E957F3536D}" type="presParOf" srcId="{8D3EE79F-817A-4F57-BF37-1A44993FD03E}" destId="{1BDE509B-AF77-4DDB-8E50-91FE4E525E4A}" srcOrd="1" destOrd="0" presId="urn:microsoft.com/office/officeart/2005/8/layout/list1"/>
    <dgm:cxn modelId="{CEA52DA6-6C79-453F-83A0-EEBB1F1903D5}" type="presParOf" srcId="{0AD90374-6A96-4076-A7A0-C23E55553AC8}" destId="{3A59E926-E4FC-4D9D-86D1-E1AA00C26F8E}" srcOrd="13" destOrd="0" presId="urn:microsoft.com/office/officeart/2005/8/layout/list1"/>
    <dgm:cxn modelId="{33982A39-27F3-4261-A3FD-13A1CC342905}" type="presParOf" srcId="{0AD90374-6A96-4076-A7A0-C23E55553AC8}" destId="{37CEFD3A-1995-40F0-B61D-1F6109845E41}" srcOrd="14"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C6CC6EC0-10A3-4681-9F7D-7399B176AD0F}" type="doc">
      <dgm:prSet loTypeId="urn:microsoft.com/office/officeart/2005/8/layout/vList2" loCatId="list" qsTypeId="urn:microsoft.com/office/officeart/2005/8/quickstyle/simple1" qsCatId="simple" csTypeId="urn:microsoft.com/office/officeart/2005/8/colors/accent2_4" csCatId="accent2"/>
      <dgm:spPr/>
      <dgm:t>
        <a:bodyPr/>
        <a:lstStyle/>
        <a:p>
          <a:endParaRPr lang="en-IN"/>
        </a:p>
      </dgm:t>
    </dgm:pt>
    <dgm:pt modelId="{749D5E3A-BC0E-4375-900C-90659D49CACC}">
      <dgm:prSet custT="1"/>
      <dgm:spPr/>
      <dgm:t>
        <a:bodyPr/>
        <a:lstStyle/>
        <a:p>
          <a:r>
            <a:rPr lang="en-US" sz="2800"/>
            <a:t>All above treatment +</a:t>
          </a:r>
          <a:endParaRPr lang="en-IN" sz="2800"/>
        </a:p>
      </dgm:t>
    </dgm:pt>
    <dgm:pt modelId="{578A756C-C256-4D6B-9023-7B110C1E8662}" type="parTrans" cxnId="{96E27DD6-D342-4BD3-BA42-9703AA73B0AA}">
      <dgm:prSet/>
      <dgm:spPr/>
      <dgm:t>
        <a:bodyPr/>
        <a:lstStyle/>
        <a:p>
          <a:endParaRPr lang="en-IN" sz="2400"/>
        </a:p>
      </dgm:t>
    </dgm:pt>
    <dgm:pt modelId="{33F09F89-8F41-4CF3-AEC0-0B8681283650}" type="sibTrans" cxnId="{96E27DD6-D342-4BD3-BA42-9703AA73B0AA}">
      <dgm:prSet/>
      <dgm:spPr/>
      <dgm:t>
        <a:bodyPr/>
        <a:lstStyle/>
        <a:p>
          <a:endParaRPr lang="en-IN" sz="2400"/>
        </a:p>
      </dgm:t>
    </dgm:pt>
    <dgm:pt modelId="{79FEC7F2-5065-423C-ACEC-FA4A29DC20FD}">
      <dgm:prSet custT="1"/>
      <dgm:spPr/>
      <dgm:t>
        <a:bodyPr/>
        <a:lstStyle/>
        <a:p>
          <a:r>
            <a:rPr lang="en-US" sz="2800"/>
            <a:t>– In case of severe bleeding, give blood rans fusion</a:t>
          </a:r>
          <a:endParaRPr lang="en-IN" sz="2800"/>
        </a:p>
      </dgm:t>
    </dgm:pt>
    <dgm:pt modelId="{581D5650-E0AB-4A02-8631-1720A793E125}" type="parTrans" cxnId="{E751A958-9E86-46B7-A20A-558BF889F6B3}">
      <dgm:prSet/>
      <dgm:spPr/>
      <dgm:t>
        <a:bodyPr/>
        <a:lstStyle/>
        <a:p>
          <a:endParaRPr lang="en-IN" sz="2400"/>
        </a:p>
      </dgm:t>
    </dgm:pt>
    <dgm:pt modelId="{852E9A19-C15F-42E8-AB6E-F23A0E53E1CE}" type="sibTrans" cxnId="{E751A958-9E86-46B7-A20A-558BF889F6B3}">
      <dgm:prSet/>
      <dgm:spPr/>
      <dgm:t>
        <a:bodyPr/>
        <a:lstStyle/>
        <a:p>
          <a:endParaRPr lang="en-IN" sz="2400"/>
        </a:p>
      </dgm:t>
    </dgm:pt>
    <dgm:pt modelId="{1E2A2C3E-CF00-40DD-8BFC-48A941AA66DE}">
      <dgm:prSet custT="1"/>
      <dgm:spPr/>
      <dgm:t>
        <a:bodyPr/>
        <a:lstStyle/>
        <a:p>
          <a:r>
            <a:rPr lang="en-US" sz="2800"/>
            <a:t>– Give platelet rich plasma transfusion exceptionally when platelet counts are below 10,000/ mm3 .</a:t>
          </a:r>
          <a:endParaRPr lang="en-IN" sz="2800"/>
        </a:p>
      </dgm:t>
    </dgm:pt>
    <dgm:pt modelId="{BEE15836-D88D-495B-81FE-248F141960B1}" type="parTrans" cxnId="{072D28D0-232A-4121-AAB0-4157A13CBEAF}">
      <dgm:prSet/>
      <dgm:spPr/>
      <dgm:t>
        <a:bodyPr/>
        <a:lstStyle/>
        <a:p>
          <a:endParaRPr lang="en-IN" sz="2400"/>
        </a:p>
      </dgm:t>
    </dgm:pt>
    <dgm:pt modelId="{61972817-CED8-46E3-B773-F94822E434C1}" type="sibTrans" cxnId="{072D28D0-232A-4121-AAB0-4157A13CBEAF}">
      <dgm:prSet/>
      <dgm:spPr/>
      <dgm:t>
        <a:bodyPr/>
        <a:lstStyle/>
        <a:p>
          <a:endParaRPr lang="en-IN" sz="2400"/>
        </a:p>
      </dgm:t>
    </dgm:pt>
    <dgm:pt modelId="{26F073E6-473B-429F-B620-793AA8020F15}">
      <dgm:prSet custT="1"/>
      <dgm:spPr/>
      <dgm:t>
        <a:bodyPr/>
        <a:lstStyle/>
        <a:p>
          <a:r>
            <a:rPr lang="en-US" sz="2800"/>
            <a:t>– After blood transfusion, continue fluid therapy at 10 ml/kg/h and reduce it stepwise to bring it down to 3 ml/kg/h and maintain it for 24-48 hrs</a:t>
          </a:r>
          <a:endParaRPr lang="en-IN" sz="2800"/>
        </a:p>
      </dgm:t>
    </dgm:pt>
    <dgm:pt modelId="{AEC7F08A-6BE3-41A9-8CA3-96CBDCFD44A1}" type="parTrans" cxnId="{A14BC72C-827B-49AA-9BFD-E75FE2E2AE4F}">
      <dgm:prSet/>
      <dgm:spPr/>
      <dgm:t>
        <a:bodyPr/>
        <a:lstStyle/>
        <a:p>
          <a:endParaRPr lang="en-IN" sz="2400"/>
        </a:p>
      </dgm:t>
    </dgm:pt>
    <dgm:pt modelId="{23EDA8E3-4C09-4FDB-92CA-8782E411B1B8}" type="sibTrans" cxnId="{A14BC72C-827B-49AA-9BFD-E75FE2E2AE4F}">
      <dgm:prSet/>
      <dgm:spPr/>
      <dgm:t>
        <a:bodyPr/>
        <a:lstStyle/>
        <a:p>
          <a:endParaRPr lang="en-IN" sz="2400"/>
        </a:p>
      </dgm:t>
    </dgm:pt>
    <dgm:pt modelId="{39450734-D136-42B8-A803-09A037735025}" type="pres">
      <dgm:prSet presAssocID="{C6CC6EC0-10A3-4681-9F7D-7399B176AD0F}" presName="linear" presStyleCnt="0">
        <dgm:presLayoutVars>
          <dgm:animLvl val="lvl"/>
          <dgm:resizeHandles val="exact"/>
        </dgm:presLayoutVars>
      </dgm:prSet>
      <dgm:spPr/>
      <dgm:t>
        <a:bodyPr/>
        <a:lstStyle/>
        <a:p>
          <a:endParaRPr lang="en-US"/>
        </a:p>
      </dgm:t>
    </dgm:pt>
    <dgm:pt modelId="{276F55D8-05BA-453D-A4AE-97532179725A}" type="pres">
      <dgm:prSet presAssocID="{749D5E3A-BC0E-4375-900C-90659D49CACC}" presName="parentText" presStyleLbl="node1" presStyleIdx="0" presStyleCnt="4">
        <dgm:presLayoutVars>
          <dgm:chMax val="0"/>
          <dgm:bulletEnabled val="1"/>
        </dgm:presLayoutVars>
      </dgm:prSet>
      <dgm:spPr/>
      <dgm:t>
        <a:bodyPr/>
        <a:lstStyle/>
        <a:p>
          <a:endParaRPr lang="en-US"/>
        </a:p>
      </dgm:t>
    </dgm:pt>
    <dgm:pt modelId="{594F0BB3-FAA5-461F-8743-3F8B94E528BA}" type="pres">
      <dgm:prSet presAssocID="{33F09F89-8F41-4CF3-AEC0-0B8681283650}" presName="spacer" presStyleCnt="0"/>
      <dgm:spPr/>
      <dgm:t>
        <a:bodyPr/>
        <a:lstStyle/>
        <a:p>
          <a:endParaRPr lang="en-US"/>
        </a:p>
      </dgm:t>
    </dgm:pt>
    <dgm:pt modelId="{805E7F6F-4078-473A-9D27-CD3C3B30B02C}" type="pres">
      <dgm:prSet presAssocID="{79FEC7F2-5065-423C-ACEC-FA4A29DC20FD}" presName="parentText" presStyleLbl="node1" presStyleIdx="1" presStyleCnt="4">
        <dgm:presLayoutVars>
          <dgm:chMax val="0"/>
          <dgm:bulletEnabled val="1"/>
        </dgm:presLayoutVars>
      </dgm:prSet>
      <dgm:spPr/>
      <dgm:t>
        <a:bodyPr/>
        <a:lstStyle/>
        <a:p>
          <a:endParaRPr lang="en-US"/>
        </a:p>
      </dgm:t>
    </dgm:pt>
    <dgm:pt modelId="{9F867532-B98D-4066-9FA9-446EE74287B5}" type="pres">
      <dgm:prSet presAssocID="{852E9A19-C15F-42E8-AB6E-F23A0E53E1CE}" presName="spacer" presStyleCnt="0"/>
      <dgm:spPr/>
      <dgm:t>
        <a:bodyPr/>
        <a:lstStyle/>
        <a:p>
          <a:endParaRPr lang="en-US"/>
        </a:p>
      </dgm:t>
    </dgm:pt>
    <dgm:pt modelId="{C3D9CF6D-2FF5-43A8-92B9-2FC38E831E9E}" type="pres">
      <dgm:prSet presAssocID="{1E2A2C3E-CF00-40DD-8BFC-48A941AA66DE}" presName="parentText" presStyleLbl="node1" presStyleIdx="2" presStyleCnt="4">
        <dgm:presLayoutVars>
          <dgm:chMax val="0"/>
          <dgm:bulletEnabled val="1"/>
        </dgm:presLayoutVars>
      </dgm:prSet>
      <dgm:spPr/>
      <dgm:t>
        <a:bodyPr/>
        <a:lstStyle/>
        <a:p>
          <a:endParaRPr lang="en-US"/>
        </a:p>
      </dgm:t>
    </dgm:pt>
    <dgm:pt modelId="{EA15F6FE-97C2-42FF-A186-E4DE079CF5FA}" type="pres">
      <dgm:prSet presAssocID="{61972817-CED8-46E3-B773-F94822E434C1}" presName="spacer" presStyleCnt="0"/>
      <dgm:spPr/>
      <dgm:t>
        <a:bodyPr/>
        <a:lstStyle/>
        <a:p>
          <a:endParaRPr lang="en-US"/>
        </a:p>
      </dgm:t>
    </dgm:pt>
    <dgm:pt modelId="{FCB99C14-C3CB-4F2A-A5F9-819333082CEB}" type="pres">
      <dgm:prSet presAssocID="{26F073E6-473B-429F-B620-793AA8020F15}" presName="parentText" presStyleLbl="node1" presStyleIdx="3" presStyleCnt="4">
        <dgm:presLayoutVars>
          <dgm:chMax val="0"/>
          <dgm:bulletEnabled val="1"/>
        </dgm:presLayoutVars>
      </dgm:prSet>
      <dgm:spPr/>
      <dgm:t>
        <a:bodyPr/>
        <a:lstStyle/>
        <a:p>
          <a:endParaRPr lang="en-US"/>
        </a:p>
      </dgm:t>
    </dgm:pt>
  </dgm:ptLst>
  <dgm:cxnLst>
    <dgm:cxn modelId="{E751A958-9E86-46B7-A20A-558BF889F6B3}" srcId="{C6CC6EC0-10A3-4681-9F7D-7399B176AD0F}" destId="{79FEC7F2-5065-423C-ACEC-FA4A29DC20FD}" srcOrd="1" destOrd="0" parTransId="{581D5650-E0AB-4A02-8631-1720A793E125}" sibTransId="{852E9A19-C15F-42E8-AB6E-F23A0E53E1CE}"/>
    <dgm:cxn modelId="{96E27DD6-D342-4BD3-BA42-9703AA73B0AA}" srcId="{C6CC6EC0-10A3-4681-9F7D-7399B176AD0F}" destId="{749D5E3A-BC0E-4375-900C-90659D49CACC}" srcOrd="0" destOrd="0" parTransId="{578A756C-C256-4D6B-9023-7B110C1E8662}" sibTransId="{33F09F89-8F41-4CF3-AEC0-0B8681283650}"/>
    <dgm:cxn modelId="{5F307AD2-07DB-4BA1-B564-88D96B1990C5}" type="presOf" srcId="{C6CC6EC0-10A3-4681-9F7D-7399B176AD0F}" destId="{39450734-D136-42B8-A803-09A037735025}" srcOrd="0" destOrd="0" presId="urn:microsoft.com/office/officeart/2005/8/layout/vList2"/>
    <dgm:cxn modelId="{EDE93661-B448-48FC-BF8C-ADBE394FE3A1}" type="presOf" srcId="{26F073E6-473B-429F-B620-793AA8020F15}" destId="{FCB99C14-C3CB-4F2A-A5F9-819333082CEB}" srcOrd="0" destOrd="0" presId="urn:microsoft.com/office/officeart/2005/8/layout/vList2"/>
    <dgm:cxn modelId="{BC1D34A5-F5FC-4024-9606-BB99E6ED6566}" type="presOf" srcId="{79FEC7F2-5065-423C-ACEC-FA4A29DC20FD}" destId="{805E7F6F-4078-473A-9D27-CD3C3B30B02C}" srcOrd="0" destOrd="0" presId="urn:microsoft.com/office/officeart/2005/8/layout/vList2"/>
    <dgm:cxn modelId="{92A69E73-2746-470F-81CE-15153DE6B272}" type="presOf" srcId="{1E2A2C3E-CF00-40DD-8BFC-48A941AA66DE}" destId="{C3D9CF6D-2FF5-43A8-92B9-2FC38E831E9E}" srcOrd="0" destOrd="0" presId="urn:microsoft.com/office/officeart/2005/8/layout/vList2"/>
    <dgm:cxn modelId="{A3856FFE-FF40-4102-A444-A601D27A9539}" type="presOf" srcId="{749D5E3A-BC0E-4375-900C-90659D49CACC}" destId="{276F55D8-05BA-453D-A4AE-97532179725A}" srcOrd="0" destOrd="0" presId="urn:microsoft.com/office/officeart/2005/8/layout/vList2"/>
    <dgm:cxn modelId="{A14BC72C-827B-49AA-9BFD-E75FE2E2AE4F}" srcId="{C6CC6EC0-10A3-4681-9F7D-7399B176AD0F}" destId="{26F073E6-473B-429F-B620-793AA8020F15}" srcOrd="3" destOrd="0" parTransId="{AEC7F08A-6BE3-41A9-8CA3-96CBDCFD44A1}" sibTransId="{23EDA8E3-4C09-4FDB-92CA-8782E411B1B8}"/>
    <dgm:cxn modelId="{072D28D0-232A-4121-AAB0-4157A13CBEAF}" srcId="{C6CC6EC0-10A3-4681-9F7D-7399B176AD0F}" destId="{1E2A2C3E-CF00-40DD-8BFC-48A941AA66DE}" srcOrd="2" destOrd="0" parTransId="{BEE15836-D88D-495B-81FE-248F141960B1}" sibTransId="{61972817-CED8-46E3-B773-F94822E434C1}"/>
    <dgm:cxn modelId="{20DA4366-3052-4FF4-A236-560A20E8B449}" type="presParOf" srcId="{39450734-D136-42B8-A803-09A037735025}" destId="{276F55D8-05BA-453D-A4AE-97532179725A}" srcOrd="0" destOrd="0" presId="urn:microsoft.com/office/officeart/2005/8/layout/vList2"/>
    <dgm:cxn modelId="{6DD6D377-B51F-48BE-BF6C-750CDDC1BAD8}" type="presParOf" srcId="{39450734-D136-42B8-A803-09A037735025}" destId="{594F0BB3-FAA5-461F-8743-3F8B94E528BA}" srcOrd="1" destOrd="0" presId="urn:microsoft.com/office/officeart/2005/8/layout/vList2"/>
    <dgm:cxn modelId="{9A54C36E-5088-4F6F-9EAD-325EFAF89BC4}" type="presParOf" srcId="{39450734-D136-42B8-A803-09A037735025}" destId="{805E7F6F-4078-473A-9D27-CD3C3B30B02C}" srcOrd="2" destOrd="0" presId="urn:microsoft.com/office/officeart/2005/8/layout/vList2"/>
    <dgm:cxn modelId="{2A8D75D4-A7DF-488D-B5CD-6438495DBFB1}" type="presParOf" srcId="{39450734-D136-42B8-A803-09A037735025}" destId="{9F867532-B98D-4066-9FA9-446EE74287B5}" srcOrd="3" destOrd="0" presId="urn:microsoft.com/office/officeart/2005/8/layout/vList2"/>
    <dgm:cxn modelId="{8A0F078C-CB19-4B41-BE66-C63DB6AD1CE8}" type="presParOf" srcId="{39450734-D136-42B8-A803-09A037735025}" destId="{C3D9CF6D-2FF5-43A8-92B9-2FC38E831E9E}" srcOrd="4" destOrd="0" presId="urn:microsoft.com/office/officeart/2005/8/layout/vList2"/>
    <dgm:cxn modelId="{29295AB9-60B3-435A-8AE7-EEB10B332E52}" type="presParOf" srcId="{39450734-D136-42B8-A803-09A037735025}" destId="{EA15F6FE-97C2-42FF-A186-E4DE079CF5FA}" srcOrd="5" destOrd="0" presId="urn:microsoft.com/office/officeart/2005/8/layout/vList2"/>
    <dgm:cxn modelId="{809F55D6-D3BA-44F3-8647-2A42E43D1B8D}" type="presParOf" srcId="{39450734-D136-42B8-A803-09A037735025}" destId="{FCB99C14-C3CB-4F2A-A5F9-819333082CEB}"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28CF1ABA-7A22-41E6-84F1-CB19E8A3D3C8}"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IN"/>
        </a:p>
      </dgm:t>
    </dgm:pt>
    <dgm:pt modelId="{771FD294-8AE8-4FC0-A869-5E66A9DE604A}">
      <dgm:prSet/>
      <dgm:spPr/>
      <dgm:t>
        <a:bodyPr/>
        <a:lstStyle/>
        <a:p>
          <a:r>
            <a:rPr lang="en-US" b="1"/>
            <a:t>Grade C: management of dengue with compensated shock in adults</a:t>
          </a:r>
          <a:endParaRPr lang="en-IN"/>
        </a:p>
      </dgm:t>
    </dgm:pt>
    <dgm:pt modelId="{3FE04625-1668-4391-8462-5374C532E971}" type="parTrans" cxnId="{5041EAB5-D0C2-4409-A35D-82C9CD314DBB}">
      <dgm:prSet/>
      <dgm:spPr/>
      <dgm:t>
        <a:bodyPr/>
        <a:lstStyle/>
        <a:p>
          <a:endParaRPr lang="en-IN"/>
        </a:p>
      </dgm:t>
    </dgm:pt>
    <dgm:pt modelId="{FE8FD9A2-F436-4353-93F7-4970E7AE4E0C}" type="sibTrans" cxnId="{5041EAB5-D0C2-4409-A35D-82C9CD314DBB}">
      <dgm:prSet/>
      <dgm:spPr/>
      <dgm:t>
        <a:bodyPr/>
        <a:lstStyle/>
        <a:p>
          <a:endParaRPr lang="en-IN"/>
        </a:p>
      </dgm:t>
    </dgm:pt>
    <dgm:pt modelId="{9624A03E-C301-42E0-88BC-315311237644}" type="pres">
      <dgm:prSet presAssocID="{28CF1ABA-7A22-41E6-84F1-CB19E8A3D3C8}" presName="linear" presStyleCnt="0">
        <dgm:presLayoutVars>
          <dgm:animLvl val="lvl"/>
          <dgm:resizeHandles val="exact"/>
        </dgm:presLayoutVars>
      </dgm:prSet>
      <dgm:spPr/>
      <dgm:t>
        <a:bodyPr/>
        <a:lstStyle/>
        <a:p>
          <a:endParaRPr lang="en-US"/>
        </a:p>
      </dgm:t>
    </dgm:pt>
    <dgm:pt modelId="{C5A92F62-94AF-4F0A-978A-C23CF1389732}" type="pres">
      <dgm:prSet presAssocID="{771FD294-8AE8-4FC0-A869-5E66A9DE604A}" presName="parentText" presStyleLbl="node1" presStyleIdx="0" presStyleCnt="1">
        <dgm:presLayoutVars>
          <dgm:chMax val="0"/>
          <dgm:bulletEnabled val="1"/>
        </dgm:presLayoutVars>
      </dgm:prSet>
      <dgm:spPr/>
      <dgm:t>
        <a:bodyPr/>
        <a:lstStyle/>
        <a:p>
          <a:endParaRPr lang="en-US"/>
        </a:p>
      </dgm:t>
    </dgm:pt>
  </dgm:ptLst>
  <dgm:cxnLst>
    <dgm:cxn modelId="{5B557F65-842A-40CC-9BD0-7FC54C3C1E28}" type="presOf" srcId="{28CF1ABA-7A22-41E6-84F1-CB19E8A3D3C8}" destId="{9624A03E-C301-42E0-88BC-315311237644}" srcOrd="0" destOrd="0" presId="urn:microsoft.com/office/officeart/2005/8/layout/vList2"/>
    <dgm:cxn modelId="{E6E0D5D1-AFD4-4797-9A24-5FC710729B1A}" type="presOf" srcId="{771FD294-8AE8-4FC0-A869-5E66A9DE604A}" destId="{C5A92F62-94AF-4F0A-978A-C23CF1389732}" srcOrd="0" destOrd="0" presId="urn:microsoft.com/office/officeart/2005/8/layout/vList2"/>
    <dgm:cxn modelId="{5041EAB5-D0C2-4409-A35D-82C9CD314DBB}" srcId="{28CF1ABA-7A22-41E6-84F1-CB19E8A3D3C8}" destId="{771FD294-8AE8-4FC0-A869-5E66A9DE604A}" srcOrd="0" destOrd="0" parTransId="{3FE04625-1668-4391-8462-5374C532E971}" sibTransId="{FE8FD9A2-F436-4353-93F7-4970E7AE4E0C}"/>
    <dgm:cxn modelId="{8FEA521D-56A2-446A-91C2-059262272E68}" type="presParOf" srcId="{9624A03E-C301-42E0-88BC-315311237644}" destId="{C5A92F62-94AF-4F0A-978A-C23CF138973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9CB04C62-CAA0-47A9-A82C-29F1435E4279}"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IN"/>
        </a:p>
      </dgm:t>
    </dgm:pt>
    <dgm:pt modelId="{F1BD8368-E4B1-452A-AF66-24A27792FE48}">
      <dgm:prSet custT="1"/>
      <dgm:spPr/>
      <dgm:t>
        <a:bodyPr/>
        <a:lstStyle/>
        <a:p>
          <a:r>
            <a:rPr lang="en-US" sz="2400" b="1"/>
            <a:t>Grade C: management of dengue with compensated shock in children</a:t>
          </a:r>
          <a:endParaRPr lang="en-IN" sz="2400"/>
        </a:p>
      </dgm:t>
    </dgm:pt>
    <dgm:pt modelId="{30C84FA4-6BCA-4836-B1F3-301318A26482}" type="parTrans" cxnId="{AD0D88F2-C209-4362-9F8C-E0AEAA77CFE7}">
      <dgm:prSet/>
      <dgm:spPr/>
      <dgm:t>
        <a:bodyPr/>
        <a:lstStyle/>
        <a:p>
          <a:endParaRPr lang="en-IN"/>
        </a:p>
      </dgm:t>
    </dgm:pt>
    <dgm:pt modelId="{261FDA2B-BDCB-47E1-BD49-FEDD296F8A83}" type="sibTrans" cxnId="{AD0D88F2-C209-4362-9F8C-E0AEAA77CFE7}">
      <dgm:prSet/>
      <dgm:spPr/>
      <dgm:t>
        <a:bodyPr/>
        <a:lstStyle/>
        <a:p>
          <a:endParaRPr lang="en-IN"/>
        </a:p>
      </dgm:t>
    </dgm:pt>
    <dgm:pt modelId="{22BABFC2-2F4C-4AAB-91E2-B84A17E6B4B9}" type="pres">
      <dgm:prSet presAssocID="{9CB04C62-CAA0-47A9-A82C-29F1435E4279}" presName="linear" presStyleCnt="0">
        <dgm:presLayoutVars>
          <dgm:animLvl val="lvl"/>
          <dgm:resizeHandles val="exact"/>
        </dgm:presLayoutVars>
      </dgm:prSet>
      <dgm:spPr/>
      <dgm:t>
        <a:bodyPr/>
        <a:lstStyle/>
        <a:p>
          <a:endParaRPr lang="en-US"/>
        </a:p>
      </dgm:t>
    </dgm:pt>
    <dgm:pt modelId="{711AFC84-EF4F-42A8-AE7C-6D5D717820B9}" type="pres">
      <dgm:prSet presAssocID="{F1BD8368-E4B1-452A-AF66-24A27792FE48}" presName="parentText" presStyleLbl="node1" presStyleIdx="0" presStyleCnt="1" custScaleY="100076">
        <dgm:presLayoutVars>
          <dgm:chMax val="0"/>
          <dgm:bulletEnabled val="1"/>
        </dgm:presLayoutVars>
      </dgm:prSet>
      <dgm:spPr/>
      <dgm:t>
        <a:bodyPr/>
        <a:lstStyle/>
        <a:p>
          <a:endParaRPr lang="en-US"/>
        </a:p>
      </dgm:t>
    </dgm:pt>
  </dgm:ptLst>
  <dgm:cxnLst>
    <dgm:cxn modelId="{853EB1D5-5284-4934-8BCF-AE715BFC75C8}" type="presOf" srcId="{9CB04C62-CAA0-47A9-A82C-29F1435E4279}" destId="{22BABFC2-2F4C-4AAB-91E2-B84A17E6B4B9}" srcOrd="0" destOrd="0" presId="urn:microsoft.com/office/officeart/2005/8/layout/vList2"/>
    <dgm:cxn modelId="{FC6D99B7-7074-42B9-AB78-C1DC454C60BD}" type="presOf" srcId="{F1BD8368-E4B1-452A-AF66-24A27792FE48}" destId="{711AFC84-EF4F-42A8-AE7C-6D5D717820B9}" srcOrd="0" destOrd="0" presId="urn:microsoft.com/office/officeart/2005/8/layout/vList2"/>
    <dgm:cxn modelId="{AD0D88F2-C209-4362-9F8C-E0AEAA77CFE7}" srcId="{9CB04C62-CAA0-47A9-A82C-29F1435E4279}" destId="{F1BD8368-E4B1-452A-AF66-24A27792FE48}" srcOrd="0" destOrd="0" parTransId="{30C84FA4-6BCA-4836-B1F3-301318A26482}" sibTransId="{261FDA2B-BDCB-47E1-BD49-FEDD296F8A83}"/>
    <dgm:cxn modelId="{1FF54B30-3CBF-4AB0-A8FE-7A5A5428BE59}" type="presParOf" srcId="{22BABFC2-2F4C-4AAB-91E2-B84A17E6B4B9}" destId="{711AFC84-EF4F-42A8-AE7C-6D5D717820B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2CF53F80-CC5A-44EA-A9E8-CD97E282D3E2}"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IN"/>
        </a:p>
      </dgm:t>
    </dgm:pt>
    <dgm:pt modelId="{5B9E5CC9-CA1B-4883-9B24-B206AE277EA5}">
      <dgm:prSet custT="1"/>
      <dgm:spPr/>
      <dgm:t>
        <a:bodyPr/>
        <a:lstStyle/>
        <a:p>
          <a:r>
            <a:rPr lang="en-US" sz="2400" b="1" dirty="0">
              <a:latin typeface="Aptos" panose="02110004020202020204"/>
            </a:rPr>
            <a:t>Grade C: management of dengue with decompensated shock in adults</a:t>
          </a:r>
          <a:endParaRPr lang="en-IN" sz="2400" dirty="0">
            <a:latin typeface="Aptos" panose="02110004020202020204"/>
          </a:endParaRPr>
        </a:p>
      </dgm:t>
    </dgm:pt>
    <dgm:pt modelId="{0ED9A0C2-E37E-4A46-9170-75683AD3F884}" type="parTrans" cxnId="{11074FD5-341F-457F-8406-A5A0945DEE5C}">
      <dgm:prSet/>
      <dgm:spPr/>
      <dgm:t>
        <a:bodyPr/>
        <a:lstStyle/>
        <a:p>
          <a:endParaRPr lang="en-IN" sz="3200"/>
        </a:p>
      </dgm:t>
    </dgm:pt>
    <dgm:pt modelId="{AC8D3A64-8977-453F-9549-1B87500C1FF1}" type="sibTrans" cxnId="{11074FD5-341F-457F-8406-A5A0945DEE5C}">
      <dgm:prSet/>
      <dgm:spPr/>
      <dgm:t>
        <a:bodyPr/>
        <a:lstStyle/>
        <a:p>
          <a:endParaRPr lang="en-IN" sz="3200"/>
        </a:p>
      </dgm:t>
    </dgm:pt>
    <dgm:pt modelId="{10FEB76F-DB00-4AD3-A91A-8E5289B1826C}" type="pres">
      <dgm:prSet presAssocID="{2CF53F80-CC5A-44EA-A9E8-CD97E282D3E2}" presName="linear" presStyleCnt="0">
        <dgm:presLayoutVars>
          <dgm:animLvl val="lvl"/>
          <dgm:resizeHandles val="exact"/>
        </dgm:presLayoutVars>
      </dgm:prSet>
      <dgm:spPr/>
      <dgm:t>
        <a:bodyPr/>
        <a:lstStyle/>
        <a:p>
          <a:endParaRPr lang="en-US"/>
        </a:p>
      </dgm:t>
    </dgm:pt>
    <dgm:pt modelId="{E4315123-85CC-4AA2-800F-D75F95A0B682}" type="pres">
      <dgm:prSet presAssocID="{5B9E5CC9-CA1B-4883-9B24-B206AE277EA5}" presName="parentText" presStyleLbl="node1" presStyleIdx="0" presStyleCnt="1">
        <dgm:presLayoutVars>
          <dgm:chMax val="0"/>
          <dgm:bulletEnabled val="1"/>
        </dgm:presLayoutVars>
      </dgm:prSet>
      <dgm:spPr/>
      <dgm:t>
        <a:bodyPr/>
        <a:lstStyle/>
        <a:p>
          <a:endParaRPr lang="en-US"/>
        </a:p>
      </dgm:t>
    </dgm:pt>
  </dgm:ptLst>
  <dgm:cxnLst>
    <dgm:cxn modelId="{11074FD5-341F-457F-8406-A5A0945DEE5C}" srcId="{2CF53F80-CC5A-44EA-A9E8-CD97E282D3E2}" destId="{5B9E5CC9-CA1B-4883-9B24-B206AE277EA5}" srcOrd="0" destOrd="0" parTransId="{0ED9A0C2-E37E-4A46-9170-75683AD3F884}" sibTransId="{AC8D3A64-8977-453F-9549-1B87500C1FF1}"/>
    <dgm:cxn modelId="{4F15E4A9-1646-46D9-BE07-15570987ABE5}" type="presOf" srcId="{2CF53F80-CC5A-44EA-A9E8-CD97E282D3E2}" destId="{10FEB76F-DB00-4AD3-A91A-8E5289B1826C}" srcOrd="0" destOrd="0" presId="urn:microsoft.com/office/officeart/2005/8/layout/vList2"/>
    <dgm:cxn modelId="{85601BE0-69B9-4B55-8F31-3A4059850CA4}" type="presOf" srcId="{5B9E5CC9-CA1B-4883-9B24-B206AE277EA5}" destId="{E4315123-85CC-4AA2-800F-D75F95A0B682}" srcOrd="0" destOrd="0" presId="urn:microsoft.com/office/officeart/2005/8/layout/vList2"/>
    <dgm:cxn modelId="{3A466B1B-1336-4DEB-89DC-D7D9CE184D28}" type="presParOf" srcId="{10FEB76F-DB00-4AD3-A91A-8E5289B1826C}" destId="{E4315123-85CC-4AA2-800F-D75F95A0B68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B046D75C-25CA-4724-B690-71496181AF73}"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IN"/>
        </a:p>
      </dgm:t>
    </dgm:pt>
    <dgm:pt modelId="{281846BF-82A7-465C-B404-BA93968D4A67}">
      <dgm:prSet custT="1"/>
      <dgm:spPr/>
      <dgm:t>
        <a:bodyPr/>
        <a:lstStyle/>
        <a:p>
          <a:r>
            <a:rPr lang="en-US" sz="2600" b="1" dirty="0">
              <a:latin typeface="Aptos" panose="02110004020202020204"/>
            </a:rPr>
            <a:t>Grade C: management of dengue with decompensated shock in children</a:t>
          </a:r>
          <a:endParaRPr lang="en-IN" sz="2600" dirty="0">
            <a:latin typeface="Aptos" panose="02110004020202020204"/>
          </a:endParaRPr>
        </a:p>
      </dgm:t>
    </dgm:pt>
    <dgm:pt modelId="{4E26A9B5-EFAC-40F4-B228-FFA19FAF8A0D}" type="parTrans" cxnId="{432F5D91-83CD-4B99-B466-5BD7AE9F5D35}">
      <dgm:prSet/>
      <dgm:spPr/>
      <dgm:t>
        <a:bodyPr/>
        <a:lstStyle/>
        <a:p>
          <a:endParaRPr lang="en-IN" sz="3600"/>
        </a:p>
      </dgm:t>
    </dgm:pt>
    <dgm:pt modelId="{4A86B3BB-BB39-4264-BA95-844B585FFB18}" type="sibTrans" cxnId="{432F5D91-83CD-4B99-B466-5BD7AE9F5D35}">
      <dgm:prSet/>
      <dgm:spPr/>
      <dgm:t>
        <a:bodyPr/>
        <a:lstStyle/>
        <a:p>
          <a:endParaRPr lang="en-IN" sz="3600"/>
        </a:p>
      </dgm:t>
    </dgm:pt>
    <dgm:pt modelId="{6A57B68E-9EC1-492E-8C0D-4F33885E2AFA}" type="pres">
      <dgm:prSet presAssocID="{B046D75C-25CA-4724-B690-71496181AF73}" presName="linear" presStyleCnt="0">
        <dgm:presLayoutVars>
          <dgm:animLvl val="lvl"/>
          <dgm:resizeHandles val="exact"/>
        </dgm:presLayoutVars>
      </dgm:prSet>
      <dgm:spPr/>
      <dgm:t>
        <a:bodyPr/>
        <a:lstStyle/>
        <a:p>
          <a:endParaRPr lang="en-US"/>
        </a:p>
      </dgm:t>
    </dgm:pt>
    <dgm:pt modelId="{B97652B6-DA2B-4D0B-8CCC-F6970D5A111A}" type="pres">
      <dgm:prSet presAssocID="{281846BF-82A7-465C-B404-BA93968D4A67}" presName="parentText" presStyleLbl="node1" presStyleIdx="0" presStyleCnt="1" custLinFactY="-100000" custLinFactNeighborX="-985" custLinFactNeighborY="-115149">
        <dgm:presLayoutVars>
          <dgm:chMax val="0"/>
          <dgm:bulletEnabled val="1"/>
        </dgm:presLayoutVars>
      </dgm:prSet>
      <dgm:spPr/>
      <dgm:t>
        <a:bodyPr/>
        <a:lstStyle/>
        <a:p>
          <a:endParaRPr lang="en-US"/>
        </a:p>
      </dgm:t>
    </dgm:pt>
  </dgm:ptLst>
  <dgm:cxnLst>
    <dgm:cxn modelId="{937CC8AC-EF3F-46D4-A50B-73BBD1AE5B8C}" type="presOf" srcId="{281846BF-82A7-465C-B404-BA93968D4A67}" destId="{B97652B6-DA2B-4D0B-8CCC-F6970D5A111A}" srcOrd="0" destOrd="0" presId="urn:microsoft.com/office/officeart/2005/8/layout/vList2"/>
    <dgm:cxn modelId="{525E651D-36B8-43EC-9236-B8B10308614F}" type="presOf" srcId="{B046D75C-25CA-4724-B690-71496181AF73}" destId="{6A57B68E-9EC1-492E-8C0D-4F33885E2AFA}" srcOrd="0" destOrd="0" presId="urn:microsoft.com/office/officeart/2005/8/layout/vList2"/>
    <dgm:cxn modelId="{432F5D91-83CD-4B99-B466-5BD7AE9F5D35}" srcId="{B046D75C-25CA-4724-B690-71496181AF73}" destId="{281846BF-82A7-465C-B404-BA93968D4A67}" srcOrd="0" destOrd="0" parTransId="{4E26A9B5-EFAC-40F4-B228-FFA19FAF8A0D}" sibTransId="{4A86B3BB-BB39-4264-BA95-844B585FFB18}"/>
    <dgm:cxn modelId="{1066E25E-470C-498F-A71C-EB550191B7A8}" type="presParOf" srcId="{6A57B68E-9EC1-492E-8C0D-4F33885E2AFA}" destId="{B97652B6-DA2B-4D0B-8CCC-F6970D5A111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C983BFF2-F6AF-4E31-9CC8-23353ECF6FB7}"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C10B4A20-FD14-4687-A65F-A1172A7441DD}">
      <dgm:prSet custT="1"/>
      <dgm:spPr/>
      <dgm:t>
        <a:bodyPr/>
        <a:lstStyle/>
        <a:p>
          <a:r>
            <a:rPr lang="en-IN" sz="4000" b="1" dirty="0"/>
            <a:t>Introduction</a:t>
          </a:r>
          <a:endParaRPr lang="en-IN" sz="4000" dirty="0"/>
        </a:p>
      </dgm:t>
    </dgm:pt>
    <dgm:pt modelId="{5CD3C5B3-142C-46C6-B4C7-4B7C1F42C81B}" type="parTrans" cxnId="{83AEB39D-E716-4CD1-B49E-6BD2DBD3F710}">
      <dgm:prSet/>
      <dgm:spPr/>
      <dgm:t>
        <a:bodyPr/>
        <a:lstStyle/>
        <a:p>
          <a:endParaRPr lang="en-IN"/>
        </a:p>
      </dgm:t>
    </dgm:pt>
    <dgm:pt modelId="{3E636E97-15DA-431C-BB6C-ACA259CA59BF}" type="sibTrans" cxnId="{83AEB39D-E716-4CD1-B49E-6BD2DBD3F710}">
      <dgm:prSet/>
      <dgm:spPr/>
      <dgm:t>
        <a:bodyPr/>
        <a:lstStyle/>
        <a:p>
          <a:endParaRPr lang="en-IN"/>
        </a:p>
      </dgm:t>
    </dgm:pt>
    <dgm:pt modelId="{B3F720BB-C4F4-4EEA-978E-EBC34313A101}" type="pres">
      <dgm:prSet presAssocID="{C983BFF2-F6AF-4E31-9CC8-23353ECF6FB7}" presName="linear" presStyleCnt="0">
        <dgm:presLayoutVars>
          <dgm:animLvl val="lvl"/>
          <dgm:resizeHandles val="exact"/>
        </dgm:presLayoutVars>
      </dgm:prSet>
      <dgm:spPr/>
      <dgm:t>
        <a:bodyPr/>
        <a:lstStyle/>
        <a:p>
          <a:endParaRPr lang="en-US"/>
        </a:p>
      </dgm:t>
    </dgm:pt>
    <dgm:pt modelId="{0B9677C0-D114-4044-B665-CE29F85B5691}" type="pres">
      <dgm:prSet presAssocID="{C10B4A20-FD14-4687-A65F-A1172A7441DD}" presName="parentText" presStyleLbl="node1" presStyleIdx="0" presStyleCnt="1" custLinFactNeighborX="-1364">
        <dgm:presLayoutVars>
          <dgm:chMax val="0"/>
          <dgm:bulletEnabled val="1"/>
        </dgm:presLayoutVars>
      </dgm:prSet>
      <dgm:spPr/>
      <dgm:t>
        <a:bodyPr/>
        <a:lstStyle/>
        <a:p>
          <a:endParaRPr lang="en-US"/>
        </a:p>
      </dgm:t>
    </dgm:pt>
  </dgm:ptLst>
  <dgm:cxnLst>
    <dgm:cxn modelId="{83AEB39D-E716-4CD1-B49E-6BD2DBD3F710}" srcId="{C983BFF2-F6AF-4E31-9CC8-23353ECF6FB7}" destId="{C10B4A20-FD14-4687-A65F-A1172A7441DD}" srcOrd="0" destOrd="0" parTransId="{5CD3C5B3-142C-46C6-B4C7-4B7C1F42C81B}" sibTransId="{3E636E97-15DA-431C-BB6C-ACA259CA59BF}"/>
    <dgm:cxn modelId="{26A4BE38-798D-48D1-8091-DD006E8E2532}" type="presOf" srcId="{C983BFF2-F6AF-4E31-9CC8-23353ECF6FB7}" destId="{B3F720BB-C4F4-4EEA-978E-EBC34313A101}" srcOrd="0" destOrd="0" presId="urn:microsoft.com/office/officeart/2005/8/layout/vList2"/>
    <dgm:cxn modelId="{D89FC9D7-DD2E-4A48-80AA-81E6B9D81CF1}" type="presOf" srcId="{C10B4A20-FD14-4687-A65F-A1172A7441DD}" destId="{0B9677C0-D114-4044-B665-CE29F85B5691}" srcOrd="0" destOrd="0" presId="urn:microsoft.com/office/officeart/2005/8/layout/vList2"/>
    <dgm:cxn modelId="{B23127C5-E6A7-4234-964D-112B7B68AA07}" type="presParOf" srcId="{B3F720BB-C4F4-4EEA-978E-EBC34313A101}" destId="{0B9677C0-D114-4044-B665-CE29F85B569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E40E0D97-342A-4F64-84CA-9023D4434D76}" type="doc">
      <dgm:prSet loTypeId="urn:microsoft.com/office/officeart/2005/8/layout/default" loCatId="list" qsTypeId="urn:microsoft.com/office/officeart/2005/8/quickstyle/simple1" qsCatId="simple" csTypeId="urn:microsoft.com/office/officeart/2005/8/colors/accent4_5" csCatId="accent4" phldr="1"/>
      <dgm:spPr/>
      <dgm:t>
        <a:bodyPr/>
        <a:lstStyle/>
        <a:p>
          <a:endParaRPr lang="en-US"/>
        </a:p>
      </dgm:t>
    </dgm:pt>
    <dgm:pt modelId="{9747CAA1-432A-45BC-B588-5B8406EEBD15}">
      <dgm:prSet custT="1"/>
      <dgm:spPr/>
      <dgm:t>
        <a:bodyPr/>
        <a:lstStyle/>
        <a:p>
          <a:r>
            <a:rPr lang="en-IN" sz="2800" dirty="0" smtClean="0"/>
            <a:t>Malaria is a Protozoal disease, caused by plasmodium &amp; transmitted by infected female anopheles mosquito.</a:t>
          </a:r>
          <a:endParaRPr lang="en-US" sz="2800" dirty="0"/>
        </a:p>
      </dgm:t>
    </dgm:pt>
    <dgm:pt modelId="{1DD9A4CA-C395-4424-83C6-AD6290095F47}" type="parTrans" cxnId="{F9B3A403-DA23-4578-A062-4ADEAB9DA0B0}">
      <dgm:prSet/>
      <dgm:spPr/>
      <dgm:t>
        <a:bodyPr/>
        <a:lstStyle/>
        <a:p>
          <a:endParaRPr lang="en-US" sz="1400"/>
        </a:p>
      </dgm:t>
    </dgm:pt>
    <dgm:pt modelId="{DE36FAE8-48F5-4FC7-A56F-B4F0B60125C7}" type="sibTrans" cxnId="{F9B3A403-DA23-4578-A062-4ADEAB9DA0B0}">
      <dgm:prSet/>
      <dgm:spPr/>
      <dgm:t>
        <a:bodyPr/>
        <a:lstStyle/>
        <a:p>
          <a:endParaRPr lang="en-US" sz="1400"/>
        </a:p>
      </dgm:t>
    </dgm:pt>
    <dgm:pt modelId="{90A65BFB-C5F0-4101-AD28-DC4295F770FD}">
      <dgm:prSet custT="1"/>
      <dgm:spPr/>
      <dgm:t>
        <a:bodyPr/>
        <a:lstStyle/>
        <a:p>
          <a:r>
            <a:rPr lang="en-IN" sz="2800" smtClean="0"/>
            <a:t>Plasmodium Species-</a:t>
          </a:r>
          <a:endParaRPr lang="en-US" sz="2800" dirty="0"/>
        </a:p>
      </dgm:t>
    </dgm:pt>
    <dgm:pt modelId="{2727A668-B864-41EA-8AA2-593FA0B73613}" type="parTrans" cxnId="{E42EE61C-A167-4342-9187-B3251D6666EC}">
      <dgm:prSet/>
      <dgm:spPr/>
      <dgm:t>
        <a:bodyPr/>
        <a:lstStyle/>
        <a:p>
          <a:endParaRPr lang="en-US" sz="1400"/>
        </a:p>
      </dgm:t>
    </dgm:pt>
    <dgm:pt modelId="{7FBF4E9E-8A56-4F53-92D2-BA85BCE67F35}" type="sibTrans" cxnId="{E42EE61C-A167-4342-9187-B3251D6666EC}">
      <dgm:prSet/>
      <dgm:spPr/>
      <dgm:t>
        <a:bodyPr/>
        <a:lstStyle/>
        <a:p>
          <a:endParaRPr lang="en-US" sz="1400"/>
        </a:p>
      </dgm:t>
    </dgm:pt>
    <dgm:pt modelId="{1511D733-2168-48D5-8FD6-5EAAACC750F0}">
      <dgm:prSet custT="1"/>
      <dgm:spPr/>
      <dgm:t>
        <a:bodyPr/>
        <a:lstStyle/>
        <a:p>
          <a:r>
            <a:rPr lang="en-IN" sz="2000" smtClean="0"/>
            <a:t>P. Vivax</a:t>
          </a:r>
          <a:endParaRPr lang="en-US" sz="2000" dirty="0"/>
        </a:p>
      </dgm:t>
    </dgm:pt>
    <dgm:pt modelId="{68EC6C2A-C8AB-48CA-9102-CDA1A2C21AD6}" type="parTrans" cxnId="{9B3627AC-872D-42A8-97F0-79EAA1B3FEF6}">
      <dgm:prSet/>
      <dgm:spPr/>
      <dgm:t>
        <a:bodyPr/>
        <a:lstStyle/>
        <a:p>
          <a:endParaRPr lang="en-US" sz="1400"/>
        </a:p>
      </dgm:t>
    </dgm:pt>
    <dgm:pt modelId="{25ED1163-5264-48CE-83E2-E0F3E34A3D0F}" type="sibTrans" cxnId="{9B3627AC-872D-42A8-97F0-79EAA1B3FEF6}">
      <dgm:prSet/>
      <dgm:spPr/>
      <dgm:t>
        <a:bodyPr/>
        <a:lstStyle/>
        <a:p>
          <a:endParaRPr lang="en-US" sz="1400"/>
        </a:p>
      </dgm:t>
    </dgm:pt>
    <dgm:pt modelId="{1AC3FE82-7BD2-4402-A943-77B102D95403}">
      <dgm:prSet custT="1"/>
      <dgm:spPr/>
      <dgm:t>
        <a:bodyPr/>
        <a:lstStyle/>
        <a:p>
          <a:r>
            <a:rPr lang="en-IN" sz="2000" smtClean="0"/>
            <a:t>P. Falciparum</a:t>
          </a:r>
          <a:endParaRPr lang="en-US" sz="2000" dirty="0"/>
        </a:p>
      </dgm:t>
    </dgm:pt>
    <dgm:pt modelId="{95682350-B211-403A-B385-E2E90895569A}" type="parTrans" cxnId="{6ED998F3-5DF6-411C-8C2A-2A8BB36EB23C}">
      <dgm:prSet/>
      <dgm:spPr/>
      <dgm:t>
        <a:bodyPr/>
        <a:lstStyle/>
        <a:p>
          <a:endParaRPr lang="en-US" sz="1400"/>
        </a:p>
      </dgm:t>
    </dgm:pt>
    <dgm:pt modelId="{97C7F864-BEC6-4E30-BF4D-269855577F1A}" type="sibTrans" cxnId="{6ED998F3-5DF6-411C-8C2A-2A8BB36EB23C}">
      <dgm:prSet/>
      <dgm:spPr/>
      <dgm:t>
        <a:bodyPr/>
        <a:lstStyle/>
        <a:p>
          <a:endParaRPr lang="en-US" sz="1400"/>
        </a:p>
      </dgm:t>
    </dgm:pt>
    <dgm:pt modelId="{7B34AC91-51BB-4945-BEDE-7A6FB68F320C}">
      <dgm:prSet custT="1"/>
      <dgm:spPr/>
      <dgm:t>
        <a:bodyPr/>
        <a:lstStyle/>
        <a:p>
          <a:r>
            <a:rPr lang="en-IN" sz="2000" smtClean="0"/>
            <a:t>P. Ovale</a:t>
          </a:r>
          <a:endParaRPr lang="en-US" sz="2000"/>
        </a:p>
      </dgm:t>
    </dgm:pt>
    <dgm:pt modelId="{79448374-AA64-4BF2-B0F9-17363F676F3C}" type="parTrans" cxnId="{13DCE991-2952-4BC1-9491-1D10ED661F5E}">
      <dgm:prSet/>
      <dgm:spPr/>
      <dgm:t>
        <a:bodyPr/>
        <a:lstStyle/>
        <a:p>
          <a:endParaRPr lang="en-US" sz="1400"/>
        </a:p>
      </dgm:t>
    </dgm:pt>
    <dgm:pt modelId="{5DEB6F59-D1B2-42C3-B73E-09736FD3FB7E}" type="sibTrans" cxnId="{13DCE991-2952-4BC1-9491-1D10ED661F5E}">
      <dgm:prSet/>
      <dgm:spPr/>
      <dgm:t>
        <a:bodyPr/>
        <a:lstStyle/>
        <a:p>
          <a:endParaRPr lang="en-US" sz="1400"/>
        </a:p>
      </dgm:t>
    </dgm:pt>
    <dgm:pt modelId="{BB3C9D0E-69A0-45A0-AFCA-2057E5E88ED3}">
      <dgm:prSet custT="1"/>
      <dgm:spPr/>
      <dgm:t>
        <a:bodyPr/>
        <a:lstStyle/>
        <a:p>
          <a:r>
            <a:rPr lang="en-IN" sz="2000" smtClean="0"/>
            <a:t>P. Malariae</a:t>
          </a:r>
          <a:endParaRPr lang="en-US" sz="2000" dirty="0"/>
        </a:p>
      </dgm:t>
    </dgm:pt>
    <dgm:pt modelId="{DC00E5D9-ADA8-41F9-9094-F12E9758B026}" type="parTrans" cxnId="{A6C17DE2-160A-4629-8FE4-B3FD59851C13}">
      <dgm:prSet/>
      <dgm:spPr/>
      <dgm:t>
        <a:bodyPr/>
        <a:lstStyle/>
        <a:p>
          <a:endParaRPr lang="en-US" sz="1400"/>
        </a:p>
      </dgm:t>
    </dgm:pt>
    <dgm:pt modelId="{7D7A6133-03B0-41A2-9028-EC783CDCFE74}" type="sibTrans" cxnId="{A6C17DE2-160A-4629-8FE4-B3FD59851C13}">
      <dgm:prSet/>
      <dgm:spPr/>
      <dgm:t>
        <a:bodyPr/>
        <a:lstStyle/>
        <a:p>
          <a:endParaRPr lang="en-US" sz="1400"/>
        </a:p>
      </dgm:t>
    </dgm:pt>
    <dgm:pt modelId="{332A38AC-6AC4-4FF3-BA88-0F8A128B9536}" type="pres">
      <dgm:prSet presAssocID="{E40E0D97-342A-4F64-84CA-9023D4434D76}" presName="diagram" presStyleCnt="0">
        <dgm:presLayoutVars>
          <dgm:dir/>
          <dgm:resizeHandles val="exact"/>
        </dgm:presLayoutVars>
      </dgm:prSet>
      <dgm:spPr/>
      <dgm:t>
        <a:bodyPr/>
        <a:lstStyle/>
        <a:p>
          <a:endParaRPr lang="en-US"/>
        </a:p>
      </dgm:t>
    </dgm:pt>
    <dgm:pt modelId="{3FEF56AF-0936-4F61-9F4B-11397F82AF9B}" type="pres">
      <dgm:prSet presAssocID="{9747CAA1-432A-45BC-B588-5B8406EEBD15}" presName="node" presStyleLbl="node1" presStyleIdx="0" presStyleCnt="2" custScaleX="98880">
        <dgm:presLayoutVars>
          <dgm:bulletEnabled val="1"/>
        </dgm:presLayoutVars>
      </dgm:prSet>
      <dgm:spPr/>
      <dgm:t>
        <a:bodyPr/>
        <a:lstStyle/>
        <a:p>
          <a:endParaRPr lang="en-US"/>
        </a:p>
      </dgm:t>
    </dgm:pt>
    <dgm:pt modelId="{1A2E1B0D-6975-4B80-9A28-B63B91AFD0BA}" type="pres">
      <dgm:prSet presAssocID="{DE36FAE8-48F5-4FC7-A56F-B4F0B60125C7}" presName="sibTrans" presStyleCnt="0"/>
      <dgm:spPr/>
      <dgm:t>
        <a:bodyPr/>
        <a:lstStyle/>
        <a:p>
          <a:endParaRPr lang="en-US"/>
        </a:p>
      </dgm:t>
    </dgm:pt>
    <dgm:pt modelId="{BE82D500-4D41-4674-B339-CA7168BA58E5}" type="pres">
      <dgm:prSet presAssocID="{90A65BFB-C5F0-4101-AD28-DC4295F770FD}" presName="node" presStyleLbl="node1" presStyleIdx="1" presStyleCnt="2">
        <dgm:presLayoutVars>
          <dgm:bulletEnabled val="1"/>
        </dgm:presLayoutVars>
      </dgm:prSet>
      <dgm:spPr/>
      <dgm:t>
        <a:bodyPr/>
        <a:lstStyle/>
        <a:p>
          <a:endParaRPr lang="en-US"/>
        </a:p>
      </dgm:t>
    </dgm:pt>
  </dgm:ptLst>
  <dgm:cxnLst>
    <dgm:cxn modelId="{6ED998F3-5DF6-411C-8C2A-2A8BB36EB23C}" srcId="{90A65BFB-C5F0-4101-AD28-DC4295F770FD}" destId="{1AC3FE82-7BD2-4402-A943-77B102D95403}" srcOrd="1" destOrd="0" parTransId="{95682350-B211-403A-B385-E2E90895569A}" sibTransId="{97C7F864-BEC6-4E30-BF4D-269855577F1A}"/>
    <dgm:cxn modelId="{4CDED06A-0C3E-4346-A457-D9E14FD0DD1C}" type="presOf" srcId="{BB3C9D0E-69A0-45A0-AFCA-2057E5E88ED3}" destId="{BE82D500-4D41-4674-B339-CA7168BA58E5}" srcOrd="0" destOrd="4" presId="urn:microsoft.com/office/officeart/2005/8/layout/default"/>
    <dgm:cxn modelId="{9B3627AC-872D-42A8-97F0-79EAA1B3FEF6}" srcId="{90A65BFB-C5F0-4101-AD28-DC4295F770FD}" destId="{1511D733-2168-48D5-8FD6-5EAAACC750F0}" srcOrd="0" destOrd="0" parTransId="{68EC6C2A-C8AB-48CA-9102-CDA1A2C21AD6}" sibTransId="{25ED1163-5264-48CE-83E2-E0F3E34A3D0F}"/>
    <dgm:cxn modelId="{13DCE991-2952-4BC1-9491-1D10ED661F5E}" srcId="{90A65BFB-C5F0-4101-AD28-DC4295F770FD}" destId="{7B34AC91-51BB-4945-BEDE-7A6FB68F320C}" srcOrd="2" destOrd="0" parTransId="{79448374-AA64-4BF2-B0F9-17363F676F3C}" sibTransId="{5DEB6F59-D1B2-42C3-B73E-09736FD3FB7E}"/>
    <dgm:cxn modelId="{E8E0F02A-8E6D-4624-81AB-6428286C4FA8}" type="presOf" srcId="{1AC3FE82-7BD2-4402-A943-77B102D95403}" destId="{BE82D500-4D41-4674-B339-CA7168BA58E5}" srcOrd="0" destOrd="2" presId="urn:microsoft.com/office/officeart/2005/8/layout/default"/>
    <dgm:cxn modelId="{A6C17DE2-160A-4629-8FE4-B3FD59851C13}" srcId="{90A65BFB-C5F0-4101-AD28-DC4295F770FD}" destId="{BB3C9D0E-69A0-45A0-AFCA-2057E5E88ED3}" srcOrd="3" destOrd="0" parTransId="{DC00E5D9-ADA8-41F9-9094-F12E9758B026}" sibTransId="{7D7A6133-03B0-41A2-9028-EC783CDCFE74}"/>
    <dgm:cxn modelId="{BD3DCE9B-02D7-4E86-94E9-D0724282C968}" type="presOf" srcId="{7B34AC91-51BB-4945-BEDE-7A6FB68F320C}" destId="{BE82D500-4D41-4674-B339-CA7168BA58E5}" srcOrd="0" destOrd="3" presId="urn:microsoft.com/office/officeart/2005/8/layout/default"/>
    <dgm:cxn modelId="{F8FD4945-CB07-4F89-A373-843B5A4A303D}" type="presOf" srcId="{1511D733-2168-48D5-8FD6-5EAAACC750F0}" destId="{BE82D500-4D41-4674-B339-CA7168BA58E5}" srcOrd="0" destOrd="1" presId="urn:microsoft.com/office/officeart/2005/8/layout/default"/>
    <dgm:cxn modelId="{5755669F-BB8F-43E4-8655-EE5B714DC49D}" type="presOf" srcId="{90A65BFB-C5F0-4101-AD28-DC4295F770FD}" destId="{BE82D500-4D41-4674-B339-CA7168BA58E5}" srcOrd="0" destOrd="0" presId="urn:microsoft.com/office/officeart/2005/8/layout/default"/>
    <dgm:cxn modelId="{F9B3A403-DA23-4578-A062-4ADEAB9DA0B0}" srcId="{E40E0D97-342A-4F64-84CA-9023D4434D76}" destId="{9747CAA1-432A-45BC-B588-5B8406EEBD15}" srcOrd="0" destOrd="0" parTransId="{1DD9A4CA-C395-4424-83C6-AD6290095F47}" sibTransId="{DE36FAE8-48F5-4FC7-A56F-B4F0B60125C7}"/>
    <dgm:cxn modelId="{A1A67097-2696-4F8B-861E-B168459455D6}" type="presOf" srcId="{E40E0D97-342A-4F64-84CA-9023D4434D76}" destId="{332A38AC-6AC4-4FF3-BA88-0F8A128B9536}" srcOrd="0" destOrd="0" presId="urn:microsoft.com/office/officeart/2005/8/layout/default"/>
    <dgm:cxn modelId="{E42EE61C-A167-4342-9187-B3251D6666EC}" srcId="{E40E0D97-342A-4F64-84CA-9023D4434D76}" destId="{90A65BFB-C5F0-4101-AD28-DC4295F770FD}" srcOrd="1" destOrd="0" parTransId="{2727A668-B864-41EA-8AA2-593FA0B73613}" sibTransId="{7FBF4E9E-8A56-4F53-92D2-BA85BCE67F35}"/>
    <dgm:cxn modelId="{1BFC0E86-5C97-4DA9-A7E2-99CB4CCDDA4E}" type="presOf" srcId="{9747CAA1-432A-45BC-B588-5B8406EEBD15}" destId="{3FEF56AF-0936-4F61-9F4B-11397F82AF9B}" srcOrd="0" destOrd="0" presId="urn:microsoft.com/office/officeart/2005/8/layout/default"/>
    <dgm:cxn modelId="{C2D72C98-C238-44E9-8BA9-921960334224}" type="presParOf" srcId="{332A38AC-6AC4-4FF3-BA88-0F8A128B9536}" destId="{3FEF56AF-0936-4F61-9F4B-11397F82AF9B}" srcOrd="0" destOrd="0" presId="urn:microsoft.com/office/officeart/2005/8/layout/default"/>
    <dgm:cxn modelId="{E9F20FEE-CFDA-44F6-A11F-C563D356F651}" type="presParOf" srcId="{332A38AC-6AC4-4FF3-BA88-0F8A128B9536}" destId="{1A2E1B0D-6975-4B80-9A28-B63B91AFD0BA}" srcOrd="1" destOrd="0" presId="urn:microsoft.com/office/officeart/2005/8/layout/default"/>
    <dgm:cxn modelId="{19467BB6-0992-420D-B7AE-13D00177FF82}" type="presParOf" srcId="{332A38AC-6AC4-4FF3-BA88-0F8A128B9536}" destId="{BE82D500-4D41-4674-B339-CA7168BA58E5}" srcOrd="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E76FAAF0-D228-4DB2-A201-F5A813125E1C}"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IN"/>
        </a:p>
      </dgm:t>
    </dgm:pt>
    <dgm:pt modelId="{E96CAC4C-C61B-4A1D-9845-ED98B924869E}">
      <dgm:prSet custT="1"/>
      <dgm:spPr/>
      <dgm:t>
        <a:bodyPr/>
        <a:lstStyle/>
        <a:p>
          <a:r>
            <a:rPr lang="en-IN" sz="3600" b="1" i="0" baseline="0"/>
            <a:t>Life Cycle of Malarial Parasite</a:t>
          </a:r>
          <a:endParaRPr lang="en-IN" sz="3600"/>
        </a:p>
      </dgm:t>
    </dgm:pt>
    <dgm:pt modelId="{AB1BD228-EDFF-400E-84D6-522E0860828E}" type="parTrans" cxnId="{2171051B-F3E4-45E2-AAD3-770277F449E3}">
      <dgm:prSet/>
      <dgm:spPr/>
      <dgm:t>
        <a:bodyPr/>
        <a:lstStyle/>
        <a:p>
          <a:endParaRPr lang="en-IN" sz="2000"/>
        </a:p>
      </dgm:t>
    </dgm:pt>
    <dgm:pt modelId="{FE9E0C21-9877-47ED-9C62-47D0990C06C3}" type="sibTrans" cxnId="{2171051B-F3E4-45E2-AAD3-770277F449E3}">
      <dgm:prSet/>
      <dgm:spPr/>
      <dgm:t>
        <a:bodyPr/>
        <a:lstStyle/>
        <a:p>
          <a:endParaRPr lang="en-IN" sz="2000"/>
        </a:p>
      </dgm:t>
    </dgm:pt>
    <dgm:pt modelId="{D0C4EF5B-9F1F-4618-94EA-B41A5DCE024C}" type="pres">
      <dgm:prSet presAssocID="{E76FAAF0-D228-4DB2-A201-F5A813125E1C}" presName="linear" presStyleCnt="0">
        <dgm:presLayoutVars>
          <dgm:animLvl val="lvl"/>
          <dgm:resizeHandles val="exact"/>
        </dgm:presLayoutVars>
      </dgm:prSet>
      <dgm:spPr/>
      <dgm:t>
        <a:bodyPr/>
        <a:lstStyle/>
        <a:p>
          <a:endParaRPr lang="en-US"/>
        </a:p>
      </dgm:t>
    </dgm:pt>
    <dgm:pt modelId="{925AA485-6701-40FF-9EF6-CD55FF6C86FB}" type="pres">
      <dgm:prSet presAssocID="{E96CAC4C-C61B-4A1D-9845-ED98B924869E}" presName="parentText" presStyleLbl="node1" presStyleIdx="0" presStyleCnt="1" custScaleY="100006">
        <dgm:presLayoutVars>
          <dgm:chMax val="0"/>
          <dgm:bulletEnabled val="1"/>
        </dgm:presLayoutVars>
      </dgm:prSet>
      <dgm:spPr/>
      <dgm:t>
        <a:bodyPr/>
        <a:lstStyle/>
        <a:p>
          <a:endParaRPr lang="en-US"/>
        </a:p>
      </dgm:t>
    </dgm:pt>
  </dgm:ptLst>
  <dgm:cxnLst>
    <dgm:cxn modelId="{51C3CBC2-3575-45A9-8339-0898A2D47779}" type="presOf" srcId="{E96CAC4C-C61B-4A1D-9845-ED98B924869E}" destId="{925AA485-6701-40FF-9EF6-CD55FF6C86FB}" srcOrd="0" destOrd="0" presId="urn:microsoft.com/office/officeart/2005/8/layout/vList2"/>
    <dgm:cxn modelId="{2171051B-F3E4-45E2-AAD3-770277F449E3}" srcId="{E76FAAF0-D228-4DB2-A201-F5A813125E1C}" destId="{E96CAC4C-C61B-4A1D-9845-ED98B924869E}" srcOrd="0" destOrd="0" parTransId="{AB1BD228-EDFF-400E-84D6-522E0860828E}" sibTransId="{FE9E0C21-9877-47ED-9C62-47D0990C06C3}"/>
    <dgm:cxn modelId="{54B11555-E03B-4AB9-8832-8CF9E2C83292}" type="presOf" srcId="{E76FAAF0-D228-4DB2-A201-F5A813125E1C}" destId="{D0C4EF5B-9F1F-4618-94EA-B41A5DCE024C}" srcOrd="0" destOrd="0" presId="urn:microsoft.com/office/officeart/2005/8/layout/vList2"/>
    <dgm:cxn modelId="{8A7D4E69-7693-4074-825F-2100F0DCC5BE}" type="presParOf" srcId="{D0C4EF5B-9F1F-4618-94EA-B41A5DCE024C}" destId="{925AA485-6701-40FF-9EF6-CD55FF6C86F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2FF101D2-8194-4A8D-915F-58986F0B5820}"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E6C8A8F2-BC76-4D59-989B-36095CD8BD93}">
      <dgm:prSet custT="1"/>
      <dgm:spPr/>
      <dgm:t>
        <a:bodyPr/>
        <a:lstStyle/>
        <a:p>
          <a:pPr algn="ctr"/>
          <a:r>
            <a:rPr lang="en-IN" sz="4000" b="1" dirty="0"/>
            <a:t>Infective Form</a:t>
          </a:r>
        </a:p>
      </dgm:t>
    </dgm:pt>
    <dgm:pt modelId="{A64EDC33-3FE7-46C3-B608-E0EC682A4D7D}" type="parTrans" cxnId="{FFFB6936-6A13-40BD-808F-FAA46B47B93B}">
      <dgm:prSet/>
      <dgm:spPr/>
      <dgm:t>
        <a:bodyPr/>
        <a:lstStyle/>
        <a:p>
          <a:endParaRPr lang="en-IN"/>
        </a:p>
      </dgm:t>
    </dgm:pt>
    <dgm:pt modelId="{453AF287-A07A-495E-A293-C22D6A4C39D7}" type="sibTrans" cxnId="{FFFB6936-6A13-40BD-808F-FAA46B47B93B}">
      <dgm:prSet/>
      <dgm:spPr/>
      <dgm:t>
        <a:bodyPr/>
        <a:lstStyle/>
        <a:p>
          <a:endParaRPr lang="en-IN"/>
        </a:p>
      </dgm:t>
    </dgm:pt>
    <dgm:pt modelId="{7CD3E93A-1033-420C-916B-51EAD95A14FC}" type="pres">
      <dgm:prSet presAssocID="{2FF101D2-8194-4A8D-915F-58986F0B5820}" presName="linear" presStyleCnt="0">
        <dgm:presLayoutVars>
          <dgm:animLvl val="lvl"/>
          <dgm:resizeHandles val="exact"/>
        </dgm:presLayoutVars>
      </dgm:prSet>
      <dgm:spPr/>
      <dgm:t>
        <a:bodyPr/>
        <a:lstStyle/>
        <a:p>
          <a:endParaRPr lang="en-US"/>
        </a:p>
      </dgm:t>
    </dgm:pt>
    <dgm:pt modelId="{E0436542-08CC-4C21-BCD2-B66C158AEB8F}" type="pres">
      <dgm:prSet presAssocID="{E6C8A8F2-BC76-4D59-989B-36095CD8BD93}" presName="parentText" presStyleLbl="node1" presStyleIdx="0" presStyleCnt="1">
        <dgm:presLayoutVars>
          <dgm:chMax val="0"/>
          <dgm:bulletEnabled val="1"/>
        </dgm:presLayoutVars>
      </dgm:prSet>
      <dgm:spPr/>
      <dgm:t>
        <a:bodyPr/>
        <a:lstStyle/>
        <a:p>
          <a:endParaRPr lang="en-US"/>
        </a:p>
      </dgm:t>
    </dgm:pt>
  </dgm:ptLst>
  <dgm:cxnLst>
    <dgm:cxn modelId="{5EF6E0DB-6B53-4173-B313-5B60DC44CC86}" type="presOf" srcId="{2FF101D2-8194-4A8D-915F-58986F0B5820}" destId="{7CD3E93A-1033-420C-916B-51EAD95A14FC}" srcOrd="0" destOrd="0" presId="urn:microsoft.com/office/officeart/2005/8/layout/vList2"/>
    <dgm:cxn modelId="{76272327-5A44-44EA-8332-ACA02F25BF6B}" type="presOf" srcId="{E6C8A8F2-BC76-4D59-989B-36095CD8BD93}" destId="{E0436542-08CC-4C21-BCD2-B66C158AEB8F}" srcOrd="0" destOrd="0" presId="urn:microsoft.com/office/officeart/2005/8/layout/vList2"/>
    <dgm:cxn modelId="{FFFB6936-6A13-40BD-808F-FAA46B47B93B}" srcId="{2FF101D2-8194-4A8D-915F-58986F0B5820}" destId="{E6C8A8F2-BC76-4D59-989B-36095CD8BD93}" srcOrd="0" destOrd="0" parTransId="{A64EDC33-3FE7-46C3-B608-E0EC682A4D7D}" sibTransId="{453AF287-A07A-495E-A293-C22D6A4C39D7}"/>
    <dgm:cxn modelId="{2BDAC1DD-4E06-4B63-A1F1-86C004910680}" type="presParOf" srcId="{7CD3E93A-1033-420C-916B-51EAD95A14FC}" destId="{E0436542-08CC-4C21-BCD2-B66C158AEB8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3EF85EEB-3CA4-47A7-8DAB-4F4C574143FE}" type="doc">
      <dgm:prSet loTypeId="urn:microsoft.com/office/officeart/2018/2/layout/IconVerticalSolidList" loCatId="icon" qsTypeId="urn:microsoft.com/office/officeart/2005/8/quickstyle/simple1" qsCatId="simple" csTypeId="urn:microsoft.com/office/officeart/2005/8/colors/accent6_5" csCatId="accent6" phldr="1"/>
      <dgm:spPr/>
      <dgm:t>
        <a:bodyPr/>
        <a:lstStyle/>
        <a:p>
          <a:endParaRPr lang="en-US"/>
        </a:p>
      </dgm:t>
    </dgm:pt>
    <dgm:pt modelId="{4DCA2D56-D9B8-4F9E-A2F4-08314699EC62}">
      <dgm:prSet/>
      <dgm:spPr/>
      <dgm:t>
        <a:bodyPr/>
        <a:lstStyle/>
        <a:p>
          <a:pPr>
            <a:lnSpc>
              <a:spcPct val="100000"/>
            </a:lnSpc>
          </a:pPr>
          <a:r>
            <a:rPr lang="en-IN" dirty="0"/>
            <a:t>Infective Form to Man- </a:t>
          </a:r>
          <a:r>
            <a:rPr lang="en-IN" dirty="0" err="1"/>
            <a:t>Sporozoites</a:t>
          </a:r>
          <a:r>
            <a:rPr lang="en-IN" dirty="0"/>
            <a:t> present in salivary gland of female mosquito.</a:t>
          </a:r>
          <a:endParaRPr lang="en-US" dirty="0"/>
        </a:p>
      </dgm:t>
    </dgm:pt>
    <dgm:pt modelId="{059DD7E4-BE17-4384-97E2-9E2360A8EAB6}" type="parTrans" cxnId="{724206EF-04B7-4A4D-A9B1-F29D5F1660D6}">
      <dgm:prSet/>
      <dgm:spPr/>
      <dgm:t>
        <a:bodyPr/>
        <a:lstStyle/>
        <a:p>
          <a:endParaRPr lang="en-US"/>
        </a:p>
      </dgm:t>
    </dgm:pt>
    <dgm:pt modelId="{8FB53E80-6567-4964-8FAA-DC9120693130}" type="sibTrans" cxnId="{724206EF-04B7-4A4D-A9B1-F29D5F1660D6}">
      <dgm:prSet/>
      <dgm:spPr/>
      <dgm:t>
        <a:bodyPr/>
        <a:lstStyle/>
        <a:p>
          <a:endParaRPr lang="en-US"/>
        </a:p>
      </dgm:t>
    </dgm:pt>
    <dgm:pt modelId="{F84A26D5-A41D-4A8C-B8AC-32BA92CB8A52}">
      <dgm:prSet/>
      <dgm:spPr/>
      <dgm:t>
        <a:bodyPr/>
        <a:lstStyle/>
        <a:p>
          <a:pPr>
            <a:lnSpc>
              <a:spcPct val="100000"/>
            </a:lnSpc>
          </a:pPr>
          <a:r>
            <a:rPr lang="en-IN"/>
            <a:t>Infective form to mosquito- Gametocytes, to infect mosquito gametocyte must be mature, viable, and in high count. </a:t>
          </a:r>
          <a:endParaRPr lang="en-US" dirty="0"/>
        </a:p>
      </dgm:t>
    </dgm:pt>
    <dgm:pt modelId="{BEFFF9AE-7142-4B94-ABAF-53C53873C0DE}" type="parTrans" cxnId="{4708416E-9B37-402F-83D4-40B4FA6092F1}">
      <dgm:prSet/>
      <dgm:spPr/>
      <dgm:t>
        <a:bodyPr/>
        <a:lstStyle/>
        <a:p>
          <a:endParaRPr lang="en-US"/>
        </a:p>
      </dgm:t>
    </dgm:pt>
    <dgm:pt modelId="{C6D4C55D-198F-4C57-A2CA-283AE535316F}" type="sibTrans" cxnId="{4708416E-9B37-402F-83D4-40B4FA6092F1}">
      <dgm:prSet/>
      <dgm:spPr/>
      <dgm:t>
        <a:bodyPr/>
        <a:lstStyle/>
        <a:p>
          <a:endParaRPr lang="en-US"/>
        </a:p>
      </dgm:t>
    </dgm:pt>
    <dgm:pt modelId="{3FBFE998-9DF8-41EB-A0DC-007E6841FB33}">
      <dgm:prSet/>
      <dgm:spPr/>
      <dgm:t>
        <a:bodyPr/>
        <a:lstStyle/>
        <a:p>
          <a:pPr>
            <a:lnSpc>
              <a:spcPct val="100000"/>
            </a:lnSpc>
          </a:pPr>
          <a:r>
            <a:rPr lang="en-IN"/>
            <a:t>Infective form to man in case of blood transfusion- merozoites </a:t>
          </a:r>
          <a:endParaRPr lang="en-US"/>
        </a:p>
      </dgm:t>
    </dgm:pt>
    <dgm:pt modelId="{5109028B-81C3-41AC-81C9-1856AF803BA3}" type="parTrans" cxnId="{4CED02DE-3493-4B97-B2F5-4896A18EB545}">
      <dgm:prSet/>
      <dgm:spPr/>
      <dgm:t>
        <a:bodyPr/>
        <a:lstStyle/>
        <a:p>
          <a:endParaRPr lang="en-US"/>
        </a:p>
      </dgm:t>
    </dgm:pt>
    <dgm:pt modelId="{C39AFFBE-9AD0-40B7-B8BA-7AA490E25B28}" type="sibTrans" cxnId="{4CED02DE-3493-4B97-B2F5-4896A18EB545}">
      <dgm:prSet/>
      <dgm:spPr/>
      <dgm:t>
        <a:bodyPr/>
        <a:lstStyle/>
        <a:p>
          <a:endParaRPr lang="en-US"/>
        </a:p>
      </dgm:t>
    </dgm:pt>
    <dgm:pt modelId="{EA58B54D-BA29-4BA0-B8CF-869EFE5C4D25}" type="pres">
      <dgm:prSet presAssocID="{3EF85EEB-3CA4-47A7-8DAB-4F4C574143FE}" presName="root" presStyleCnt="0">
        <dgm:presLayoutVars>
          <dgm:dir/>
          <dgm:resizeHandles val="exact"/>
        </dgm:presLayoutVars>
      </dgm:prSet>
      <dgm:spPr/>
      <dgm:t>
        <a:bodyPr/>
        <a:lstStyle/>
        <a:p>
          <a:endParaRPr lang="en-US"/>
        </a:p>
      </dgm:t>
    </dgm:pt>
    <dgm:pt modelId="{5E38BD84-867C-44E9-9B80-B47C62D81A59}" type="pres">
      <dgm:prSet presAssocID="{4DCA2D56-D9B8-4F9E-A2F4-08314699EC62}" presName="compNode" presStyleCnt="0"/>
      <dgm:spPr/>
      <dgm:t>
        <a:bodyPr/>
        <a:lstStyle/>
        <a:p>
          <a:endParaRPr lang="en-US"/>
        </a:p>
      </dgm:t>
    </dgm:pt>
    <dgm:pt modelId="{A3A3A60A-4F90-41ED-82C8-2061F68F196C}" type="pres">
      <dgm:prSet presAssocID="{4DCA2D56-D9B8-4F9E-A2F4-08314699EC62}" presName="bgRect" presStyleLbl="bgShp" presStyleIdx="0" presStyleCnt="3"/>
      <dgm:spPr/>
      <dgm:t>
        <a:bodyPr/>
        <a:lstStyle/>
        <a:p>
          <a:endParaRPr lang="en-US"/>
        </a:p>
      </dgm:t>
    </dgm:pt>
    <dgm:pt modelId="{5E75659F-3D13-4895-A4D4-9A965DFB60AC}" type="pres">
      <dgm:prSet presAssocID="{4DCA2D56-D9B8-4F9E-A2F4-08314699EC62}" presName="iconRect" presStyleLbl="node1" presStyleIdx="0" presStyleCnt="3"/>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t>
        <a:bodyPr/>
        <a:lstStyle/>
        <a:p>
          <a:endParaRPr lang="en-US"/>
        </a:p>
      </dgm:t>
      <dgm:extLst>
        <a:ext uri="{E40237B7-FDA0-4F09-8148-C483321AD2D9}">
          <dgm14:cNvPr xmlns:dgm14="http://schemas.microsoft.com/office/drawing/2010/diagram" id="0" name="" descr="Lady bug"/>
        </a:ext>
      </dgm:extLst>
    </dgm:pt>
    <dgm:pt modelId="{EFC03684-E2EF-4DCC-9939-F89E48065741}" type="pres">
      <dgm:prSet presAssocID="{4DCA2D56-D9B8-4F9E-A2F4-08314699EC62}" presName="spaceRect" presStyleCnt="0"/>
      <dgm:spPr/>
      <dgm:t>
        <a:bodyPr/>
        <a:lstStyle/>
        <a:p>
          <a:endParaRPr lang="en-US"/>
        </a:p>
      </dgm:t>
    </dgm:pt>
    <dgm:pt modelId="{632CE515-FDD5-462E-911C-2C3FE51626A2}" type="pres">
      <dgm:prSet presAssocID="{4DCA2D56-D9B8-4F9E-A2F4-08314699EC62}" presName="parTx" presStyleLbl="revTx" presStyleIdx="0" presStyleCnt="3">
        <dgm:presLayoutVars>
          <dgm:chMax val="0"/>
          <dgm:chPref val="0"/>
        </dgm:presLayoutVars>
      </dgm:prSet>
      <dgm:spPr/>
      <dgm:t>
        <a:bodyPr/>
        <a:lstStyle/>
        <a:p>
          <a:endParaRPr lang="en-US"/>
        </a:p>
      </dgm:t>
    </dgm:pt>
    <dgm:pt modelId="{FAEFC098-38C7-4FEB-B749-1C8C93C5D568}" type="pres">
      <dgm:prSet presAssocID="{8FB53E80-6567-4964-8FAA-DC9120693130}" presName="sibTrans" presStyleCnt="0"/>
      <dgm:spPr/>
      <dgm:t>
        <a:bodyPr/>
        <a:lstStyle/>
        <a:p>
          <a:endParaRPr lang="en-US"/>
        </a:p>
      </dgm:t>
    </dgm:pt>
    <dgm:pt modelId="{ED0E83C1-9738-4912-9EAB-6CB327D5B4D2}" type="pres">
      <dgm:prSet presAssocID="{F84A26D5-A41D-4A8C-B8AC-32BA92CB8A52}" presName="compNode" presStyleCnt="0"/>
      <dgm:spPr/>
      <dgm:t>
        <a:bodyPr/>
        <a:lstStyle/>
        <a:p>
          <a:endParaRPr lang="en-US"/>
        </a:p>
      </dgm:t>
    </dgm:pt>
    <dgm:pt modelId="{123FA35C-68A4-410F-8E5C-CA58FDD281CF}" type="pres">
      <dgm:prSet presAssocID="{F84A26D5-A41D-4A8C-B8AC-32BA92CB8A52}" presName="bgRect" presStyleLbl="bgShp" presStyleIdx="1" presStyleCnt="3"/>
      <dgm:spPr/>
      <dgm:t>
        <a:bodyPr/>
        <a:lstStyle/>
        <a:p>
          <a:endParaRPr lang="en-US"/>
        </a:p>
      </dgm:t>
    </dgm:pt>
    <dgm:pt modelId="{EDCCE886-84FE-40C0-B493-E904FDB2AB7C}" type="pres">
      <dgm:prSet presAssocID="{F84A26D5-A41D-4A8C-B8AC-32BA92CB8A52}" presName="iconRect" presStyleLbl="node1" presStyleIdx="1" presStyleCnt="3" custLinFactNeighborY="-8316"/>
      <dgm:spPr/>
      <dgm:t>
        <a:bodyPr/>
        <a:lstStyle/>
        <a:p>
          <a:endParaRPr lang="en-US"/>
        </a:p>
      </dgm:t>
    </dgm:pt>
    <dgm:pt modelId="{6FEFB3FD-0E3C-48FA-B23F-4A0DDF986A33}" type="pres">
      <dgm:prSet presAssocID="{F84A26D5-A41D-4A8C-B8AC-32BA92CB8A52}" presName="spaceRect" presStyleCnt="0"/>
      <dgm:spPr/>
      <dgm:t>
        <a:bodyPr/>
        <a:lstStyle/>
        <a:p>
          <a:endParaRPr lang="en-US"/>
        </a:p>
      </dgm:t>
    </dgm:pt>
    <dgm:pt modelId="{46EF9294-4310-43ED-B9D6-C7C75FEB5247}" type="pres">
      <dgm:prSet presAssocID="{F84A26D5-A41D-4A8C-B8AC-32BA92CB8A52}" presName="parTx" presStyleLbl="revTx" presStyleIdx="1" presStyleCnt="3">
        <dgm:presLayoutVars>
          <dgm:chMax val="0"/>
          <dgm:chPref val="0"/>
        </dgm:presLayoutVars>
      </dgm:prSet>
      <dgm:spPr/>
      <dgm:t>
        <a:bodyPr/>
        <a:lstStyle/>
        <a:p>
          <a:endParaRPr lang="en-US"/>
        </a:p>
      </dgm:t>
    </dgm:pt>
    <dgm:pt modelId="{719D0A74-D1ED-4E66-BBBB-6A12B6BA5DAA}" type="pres">
      <dgm:prSet presAssocID="{C6D4C55D-198F-4C57-A2CA-283AE535316F}" presName="sibTrans" presStyleCnt="0"/>
      <dgm:spPr/>
      <dgm:t>
        <a:bodyPr/>
        <a:lstStyle/>
        <a:p>
          <a:endParaRPr lang="en-US"/>
        </a:p>
      </dgm:t>
    </dgm:pt>
    <dgm:pt modelId="{5DFCCD39-8EA6-4FCF-AD89-D381D7BB1E3B}" type="pres">
      <dgm:prSet presAssocID="{3FBFE998-9DF8-41EB-A0DC-007E6841FB33}" presName="compNode" presStyleCnt="0"/>
      <dgm:spPr/>
      <dgm:t>
        <a:bodyPr/>
        <a:lstStyle/>
        <a:p>
          <a:endParaRPr lang="en-US"/>
        </a:p>
      </dgm:t>
    </dgm:pt>
    <dgm:pt modelId="{4857D8E0-B8F8-4099-8AF2-8BF157F060DD}" type="pres">
      <dgm:prSet presAssocID="{3FBFE998-9DF8-41EB-A0DC-007E6841FB33}" presName="bgRect" presStyleLbl="bgShp" presStyleIdx="2" presStyleCnt="3"/>
      <dgm:spPr/>
      <dgm:t>
        <a:bodyPr/>
        <a:lstStyle/>
        <a:p>
          <a:endParaRPr lang="en-US"/>
        </a:p>
      </dgm:t>
    </dgm:pt>
    <dgm:pt modelId="{25B3917E-DD6C-427D-A288-507231C3EC42}" type="pres">
      <dgm:prSet presAssocID="{3FBFE998-9DF8-41EB-A0DC-007E6841FB33}" presName="iconRect" presStyleLbl="node1" presStyleIdx="2" presStyleCnt="3" custScaleX="119055"/>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t>
        <a:bodyPr/>
        <a:lstStyle/>
        <a:p>
          <a:endParaRPr lang="en-US"/>
        </a:p>
      </dgm:t>
      <dgm:extLst>
        <a:ext uri="{E40237B7-FDA0-4F09-8148-C483321AD2D9}">
          <dgm14:cNvPr xmlns:dgm14="http://schemas.microsoft.com/office/drawing/2010/diagram" id="0" name="" descr="IV"/>
        </a:ext>
      </dgm:extLst>
    </dgm:pt>
    <dgm:pt modelId="{40077691-E96B-4A66-BC65-20C65F07AA1F}" type="pres">
      <dgm:prSet presAssocID="{3FBFE998-9DF8-41EB-A0DC-007E6841FB33}" presName="spaceRect" presStyleCnt="0"/>
      <dgm:spPr/>
      <dgm:t>
        <a:bodyPr/>
        <a:lstStyle/>
        <a:p>
          <a:endParaRPr lang="en-US"/>
        </a:p>
      </dgm:t>
    </dgm:pt>
    <dgm:pt modelId="{DADDC2D9-CC5F-48DF-9EBD-FA91770FF0F0}" type="pres">
      <dgm:prSet presAssocID="{3FBFE998-9DF8-41EB-A0DC-007E6841FB33}" presName="parTx" presStyleLbl="revTx" presStyleIdx="2" presStyleCnt="3">
        <dgm:presLayoutVars>
          <dgm:chMax val="0"/>
          <dgm:chPref val="0"/>
        </dgm:presLayoutVars>
      </dgm:prSet>
      <dgm:spPr/>
      <dgm:t>
        <a:bodyPr/>
        <a:lstStyle/>
        <a:p>
          <a:endParaRPr lang="en-US"/>
        </a:p>
      </dgm:t>
    </dgm:pt>
  </dgm:ptLst>
  <dgm:cxnLst>
    <dgm:cxn modelId="{4708416E-9B37-402F-83D4-40B4FA6092F1}" srcId="{3EF85EEB-3CA4-47A7-8DAB-4F4C574143FE}" destId="{F84A26D5-A41D-4A8C-B8AC-32BA92CB8A52}" srcOrd="1" destOrd="0" parTransId="{BEFFF9AE-7142-4B94-ABAF-53C53873C0DE}" sibTransId="{C6D4C55D-198F-4C57-A2CA-283AE535316F}"/>
    <dgm:cxn modelId="{724206EF-04B7-4A4D-A9B1-F29D5F1660D6}" srcId="{3EF85EEB-3CA4-47A7-8DAB-4F4C574143FE}" destId="{4DCA2D56-D9B8-4F9E-A2F4-08314699EC62}" srcOrd="0" destOrd="0" parTransId="{059DD7E4-BE17-4384-97E2-9E2360A8EAB6}" sibTransId="{8FB53E80-6567-4964-8FAA-DC9120693130}"/>
    <dgm:cxn modelId="{1E2A022E-E0DF-4D48-9D77-8AA4008826F2}" type="presOf" srcId="{4DCA2D56-D9B8-4F9E-A2F4-08314699EC62}" destId="{632CE515-FDD5-462E-911C-2C3FE51626A2}" srcOrd="0" destOrd="0" presId="urn:microsoft.com/office/officeart/2018/2/layout/IconVerticalSolidList"/>
    <dgm:cxn modelId="{34BF3B05-DC17-419F-A93E-6808B04E0F07}" type="presOf" srcId="{3EF85EEB-3CA4-47A7-8DAB-4F4C574143FE}" destId="{EA58B54D-BA29-4BA0-B8CF-869EFE5C4D25}" srcOrd="0" destOrd="0" presId="urn:microsoft.com/office/officeart/2018/2/layout/IconVerticalSolidList"/>
    <dgm:cxn modelId="{B4A75194-62B9-4EBA-88DE-F5C9F35A774B}" type="presOf" srcId="{3FBFE998-9DF8-41EB-A0DC-007E6841FB33}" destId="{DADDC2D9-CC5F-48DF-9EBD-FA91770FF0F0}" srcOrd="0" destOrd="0" presId="urn:microsoft.com/office/officeart/2018/2/layout/IconVerticalSolidList"/>
    <dgm:cxn modelId="{79B8FC52-80CB-4FD5-99CB-9447F62AF7CC}" type="presOf" srcId="{F84A26D5-A41D-4A8C-B8AC-32BA92CB8A52}" destId="{46EF9294-4310-43ED-B9D6-C7C75FEB5247}" srcOrd="0" destOrd="0" presId="urn:microsoft.com/office/officeart/2018/2/layout/IconVerticalSolidList"/>
    <dgm:cxn modelId="{4CED02DE-3493-4B97-B2F5-4896A18EB545}" srcId="{3EF85EEB-3CA4-47A7-8DAB-4F4C574143FE}" destId="{3FBFE998-9DF8-41EB-A0DC-007E6841FB33}" srcOrd="2" destOrd="0" parTransId="{5109028B-81C3-41AC-81C9-1856AF803BA3}" sibTransId="{C39AFFBE-9AD0-40B7-B8BA-7AA490E25B28}"/>
    <dgm:cxn modelId="{62917DEA-578B-4BCE-A61C-658091263624}" type="presParOf" srcId="{EA58B54D-BA29-4BA0-B8CF-869EFE5C4D25}" destId="{5E38BD84-867C-44E9-9B80-B47C62D81A59}" srcOrd="0" destOrd="0" presId="urn:microsoft.com/office/officeart/2018/2/layout/IconVerticalSolidList"/>
    <dgm:cxn modelId="{C4B05E43-A5F8-46CD-A110-BC2AE0AC7F9B}" type="presParOf" srcId="{5E38BD84-867C-44E9-9B80-B47C62D81A59}" destId="{A3A3A60A-4F90-41ED-82C8-2061F68F196C}" srcOrd="0" destOrd="0" presId="urn:microsoft.com/office/officeart/2018/2/layout/IconVerticalSolidList"/>
    <dgm:cxn modelId="{A7F23EA5-31F9-4C14-8F9B-17BAB60312BA}" type="presParOf" srcId="{5E38BD84-867C-44E9-9B80-B47C62D81A59}" destId="{5E75659F-3D13-4895-A4D4-9A965DFB60AC}" srcOrd="1" destOrd="0" presId="urn:microsoft.com/office/officeart/2018/2/layout/IconVerticalSolidList"/>
    <dgm:cxn modelId="{CB0088A2-3C0C-4171-A07F-9CC74BCA0C0E}" type="presParOf" srcId="{5E38BD84-867C-44E9-9B80-B47C62D81A59}" destId="{EFC03684-E2EF-4DCC-9939-F89E48065741}" srcOrd="2" destOrd="0" presId="urn:microsoft.com/office/officeart/2018/2/layout/IconVerticalSolidList"/>
    <dgm:cxn modelId="{BA688815-B8EA-44B1-A38F-CE35A46DA58A}" type="presParOf" srcId="{5E38BD84-867C-44E9-9B80-B47C62D81A59}" destId="{632CE515-FDD5-462E-911C-2C3FE51626A2}" srcOrd="3" destOrd="0" presId="urn:microsoft.com/office/officeart/2018/2/layout/IconVerticalSolidList"/>
    <dgm:cxn modelId="{6CA7C85B-69AB-4406-8658-7D3EA288A124}" type="presParOf" srcId="{EA58B54D-BA29-4BA0-B8CF-869EFE5C4D25}" destId="{FAEFC098-38C7-4FEB-B749-1C8C93C5D568}" srcOrd="1" destOrd="0" presId="urn:microsoft.com/office/officeart/2018/2/layout/IconVerticalSolidList"/>
    <dgm:cxn modelId="{14BD4C9E-A90F-412E-AF0D-7F90ABB661A1}" type="presParOf" srcId="{EA58B54D-BA29-4BA0-B8CF-869EFE5C4D25}" destId="{ED0E83C1-9738-4912-9EAB-6CB327D5B4D2}" srcOrd="2" destOrd="0" presId="urn:microsoft.com/office/officeart/2018/2/layout/IconVerticalSolidList"/>
    <dgm:cxn modelId="{9F158A4A-4458-4CC6-8361-2EA67A8884A6}" type="presParOf" srcId="{ED0E83C1-9738-4912-9EAB-6CB327D5B4D2}" destId="{123FA35C-68A4-410F-8E5C-CA58FDD281CF}" srcOrd="0" destOrd="0" presId="urn:microsoft.com/office/officeart/2018/2/layout/IconVerticalSolidList"/>
    <dgm:cxn modelId="{45A8D272-E50D-41E7-9321-FBD8390F20EF}" type="presParOf" srcId="{ED0E83C1-9738-4912-9EAB-6CB327D5B4D2}" destId="{EDCCE886-84FE-40C0-B493-E904FDB2AB7C}" srcOrd="1" destOrd="0" presId="urn:microsoft.com/office/officeart/2018/2/layout/IconVerticalSolidList"/>
    <dgm:cxn modelId="{7F526BE2-1E82-423B-BC79-947DCF38AC2A}" type="presParOf" srcId="{ED0E83C1-9738-4912-9EAB-6CB327D5B4D2}" destId="{6FEFB3FD-0E3C-48FA-B23F-4A0DDF986A33}" srcOrd="2" destOrd="0" presId="urn:microsoft.com/office/officeart/2018/2/layout/IconVerticalSolidList"/>
    <dgm:cxn modelId="{4421005E-A2F7-42A4-86FD-D0D2C66FC756}" type="presParOf" srcId="{ED0E83C1-9738-4912-9EAB-6CB327D5B4D2}" destId="{46EF9294-4310-43ED-B9D6-C7C75FEB5247}" srcOrd="3" destOrd="0" presId="urn:microsoft.com/office/officeart/2018/2/layout/IconVerticalSolidList"/>
    <dgm:cxn modelId="{5309B50A-2366-4C0A-B1F5-300EB328664A}" type="presParOf" srcId="{EA58B54D-BA29-4BA0-B8CF-869EFE5C4D25}" destId="{719D0A74-D1ED-4E66-BBBB-6A12B6BA5DAA}" srcOrd="3" destOrd="0" presId="urn:microsoft.com/office/officeart/2018/2/layout/IconVerticalSolidList"/>
    <dgm:cxn modelId="{07A0D010-6420-44E2-A675-EE8FD99FC9A2}" type="presParOf" srcId="{EA58B54D-BA29-4BA0-B8CF-869EFE5C4D25}" destId="{5DFCCD39-8EA6-4FCF-AD89-D381D7BB1E3B}" srcOrd="4" destOrd="0" presId="urn:microsoft.com/office/officeart/2018/2/layout/IconVerticalSolidList"/>
    <dgm:cxn modelId="{8F782543-D6C3-49F9-B3AD-6D2AC4B79E1C}" type="presParOf" srcId="{5DFCCD39-8EA6-4FCF-AD89-D381D7BB1E3B}" destId="{4857D8E0-B8F8-4099-8AF2-8BF157F060DD}" srcOrd="0" destOrd="0" presId="urn:microsoft.com/office/officeart/2018/2/layout/IconVerticalSolidList"/>
    <dgm:cxn modelId="{CD78C5E8-A6CA-4174-8CDF-5CA737B07D97}" type="presParOf" srcId="{5DFCCD39-8EA6-4FCF-AD89-D381D7BB1E3B}" destId="{25B3917E-DD6C-427D-A288-507231C3EC42}" srcOrd="1" destOrd="0" presId="urn:microsoft.com/office/officeart/2018/2/layout/IconVerticalSolidList"/>
    <dgm:cxn modelId="{E9438B01-62DC-4132-AB24-72039F3385BD}" type="presParOf" srcId="{5DFCCD39-8EA6-4FCF-AD89-D381D7BB1E3B}" destId="{40077691-E96B-4A66-BC65-20C65F07AA1F}" srcOrd="2" destOrd="0" presId="urn:microsoft.com/office/officeart/2018/2/layout/IconVerticalSolidList"/>
    <dgm:cxn modelId="{501DC2A8-ADD8-4798-921B-55B7BEBD35AA}" type="presParOf" srcId="{5DFCCD39-8EA6-4FCF-AD89-D381D7BB1E3B}" destId="{DADDC2D9-CC5F-48DF-9EBD-FA91770FF0F0}"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7B9E2E-1205-4AF8-803B-7C77E0AE957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N"/>
        </a:p>
      </dgm:t>
    </dgm:pt>
    <dgm:pt modelId="{EC677F6A-4264-4717-8F83-416C1A40773F}">
      <dgm:prSet custT="1"/>
      <dgm:spPr>
        <a:solidFill>
          <a:schemeClr val="accent2">
            <a:lumMod val="50000"/>
          </a:schemeClr>
        </a:solidFill>
      </dgm:spPr>
      <dgm:t>
        <a:bodyPr/>
        <a:lstStyle/>
        <a:p>
          <a:pPr algn="ctr"/>
          <a:r>
            <a:rPr lang="en-US" sz="2000" b="1" dirty="0"/>
            <a:t>Water Borne</a:t>
          </a:r>
          <a:endParaRPr lang="en-IN" sz="2000" b="1" dirty="0"/>
        </a:p>
      </dgm:t>
    </dgm:pt>
    <dgm:pt modelId="{53E7AAE4-215E-4CBA-A685-4D813CA1B711}" type="parTrans" cxnId="{FC86D403-3127-4A3F-854D-C7C0599790F7}">
      <dgm:prSet/>
      <dgm:spPr/>
      <dgm:t>
        <a:bodyPr/>
        <a:lstStyle/>
        <a:p>
          <a:endParaRPr lang="en-IN" sz="1400"/>
        </a:p>
      </dgm:t>
    </dgm:pt>
    <dgm:pt modelId="{3C73EB0E-77E7-434A-9E48-ECEA4580C444}" type="sibTrans" cxnId="{FC86D403-3127-4A3F-854D-C7C0599790F7}">
      <dgm:prSet/>
      <dgm:spPr/>
      <dgm:t>
        <a:bodyPr/>
        <a:lstStyle/>
        <a:p>
          <a:endParaRPr lang="en-IN" sz="1400"/>
        </a:p>
      </dgm:t>
    </dgm:pt>
    <dgm:pt modelId="{5B92818F-79C7-4564-8C75-90B0DA6C29C7}">
      <dgm:prSet custT="1"/>
      <dgm:spPr/>
      <dgm:t>
        <a:bodyPr/>
        <a:lstStyle/>
        <a:p>
          <a:r>
            <a:rPr lang="en-US" sz="2000"/>
            <a:t>Typhoid (Enteric fever)</a:t>
          </a:r>
          <a:endParaRPr lang="en-IN" sz="2000"/>
        </a:p>
      </dgm:t>
    </dgm:pt>
    <dgm:pt modelId="{8E2BC517-4A56-4838-8829-20B57B826E65}" type="parTrans" cxnId="{A27791CC-CF97-4073-8702-3DADC54B7A4D}">
      <dgm:prSet/>
      <dgm:spPr/>
      <dgm:t>
        <a:bodyPr/>
        <a:lstStyle/>
        <a:p>
          <a:endParaRPr lang="en-IN" sz="1400"/>
        </a:p>
      </dgm:t>
    </dgm:pt>
    <dgm:pt modelId="{6CAD5DB2-36A6-4DC3-AA12-F8B78ED02900}" type="sibTrans" cxnId="{A27791CC-CF97-4073-8702-3DADC54B7A4D}">
      <dgm:prSet/>
      <dgm:spPr/>
      <dgm:t>
        <a:bodyPr/>
        <a:lstStyle/>
        <a:p>
          <a:endParaRPr lang="en-IN" sz="1400"/>
        </a:p>
      </dgm:t>
    </dgm:pt>
    <dgm:pt modelId="{10C3014B-6071-450C-9635-633CE04767DE}">
      <dgm:prSet custT="1"/>
      <dgm:spPr/>
      <dgm:t>
        <a:bodyPr/>
        <a:lstStyle/>
        <a:p>
          <a:r>
            <a:rPr lang="en-US" sz="2000"/>
            <a:t>Viral Hepatitis A and E</a:t>
          </a:r>
          <a:endParaRPr lang="en-IN" sz="2000"/>
        </a:p>
      </dgm:t>
    </dgm:pt>
    <dgm:pt modelId="{5312C868-64D6-40F2-85F0-1F658EA805FF}" type="parTrans" cxnId="{E2143013-888F-4FA8-A34F-B38A2CD22B5B}">
      <dgm:prSet/>
      <dgm:spPr/>
      <dgm:t>
        <a:bodyPr/>
        <a:lstStyle/>
        <a:p>
          <a:endParaRPr lang="en-IN" sz="1400"/>
        </a:p>
      </dgm:t>
    </dgm:pt>
    <dgm:pt modelId="{CF1BA74F-4E47-446C-B1A3-EF7B50FD47D8}" type="sibTrans" cxnId="{E2143013-888F-4FA8-A34F-B38A2CD22B5B}">
      <dgm:prSet/>
      <dgm:spPr/>
      <dgm:t>
        <a:bodyPr/>
        <a:lstStyle/>
        <a:p>
          <a:endParaRPr lang="en-IN" sz="1400"/>
        </a:p>
      </dgm:t>
    </dgm:pt>
    <dgm:pt modelId="{612C5A84-EFF4-4CDA-94C3-5762DD7AE764}">
      <dgm:prSet custT="1"/>
      <dgm:spPr/>
      <dgm:t>
        <a:bodyPr/>
        <a:lstStyle/>
        <a:p>
          <a:r>
            <a:rPr lang="en-US" sz="2000" dirty="0"/>
            <a:t>Acute </a:t>
          </a:r>
          <a:r>
            <a:rPr lang="en-US" sz="2000" dirty="0" err="1"/>
            <a:t>diarrhoeal</a:t>
          </a:r>
          <a:r>
            <a:rPr lang="en-US" sz="2000" dirty="0"/>
            <a:t> diseases (Enteroviral </a:t>
          </a:r>
          <a:r>
            <a:rPr lang="en-US" sz="2000" dirty="0" err="1"/>
            <a:t>diarrhoea</a:t>
          </a:r>
          <a:r>
            <a:rPr lang="en-US" sz="2000" dirty="0"/>
            <a:t>)</a:t>
          </a:r>
          <a:endParaRPr lang="en-IN" sz="2000" dirty="0"/>
        </a:p>
      </dgm:t>
    </dgm:pt>
    <dgm:pt modelId="{C00EFB40-5815-4282-8DA4-CBBD18852E45}" type="parTrans" cxnId="{08D5AF9B-DD2F-46CA-88AA-7BD13A033AB2}">
      <dgm:prSet/>
      <dgm:spPr/>
      <dgm:t>
        <a:bodyPr/>
        <a:lstStyle/>
        <a:p>
          <a:endParaRPr lang="en-IN" sz="1400"/>
        </a:p>
      </dgm:t>
    </dgm:pt>
    <dgm:pt modelId="{04EBB212-AB1A-4099-A48C-937B72B40524}" type="sibTrans" cxnId="{08D5AF9B-DD2F-46CA-88AA-7BD13A033AB2}">
      <dgm:prSet/>
      <dgm:spPr/>
      <dgm:t>
        <a:bodyPr/>
        <a:lstStyle/>
        <a:p>
          <a:endParaRPr lang="en-IN" sz="1400"/>
        </a:p>
      </dgm:t>
    </dgm:pt>
    <dgm:pt modelId="{2C478D1A-FDD9-457B-91E1-4353F132D5CF}">
      <dgm:prSet custT="1"/>
      <dgm:spPr/>
      <dgm:t>
        <a:bodyPr/>
        <a:lstStyle/>
        <a:p>
          <a:r>
            <a:rPr lang="en-US" sz="2000"/>
            <a:t>Cholera</a:t>
          </a:r>
          <a:endParaRPr lang="en-IN" sz="2000"/>
        </a:p>
      </dgm:t>
    </dgm:pt>
    <dgm:pt modelId="{FABD8271-0175-46B9-981C-ABDB10CADEBB}" type="parTrans" cxnId="{F264A58F-AAF4-4719-B63B-3C024470E6C4}">
      <dgm:prSet/>
      <dgm:spPr/>
      <dgm:t>
        <a:bodyPr/>
        <a:lstStyle/>
        <a:p>
          <a:endParaRPr lang="en-IN" sz="1400"/>
        </a:p>
      </dgm:t>
    </dgm:pt>
    <dgm:pt modelId="{C0336E10-FCFB-41BD-B739-67A398DC9BC2}" type="sibTrans" cxnId="{F264A58F-AAF4-4719-B63B-3C024470E6C4}">
      <dgm:prSet/>
      <dgm:spPr/>
      <dgm:t>
        <a:bodyPr/>
        <a:lstStyle/>
        <a:p>
          <a:endParaRPr lang="en-IN" sz="1400"/>
        </a:p>
      </dgm:t>
    </dgm:pt>
    <dgm:pt modelId="{D2ED28D3-7DDD-4CDD-8F19-86F019EB5CE2}" type="pres">
      <dgm:prSet presAssocID="{E97B9E2E-1205-4AF8-803B-7C77E0AE957E}" presName="linear" presStyleCnt="0">
        <dgm:presLayoutVars>
          <dgm:dir/>
          <dgm:animLvl val="lvl"/>
          <dgm:resizeHandles val="exact"/>
        </dgm:presLayoutVars>
      </dgm:prSet>
      <dgm:spPr/>
      <dgm:t>
        <a:bodyPr/>
        <a:lstStyle/>
        <a:p>
          <a:endParaRPr lang="en-US"/>
        </a:p>
      </dgm:t>
    </dgm:pt>
    <dgm:pt modelId="{9868A260-E476-492B-BCCE-23C49A81F229}" type="pres">
      <dgm:prSet presAssocID="{EC677F6A-4264-4717-8F83-416C1A40773F}" presName="parentLin" presStyleCnt="0"/>
      <dgm:spPr/>
    </dgm:pt>
    <dgm:pt modelId="{3D661F11-AD9F-481C-BEF8-C3102360216A}" type="pres">
      <dgm:prSet presAssocID="{EC677F6A-4264-4717-8F83-416C1A40773F}" presName="parentLeftMargin" presStyleLbl="node1" presStyleIdx="0" presStyleCnt="1"/>
      <dgm:spPr/>
      <dgm:t>
        <a:bodyPr/>
        <a:lstStyle/>
        <a:p>
          <a:endParaRPr lang="en-US"/>
        </a:p>
      </dgm:t>
    </dgm:pt>
    <dgm:pt modelId="{A4A290EF-F25B-4861-AD31-7386B7C57541}" type="pres">
      <dgm:prSet presAssocID="{EC677F6A-4264-4717-8F83-416C1A40773F}" presName="parentText" presStyleLbl="node1" presStyleIdx="0" presStyleCnt="1" custScaleX="113126" custScaleY="30925" custLinFactNeighborX="13294" custLinFactNeighborY="-29396">
        <dgm:presLayoutVars>
          <dgm:chMax val="0"/>
          <dgm:bulletEnabled val="1"/>
        </dgm:presLayoutVars>
      </dgm:prSet>
      <dgm:spPr/>
      <dgm:t>
        <a:bodyPr/>
        <a:lstStyle/>
        <a:p>
          <a:endParaRPr lang="en-US"/>
        </a:p>
      </dgm:t>
    </dgm:pt>
    <dgm:pt modelId="{83754EA2-41AB-47AB-BC0C-62E239637222}" type="pres">
      <dgm:prSet presAssocID="{EC677F6A-4264-4717-8F83-416C1A40773F}" presName="negativeSpace" presStyleCnt="0"/>
      <dgm:spPr/>
    </dgm:pt>
    <dgm:pt modelId="{0F4B2168-2CB8-43E0-8E2C-FD2B8299A3F5}" type="pres">
      <dgm:prSet presAssocID="{EC677F6A-4264-4717-8F83-416C1A40773F}" presName="childText" presStyleLbl="conFgAcc1" presStyleIdx="0" presStyleCnt="1">
        <dgm:presLayoutVars>
          <dgm:bulletEnabled val="1"/>
        </dgm:presLayoutVars>
      </dgm:prSet>
      <dgm:spPr/>
      <dgm:t>
        <a:bodyPr/>
        <a:lstStyle/>
        <a:p>
          <a:endParaRPr lang="en-US"/>
        </a:p>
      </dgm:t>
    </dgm:pt>
  </dgm:ptLst>
  <dgm:cxnLst>
    <dgm:cxn modelId="{F6FC422D-BCAD-406D-8813-2DE5A0BA3512}" type="presOf" srcId="{612C5A84-EFF4-4CDA-94C3-5762DD7AE764}" destId="{0F4B2168-2CB8-43E0-8E2C-FD2B8299A3F5}" srcOrd="0" destOrd="2" presId="urn:microsoft.com/office/officeart/2005/8/layout/list1"/>
    <dgm:cxn modelId="{555F330D-265C-48E0-A109-381FD9373457}" type="presOf" srcId="{EC677F6A-4264-4717-8F83-416C1A40773F}" destId="{3D661F11-AD9F-481C-BEF8-C3102360216A}" srcOrd="0" destOrd="0" presId="urn:microsoft.com/office/officeart/2005/8/layout/list1"/>
    <dgm:cxn modelId="{08D5AF9B-DD2F-46CA-88AA-7BD13A033AB2}" srcId="{EC677F6A-4264-4717-8F83-416C1A40773F}" destId="{612C5A84-EFF4-4CDA-94C3-5762DD7AE764}" srcOrd="2" destOrd="0" parTransId="{C00EFB40-5815-4282-8DA4-CBBD18852E45}" sibTransId="{04EBB212-AB1A-4099-A48C-937B72B40524}"/>
    <dgm:cxn modelId="{A27791CC-CF97-4073-8702-3DADC54B7A4D}" srcId="{EC677F6A-4264-4717-8F83-416C1A40773F}" destId="{5B92818F-79C7-4564-8C75-90B0DA6C29C7}" srcOrd="0" destOrd="0" parTransId="{8E2BC517-4A56-4838-8829-20B57B826E65}" sibTransId="{6CAD5DB2-36A6-4DC3-AA12-F8B78ED02900}"/>
    <dgm:cxn modelId="{4D18A163-D27B-434B-9BE1-459AA2E8BE22}" type="presOf" srcId="{E97B9E2E-1205-4AF8-803B-7C77E0AE957E}" destId="{D2ED28D3-7DDD-4CDD-8F19-86F019EB5CE2}" srcOrd="0" destOrd="0" presId="urn:microsoft.com/office/officeart/2005/8/layout/list1"/>
    <dgm:cxn modelId="{E2143013-888F-4FA8-A34F-B38A2CD22B5B}" srcId="{EC677F6A-4264-4717-8F83-416C1A40773F}" destId="{10C3014B-6071-450C-9635-633CE04767DE}" srcOrd="1" destOrd="0" parTransId="{5312C868-64D6-40F2-85F0-1F658EA805FF}" sibTransId="{CF1BA74F-4E47-446C-B1A3-EF7B50FD47D8}"/>
    <dgm:cxn modelId="{33653EC9-ECEB-4EF1-92F6-C831F0F11783}" type="presOf" srcId="{5B92818F-79C7-4564-8C75-90B0DA6C29C7}" destId="{0F4B2168-2CB8-43E0-8E2C-FD2B8299A3F5}" srcOrd="0" destOrd="0" presId="urn:microsoft.com/office/officeart/2005/8/layout/list1"/>
    <dgm:cxn modelId="{F264A58F-AAF4-4719-B63B-3C024470E6C4}" srcId="{EC677F6A-4264-4717-8F83-416C1A40773F}" destId="{2C478D1A-FDD9-457B-91E1-4353F132D5CF}" srcOrd="3" destOrd="0" parTransId="{FABD8271-0175-46B9-981C-ABDB10CADEBB}" sibTransId="{C0336E10-FCFB-41BD-B739-67A398DC9BC2}"/>
    <dgm:cxn modelId="{C9E225F9-76B3-405F-8D5F-5EBDDAFD51AA}" type="presOf" srcId="{EC677F6A-4264-4717-8F83-416C1A40773F}" destId="{A4A290EF-F25B-4861-AD31-7386B7C57541}" srcOrd="1" destOrd="0" presId="urn:microsoft.com/office/officeart/2005/8/layout/list1"/>
    <dgm:cxn modelId="{7E72C033-5B44-4C72-86A4-FF5A4BD94F4E}" type="presOf" srcId="{2C478D1A-FDD9-457B-91E1-4353F132D5CF}" destId="{0F4B2168-2CB8-43E0-8E2C-FD2B8299A3F5}" srcOrd="0" destOrd="3" presId="urn:microsoft.com/office/officeart/2005/8/layout/list1"/>
    <dgm:cxn modelId="{FC86D403-3127-4A3F-854D-C7C0599790F7}" srcId="{E97B9E2E-1205-4AF8-803B-7C77E0AE957E}" destId="{EC677F6A-4264-4717-8F83-416C1A40773F}" srcOrd="0" destOrd="0" parTransId="{53E7AAE4-215E-4CBA-A685-4D813CA1B711}" sibTransId="{3C73EB0E-77E7-434A-9E48-ECEA4580C444}"/>
    <dgm:cxn modelId="{1028F0FF-39FA-4090-9DBE-261431D56BE4}" type="presOf" srcId="{10C3014B-6071-450C-9635-633CE04767DE}" destId="{0F4B2168-2CB8-43E0-8E2C-FD2B8299A3F5}" srcOrd="0" destOrd="1" presId="urn:microsoft.com/office/officeart/2005/8/layout/list1"/>
    <dgm:cxn modelId="{364C3DA4-807E-4F10-BA60-ED02B25C0BED}" type="presParOf" srcId="{D2ED28D3-7DDD-4CDD-8F19-86F019EB5CE2}" destId="{9868A260-E476-492B-BCCE-23C49A81F229}" srcOrd="0" destOrd="0" presId="urn:microsoft.com/office/officeart/2005/8/layout/list1"/>
    <dgm:cxn modelId="{D8846EC3-0901-4D75-8BE4-6AB4B7494AC6}" type="presParOf" srcId="{9868A260-E476-492B-BCCE-23C49A81F229}" destId="{3D661F11-AD9F-481C-BEF8-C3102360216A}" srcOrd="0" destOrd="0" presId="urn:microsoft.com/office/officeart/2005/8/layout/list1"/>
    <dgm:cxn modelId="{F5974C57-5285-4736-97A3-94A98152DA37}" type="presParOf" srcId="{9868A260-E476-492B-BCCE-23C49A81F229}" destId="{A4A290EF-F25B-4861-AD31-7386B7C57541}" srcOrd="1" destOrd="0" presId="urn:microsoft.com/office/officeart/2005/8/layout/list1"/>
    <dgm:cxn modelId="{DF31249D-1959-4DF2-BE42-4EAB834C1B2B}" type="presParOf" srcId="{D2ED28D3-7DDD-4CDD-8F19-86F019EB5CE2}" destId="{83754EA2-41AB-47AB-BC0C-62E239637222}" srcOrd="1" destOrd="0" presId="urn:microsoft.com/office/officeart/2005/8/layout/list1"/>
    <dgm:cxn modelId="{6AC19850-6CCF-4075-94E4-87C94535C375}" type="presParOf" srcId="{D2ED28D3-7DDD-4CDD-8F19-86F019EB5CE2}" destId="{0F4B2168-2CB8-43E0-8E2C-FD2B8299A3F5}" srcOrd="2" destOrd="0" presId="urn:microsoft.com/office/officeart/2005/8/layout/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2031CF9A-C302-4D9A-B7EA-2F2A66CAA227}"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BDD76E14-0B73-457A-A467-9989D9478994}">
      <dgm:prSet/>
      <dgm:spPr/>
      <dgm:t>
        <a:bodyPr/>
        <a:lstStyle/>
        <a:p>
          <a:r>
            <a:rPr lang="en-IN" b="1" dirty="0"/>
            <a:t>Strengthening of Surveillance</a:t>
          </a:r>
        </a:p>
      </dgm:t>
    </dgm:pt>
    <dgm:pt modelId="{50BEE057-25DD-4CA2-9020-4B2C6581AB53}" type="parTrans" cxnId="{7CE44A07-1504-4C52-9FE7-5E76B8CAE9BA}">
      <dgm:prSet/>
      <dgm:spPr/>
      <dgm:t>
        <a:bodyPr/>
        <a:lstStyle/>
        <a:p>
          <a:endParaRPr lang="en-IN"/>
        </a:p>
      </dgm:t>
    </dgm:pt>
    <dgm:pt modelId="{F877AD4A-126A-4588-B2CF-BFFB59175CEE}" type="sibTrans" cxnId="{7CE44A07-1504-4C52-9FE7-5E76B8CAE9BA}">
      <dgm:prSet/>
      <dgm:spPr/>
      <dgm:t>
        <a:bodyPr/>
        <a:lstStyle/>
        <a:p>
          <a:endParaRPr lang="en-IN"/>
        </a:p>
      </dgm:t>
    </dgm:pt>
    <dgm:pt modelId="{995E507A-E49D-4F92-BBDE-72FBB77D54E8}" type="pres">
      <dgm:prSet presAssocID="{2031CF9A-C302-4D9A-B7EA-2F2A66CAA227}" presName="linear" presStyleCnt="0">
        <dgm:presLayoutVars>
          <dgm:animLvl val="lvl"/>
          <dgm:resizeHandles val="exact"/>
        </dgm:presLayoutVars>
      </dgm:prSet>
      <dgm:spPr/>
      <dgm:t>
        <a:bodyPr/>
        <a:lstStyle/>
        <a:p>
          <a:endParaRPr lang="en-US"/>
        </a:p>
      </dgm:t>
    </dgm:pt>
    <dgm:pt modelId="{E780F09F-28BB-43D1-9143-D59A21EDF1FA}" type="pres">
      <dgm:prSet presAssocID="{BDD76E14-0B73-457A-A467-9989D9478994}" presName="parentText" presStyleLbl="node1" presStyleIdx="0" presStyleCnt="1">
        <dgm:presLayoutVars>
          <dgm:chMax val="0"/>
          <dgm:bulletEnabled val="1"/>
        </dgm:presLayoutVars>
      </dgm:prSet>
      <dgm:spPr/>
      <dgm:t>
        <a:bodyPr/>
        <a:lstStyle/>
        <a:p>
          <a:endParaRPr lang="en-US"/>
        </a:p>
      </dgm:t>
    </dgm:pt>
  </dgm:ptLst>
  <dgm:cxnLst>
    <dgm:cxn modelId="{42D83972-8885-4BD4-91BF-AE020F253F86}" type="presOf" srcId="{BDD76E14-0B73-457A-A467-9989D9478994}" destId="{E780F09F-28BB-43D1-9143-D59A21EDF1FA}" srcOrd="0" destOrd="0" presId="urn:microsoft.com/office/officeart/2005/8/layout/vList2"/>
    <dgm:cxn modelId="{7CE44A07-1504-4C52-9FE7-5E76B8CAE9BA}" srcId="{2031CF9A-C302-4D9A-B7EA-2F2A66CAA227}" destId="{BDD76E14-0B73-457A-A467-9989D9478994}" srcOrd="0" destOrd="0" parTransId="{50BEE057-25DD-4CA2-9020-4B2C6581AB53}" sibTransId="{F877AD4A-126A-4588-B2CF-BFFB59175CEE}"/>
    <dgm:cxn modelId="{44A68364-184A-429C-9ADF-75B3BA61CBE2}" type="presOf" srcId="{2031CF9A-C302-4D9A-B7EA-2F2A66CAA227}" destId="{995E507A-E49D-4F92-BBDE-72FBB77D54E8}" srcOrd="0" destOrd="0" presId="urn:microsoft.com/office/officeart/2005/8/layout/vList2"/>
    <dgm:cxn modelId="{3EDFE96F-F1CA-44B5-A36E-3BB99D7BCA09}" type="presParOf" srcId="{995E507A-E49D-4F92-BBDE-72FBB77D54E8}" destId="{E780F09F-28BB-43D1-9143-D59A21EDF1F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4709242F-3EF4-4A08-A177-CD8DD05C668B}" type="doc">
      <dgm:prSet loTypeId="urn:microsoft.com/office/officeart/2018/2/layout/IconVerticalSolidList" loCatId="icon" qsTypeId="urn:microsoft.com/office/officeart/2005/8/quickstyle/simple1" qsCatId="simple" csTypeId="urn:microsoft.com/office/officeart/2005/8/colors/accent4_5" csCatId="accent4" phldr="1"/>
      <dgm:spPr/>
      <dgm:t>
        <a:bodyPr/>
        <a:lstStyle/>
        <a:p>
          <a:endParaRPr lang="en-US"/>
        </a:p>
      </dgm:t>
    </dgm:pt>
    <dgm:pt modelId="{8919E4BD-138C-43E4-8194-B4B6E3EE1706}">
      <dgm:prSet custT="1"/>
      <dgm:spPr/>
      <dgm:t>
        <a:bodyPr/>
        <a:lstStyle/>
        <a:p>
          <a:r>
            <a:rPr lang="en-IN" sz="2000" b="1" dirty="0"/>
            <a:t>Active Surveillance- </a:t>
          </a:r>
          <a:r>
            <a:rPr lang="en-IN" sz="2000" dirty="0"/>
            <a:t>Trainings were given to ASHA &amp; ANM for doing malaria testing of fever cases during their visits/camps. Cluster meetings were conducted by our team.  </a:t>
          </a:r>
          <a:endParaRPr lang="en-US" sz="2000" dirty="0"/>
        </a:p>
      </dgm:t>
    </dgm:pt>
    <dgm:pt modelId="{3DA82265-6385-4631-ACA8-A5768CDD108A}" type="parTrans" cxnId="{8380A958-C600-43B0-98BE-7904FF90C364}">
      <dgm:prSet/>
      <dgm:spPr/>
      <dgm:t>
        <a:bodyPr/>
        <a:lstStyle/>
        <a:p>
          <a:endParaRPr lang="en-US" sz="1600"/>
        </a:p>
      </dgm:t>
    </dgm:pt>
    <dgm:pt modelId="{DBAB4742-F14E-42D3-9B62-EE412292D1B7}" type="sibTrans" cxnId="{8380A958-C600-43B0-98BE-7904FF90C364}">
      <dgm:prSet/>
      <dgm:spPr/>
      <dgm:t>
        <a:bodyPr/>
        <a:lstStyle/>
        <a:p>
          <a:endParaRPr lang="en-US" sz="1600"/>
        </a:p>
      </dgm:t>
    </dgm:pt>
    <dgm:pt modelId="{0513EC42-C8A7-4E0D-983F-95D78DF5562D}">
      <dgm:prSet custT="1"/>
      <dgm:spPr/>
      <dgm:t>
        <a:bodyPr/>
        <a:lstStyle/>
        <a:p>
          <a:r>
            <a:rPr lang="en-IN" sz="2000" b="1" dirty="0"/>
            <a:t>Passive Surveillance- </a:t>
          </a:r>
          <a:r>
            <a:rPr lang="en-IN" sz="2000" dirty="0"/>
            <a:t>Community awareness &amp; Participation were encouraged with help of IECs, social media, newspaper etc to encourage people to visit near by facility in case of fever.  </a:t>
          </a:r>
          <a:endParaRPr lang="en-US" sz="2000" dirty="0"/>
        </a:p>
      </dgm:t>
    </dgm:pt>
    <dgm:pt modelId="{3FCF1BC3-A9A1-4B06-B503-256E0E75E301}" type="parTrans" cxnId="{4801FEA4-8BF0-4B2A-ACEA-EAA99F8A4B0D}">
      <dgm:prSet/>
      <dgm:spPr/>
      <dgm:t>
        <a:bodyPr/>
        <a:lstStyle/>
        <a:p>
          <a:endParaRPr lang="en-US" sz="1600"/>
        </a:p>
      </dgm:t>
    </dgm:pt>
    <dgm:pt modelId="{71581BD7-2036-4318-8926-06A143C1B320}" type="sibTrans" cxnId="{4801FEA4-8BF0-4B2A-ACEA-EAA99F8A4B0D}">
      <dgm:prSet/>
      <dgm:spPr/>
      <dgm:t>
        <a:bodyPr/>
        <a:lstStyle/>
        <a:p>
          <a:endParaRPr lang="en-US" sz="1600"/>
        </a:p>
      </dgm:t>
    </dgm:pt>
    <dgm:pt modelId="{7DBCC926-F602-406D-BB04-3C4998AC2E97}">
      <dgm:prSet custT="1"/>
      <dgm:spPr/>
      <dgm:t>
        <a:bodyPr/>
        <a:lstStyle/>
        <a:p>
          <a:r>
            <a:rPr lang="en-IN" sz="2000" b="1" dirty="0"/>
            <a:t>Further strengthening of coordination </a:t>
          </a:r>
          <a:r>
            <a:rPr lang="en-IN" sz="2000" dirty="0"/>
            <a:t>with other health partners &amp; local NGOs to re-emphasize on 3Ts (Test, Treat, and Track) and Strengthening Follow-up.</a:t>
          </a:r>
          <a:endParaRPr lang="en-US" sz="2000" dirty="0"/>
        </a:p>
      </dgm:t>
    </dgm:pt>
    <dgm:pt modelId="{379880B9-8455-4A8C-8133-FCB5B37886A3}" type="parTrans" cxnId="{A731AE7A-6FC3-4965-B6DF-08C8E6D429F2}">
      <dgm:prSet/>
      <dgm:spPr/>
      <dgm:t>
        <a:bodyPr/>
        <a:lstStyle/>
        <a:p>
          <a:endParaRPr lang="en-US" sz="1600"/>
        </a:p>
      </dgm:t>
    </dgm:pt>
    <dgm:pt modelId="{0EBE5D03-1DC7-450E-939D-AA02DB9BAD6B}" type="sibTrans" cxnId="{A731AE7A-6FC3-4965-B6DF-08C8E6D429F2}">
      <dgm:prSet/>
      <dgm:spPr/>
      <dgm:t>
        <a:bodyPr/>
        <a:lstStyle/>
        <a:p>
          <a:endParaRPr lang="en-US" sz="1600"/>
        </a:p>
      </dgm:t>
    </dgm:pt>
    <dgm:pt modelId="{14EA8E9A-3D47-4C07-8A63-D784351F6DC1}" type="pres">
      <dgm:prSet presAssocID="{4709242F-3EF4-4A08-A177-CD8DD05C668B}" presName="root" presStyleCnt="0">
        <dgm:presLayoutVars>
          <dgm:dir/>
          <dgm:resizeHandles val="exact"/>
        </dgm:presLayoutVars>
      </dgm:prSet>
      <dgm:spPr/>
      <dgm:t>
        <a:bodyPr/>
        <a:lstStyle/>
        <a:p>
          <a:endParaRPr lang="en-US"/>
        </a:p>
      </dgm:t>
    </dgm:pt>
    <dgm:pt modelId="{BF5DCBC7-76F8-401D-8941-66A264194579}" type="pres">
      <dgm:prSet presAssocID="{8919E4BD-138C-43E4-8194-B4B6E3EE1706}" presName="compNode" presStyleCnt="0"/>
      <dgm:spPr/>
      <dgm:t>
        <a:bodyPr/>
        <a:lstStyle/>
        <a:p>
          <a:endParaRPr lang="en-US"/>
        </a:p>
      </dgm:t>
    </dgm:pt>
    <dgm:pt modelId="{BA39C9BC-6D30-408E-8087-3F2CFA6E563D}" type="pres">
      <dgm:prSet presAssocID="{8919E4BD-138C-43E4-8194-B4B6E3EE1706}" presName="bgRect" presStyleLbl="bgShp" presStyleIdx="0" presStyleCnt="3"/>
      <dgm:spPr/>
      <dgm:t>
        <a:bodyPr/>
        <a:lstStyle/>
        <a:p>
          <a:endParaRPr lang="en-US"/>
        </a:p>
      </dgm:t>
    </dgm:pt>
    <dgm:pt modelId="{A2D0B1C0-2E48-40BD-9DA3-4B2ED2A33EA5}" type="pres">
      <dgm:prSet presAssocID="{8919E4BD-138C-43E4-8194-B4B6E3EE170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t>
        <a:bodyPr/>
        <a:lstStyle/>
        <a:p>
          <a:endParaRPr lang="en-US"/>
        </a:p>
      </dgm:t>
      <dgm:extLst>
        <a:ext uri="{E40237B7-FDA0-4F09-8148-C483321AD2D9}">
          <dgm14:cNvPr xmlns:dgm14="http://schemas.microsoft.com/office/drawing/2010/diagram" id="0" name="" descr="Target Audience"/>
        </a:ext>
      </dgm:extLst>
    </dgm:pt>
    <dgm:pt modelId="{86806D5A-9038-4AE6-8525-9F7B43C38FA2}" type="pres">
      <dgm:prSet presAssocID="{8919E4BD-138C-43E4-8194-B4B6E3EE1706}" presName="spaceRect" presStyleCnt="0"/>
      <dgm:spPr/>
      <dgm:t>
        <a:bodyPr/>
        <a:lstStyle/>
        <a:p>
          <a:endParaRPr lang="en-US"/>
        </a:p>
      </dgm:t>
    </dgm:pt>
    <dgm:pt modelId="{65513A53-5086-4882-8135-495903691CF8}" type="pres">
      <dgm:prSet presAssocID="{8919E4BD-138C-43E4-8194-B4B6E3EE1706}" presName="parTx" presStyleLbl="revTx" presStyleIdx="0" presStyleCnt="3">
        <dgm:presLayoutVars>
          <dgm:chMax val="0"/>
          <dgm:chPref val="0"/>
        </dgm:presLayoutVars>
      </dgm:prSet>
      <dgm:spPr/>
      <dgm:t>
        <a:bodyPr/>
        <a:lstStyle/>
        <a:p>
          <a:endParaRPr lang="en-US"/>
        </a:p>
      </dgm:t>
    </dgm:pt>
    <dgm:pt modelId="{B0472D97-3892-489C-BAC2-A2BEEFD432C3}" type="pres">
      <dgm:prSet presAssocID="{DBAB4742-F14E-42D3-9B62-EE412292D1B7}" presName="sibTrans" presStyleCnt="0"/>
      <dgm:spPr/>
      <dgm:t>
        <a:bodyPr/>
        <a:lstStyle/>
        <a:p>
          <a:endParaRPr lang="en-US"/>
        </a:p>
      </dgm:t>
    </dgm:pt>
    <dgm:pt modelId="{C5465FE2-E6D6-4EA2-B50A-A1167B9E3B98}" type="pres">
      <dgm:prSet presAssocID="{0513EC42-C8A7-4E0D-983F-95D78DF5562D}" presName="compNode" presStyleCnt="0"/>
      <dgm:spPr/>
      <dgm:t>
        <a:bodyPr/>
        <a:lstStyle/>
        <a:p>
          <a:endParaRPr lang="en-US"/>
        </a:p>
      </dgm:t>
    </dgm:pt>
    <dgm:pt modelId="{A09180CB-EE6A-47BB-9DF8-52C72D4130C5}" type="pres">
      <dgm:prSet presAssocID="{0513EC42-C8A7-4E0D-983F-95D78DF5562D}" presName="bgRect" presStyleLbl="bgShp" presStyleIdx="1" presStyleCnt="3"/>
      <dgm:spPr/>
      <dgm:t>
        <a:bodyPr/>
        <a:lstStyle/>
        <a:p>
          <a:endParaRPr lang="en-US"/>
        </a:p>
      </dgm:t>
    </dgm:pt>
    <dgm:pt modelId="{C7BFE6B0-12E9-4FAB-976F-4B9F99BBD9B0}" type="pres">
      <dgm:prSet presAssocID="{0513EC42-C8A7-4E0D-983F-95D78DF5562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t>
        <a:bodyPr/>
        <a:lstStyle/>
        <a:p>
          <a:endParaRPr lang="en-US"/>
        </a:p>
      </dgm:t>
      <dgm:extLst>
        <a:ext uri="{E40237B7-FDA0-4F09-8148-C483321AD2D9}">
          <dgm14:cNvPr xmlns:dgm14="http://schemas.microsoft.com/office/drawing/2010/diagram" id="0" name="" descr="Security Camera"/>
        </a:ext>
      </dgm:extLst>
    </dgm:pt>
    <dgm:pt modelId="{55FD86EC-711F-4EDD-9915-EF4B27A18883}" type="pres">
      <dgm:prSet presAssocID="{0513EC42-C8A7-4E0D-983F-95D78DF5562D}" presName="spaceRect" presStyleCnt="0"/>
      <dgm:spPr/>
      <dgm:t>
        <a:bodyPr/>
        <a:lstStyle/>
        <a:p>
          <a:endParaRPr lang="en-US"/>
        </a:p>
      </dgm:t>
    </dgm:pt>
    <dgm:pt modelId="{6335FAB0-F399-4AFC-8BC7-24F99C35E8A3}" type="pres">
      <dgm:prSet presAssocID="{0513EC42-C8A7-4E0D-983F-95D78DF5562D}" presName="parTx" presStyleLbl="revTx" presStyleIdx="1" presStyleCnt="3">
        <dgm:presLayoutVars>
          <dgm:chMax val="0"/>
          <dgm:chPref val="0"/>
        </dgm:presLayoutVars>
      </dgm:prSet>
      <dgm:spPr/>
      <dgm:t>
        <a:bodyPr/>
        <a:lstStyle/>
        <a:p>
          <a:endParaRPr lang="en-US"/>
        </a:p>
      </dgm:t>
    </dgm:pt>
    <dgm:pt modelId="{1581596A-A917-48B1-A8F7-39F700124732}" type="pres">
      <dgm:prSet presAssocID="{71581BD7-2036-4318-8926-06A143C1B320}" presName="sibTrans" presStyleCnt="0"/>
      <dgm:spPr/>
      <dgm:t>
        <a:bodyPr/>
        <a:lstStyle/>
        <a:p>
          <a:endParaRPr lang="en-US"/>
        </a:p>
      </dgm:t>
    </dgm:pt>
    <dgm:pt modelId="{065CC811-FA21-4F4E-8F90-E9BC2B423ECA}" type="pres">
      <dgm:prSet presAssocID="{7DBCC926-F602-406D-BB04-3C4998AC2E97}" presName="compNode" presStyleCnt="0"/>
      <dgm:spPr/>
      <dgm:t>
        <a:bodyPr/>
        <a:lstStyle/>
        <a:p>
          <a:endParaRPr lang="en-US"/>
        </a:p>
      </dgm:t>
    </dgm:pt>
    <dgm:pt modelId="{3F774859-37B7-440E-8151-6DF02A61F6CD}" type="pres">
      <dgm:prSet presAssocID="{7DBCC926-F602-406D-BB04-3C4998AC2E97}" presName="bgRect" presStyleLbl="bgShp" presStyleIdx="2" presStyleCnt="3"/>
      <dgm:spPr/>
      <dgm:t>
        <a:bodyPr/>
        <a:lstStyle/>
        <a:p>
          <a:endParaRPr lang="en-US"/>
        </a:p>
      </dgm:t>
    </dgm:pt>
    <dgm:pt modelId="{078CBD6E-C970-4F55-BF42-A796150DFE08}" type="pres">
      <dgm:prSet presAssocID="{7DBCC926-F602-406D-BB04-3C4998AC2E9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t>
        <a:bodyPr/>
        <a:lstStyle/>
        <a:p>
          <a:endParaRPr lang="en-US"/>
        </a:p>
      </dgm:t>
      <dgm:extLst>
        <a:ext uri="{E40237B7-FDA0-4F09-8148-C483321AD2D9}">
          <dgm14:cNvPr xmlns:dgm14="http://schemas.microsoft.com/office/drawing/2010/diagram" id="0" name="" descr="Business Growth"/>
        </a:ext>
      </dgm:extLst>
    </dgm:pt>
    <dgm:pt modelId="{71CC33E9-92C5-40D4-B5F9-78F88B0000A9}" type="pres">
      <dgm:prSet presAssocID="{7DBCC926-F602-406D-BB04-3C4998AC2E97}" presName="spaceRect" presStyleCnt="0"/>
      <dgm:spPr/>
      <dgm:t>
        <a:bodyPr/>
        <a:lstStyle/>
        <a:p>
          <a:endParaRPr lang="en-US"/>
        </a:p>
      </dgm:t>
    </dgm:pt>
    <dgm:pt modelId="{B06A5380-0B58-4430-8496-94578B4DC094}" type="pres">
      <dgm:prSet presAssocID="{7DBCC926-F602-406D-BB04-3C4998AC2E97}" presName="parTx" presStyleLbl="revTx" presStyleIdx="2" presStyleCnt="3">
        <dgm:presLayoutVars>
          <dgm:chMax val="0"/>
          <dgm:chPref val="0"/>
        </dgm:presLayoutVars>
      </dgm:prSet>
      <dgm:spPr/>
      <dgm:t>
        <a:bodyPr/>
        <a:lstStyle/>
        <a:p>
          <a:endParaRPr lang="en-US"/>
        </a:p>
      </dgm:t>
    </dgm:pt>
  </dgm:ptLst>
  <dgm:cxnLst>
    <dgm:cxn modelId="{C4DFE8F2-C5AB-47D8-B1F3-712ECDC0C908}" type="presOf" srcId="{7DBCC926-F602-406D-BB04-3C4998AC2E97}" destId="{B06A5380-0B58-4430-8496-94578B4DC094}" srcOrd="0" destOrd="0" presId="urn:microsoft.com/office/officeart/2018/2/layout/IconVerticalSolidList"/>
    <dgm:cxn modelId="{A731AE7A-6FC3-4965-B6DF-08C8E6D429F2}" srcId="{4709242F-3EF4-4A08-A177-CD8DD05C668B}" destId="{7DBCC926-F602-406D-BB04-3C4998AC2E97}" srcOrd="2" destOrd="0" parTransId="{379880B9-8455-4A8C-8133-FCB5B37886A3}" sibTransId="{0EBE5D03-1DC7-450E-939D-AA02DB9BAD6B}"/>
    <dgm:cxn modelId="{61DAE2A6-784C-4B30-BD51-7B7DC7718C19}" type="presOf" srcId="{4709242F-3EF4-4A08-A177-CD8DD05C668B}" destId="{14EA8E9A-3D47-4C07-8A63-D784351F6DC1}" srcOrd="0" destOrd="0" presId="urn:microsoft.com/office/officeart/2018/2/layout/IconVerticalSolidList"/>
    <dgm:cxn modelId="{4801FEA4-8BF0-4B2A-ACEA-EAA99F8A4B0D}" srcId="{4709242F-3EF4-4A08-A177-CD8DD05C668B}" destId="{0513EC42-C8A7-4E0D-983F-95D78DF5562D}" srcOrd="1" destOrd="0" parTransId="{3FCF1BC3-A9A1-4B06-B503-256E0E75E301}" sibTransId="{71581BD7-2036-4318-8926-06A143C1B320}"/>
    <dgm:cxn modelId="{8380A958-C600-43B0-98BE-7904FF90C364}" srcId="{4709242F-3EF4-4A08-A177-CD8DD05C668B}" destId="{8919E4BD-138C-43E4-8194-B4B6E3EE1706}" srcOrd="0" destOrd="0" parTransId="{3DA82265-6385-4631-ACA8-A5768CDD108A}" sibTransId="{DBAB4742-F14E-42D3-9B62-EE412292D1B7}"/>
    <dgm:cxn modelId="{F48897C5-E49D-4C7B-ADA2-321BF22E760D}" type="presOf" srcId="{0513EC42-C8A7-4E0D-983F-95D78DF5562D}" destId="{6335FAB0-F399-4AFC-8BC7-24F99C35E8A3}" srcOrd="0" destOrd="0" presId="urn:microsoft.com/office/officeart/2018/2/layout/IconVerticalSolidList"/>
    <dgm:cxn modelId="{F5D628E6-7E58-4780-B5D7-BE20EB816539}" type="presOf" srcId="{8919E4BD-138C-43E4-8194-B4B6E3EE1706}" destId="{65513A53-5086-4882-8135-495903691CF8}" srcOrd="0" destOrd="0" presId="urn:microsoft.com/office/officeart/2018/2/layout/IconVerticalSolidList"/>
    <dgm:cxn modelId="{5B5C4C03-B78C-4727-A64F-3EB6E2E2B7E0}" type="presParOf" srcId="{14EA8E9A-3D47-4C07-8A63-D784351F6DC1}" destId="{BF5DCBC7-76F8-401D-8941-66A264194579}" srcOrd="0" destOrd="0" presId="urn:microsoft.com/office/officeart/2018/2/layout/IconVerticalSolidList"/>
    <dgm:cxn modelId="{06AD2865-B31F-470A-940A-6D313543DDB1}" type="presParOf" srcId="{BF5DCBC7-76F8-401D-8941-66A264194579}" destId="{BA39C9BC-6D30-408E-8087-3F2CFA6E563D}" srcOrd="0" destOrd="0" presId="urn:microsoft.com/office/officeart/2018/2/layout/IconVerticalSolidList"/>
    <dgm:cxn modelId="{06B94081-31FD-415B-BC75-D8B2FFD87909}" type="presParOf" srcId="{BF5DCBC7-76F8-401D-8941-66A264194579}" destId="{A2D0B1C0-2E48-40BD-9DA3-4B2ED2A33EA5}" srcOrd="1" destOrd="0" presId="urn:microsoft.com/office/officeart/2018/2/layout/IconVerticalSolidList"/>
    <dgm:cxn modelId="{B0004D4F-8C31-42F2-92F4-20D2C6420778}" type="presParOf" srcId="{BF5DCBC7-76F8-401D-8941-66A264194579}" destId="{86806D5A-9038-4AE6-8525-9F7B43C38FA2}" srcOrd="2" destOrd="0" presId="urn:microsoft.com/office/officeart/2018/2/layout/IconVerticalSolidList"/>
    <dgm:cxn modelId="{3D0011AF-2192-452D-8255-AE2004F3FBC0}" type="presParOf" srcId="{BF5DCBC7-76F8-401D-8941-66A264194579}" destId="{65513A53-5086-4882-8135-495903691CF8}" srcOrd="3" destOrd="0" presId="urn:microsoft.com/office/officeart/2018/2/layout/IconVerticalSolidList"/>
    <dgm:cxn modelId="{DBF450F8-0027-4F7F-9104-73129EC87A1F}" type="presParOf" srcId="{14EA8E9A-3D47-4C07-8A63-D784351F6DC1}" destId="{B0472D97-3892-489C-BAC2-A2BEEFD432C3}" srcOrd="1" destOrd="0" presId="urn:microsoft.com/office/officeart/2018/2/layout/IconVerticalSolidList"/>
    <dgm:cxn modelId="{1D635B9F-01B3-4791-818B-FDABA704B012}" type="presParOf" srcId="{14EA8E9A-3D47-4C07-8A63-D784351F6DC1}" destId="{C5465FE2-E6D6-4EA2-B50A-A1167B9E3B98}" srcOrd="2" destOrd="0" presId="urn:microsoft.com/office/officeart/2018/2/layout/IconVerticalSolidList"/>
    <dgm:cxn modelId="{792512B1-171B-432A-AF82-753B12F35EE5}" type="presParOf" srcId="{C5465FE2-E6D6-4EA2-B50A-A1167B9E3B98}" destId="{A09180CB-EE6A-47BB-9DF8-52C72D4130C5}" srcOrd="0" destOrd="0" presId="urn:microsoft.com/office/officeart/2018/2/layout/IconVerticalSolidList"/>
    <dgm:cxn modelId="{303080C1-9B8F-4814-91E1-CDCF336A98D2}" type="presParOf" srcId="{C5465FE2-E6D6-4EA2-B50A-A1167B9E3B98}" destId="{C7BFE6B0-12E9-4FAB-976F-4B9F99BBD9B0}" srcOrd="1" destOrd="0" presId="urn:microsoft.com/office/officeart/2018/2/layout/IconVerticalSolidList"/>
    <dgm:cxn modelId="{98A76223-1E20-49BD-BBFB-15991184BEDD}" type="presParOf" srcId="{C5465FE2-E6D6-4EA2-B50A-A1167B9E3B98}" destId="{55FD86EC-711F-4EDD-9915-EF4B27A18883}" srcOrd="2" destOrd="0" presId="urn:microsoft.com/office/officeart/2018/2/layout/IconVerticalSolidList"/>
    <dgm:cxn modelId="{EDA2DEEC-C283-4B3C-BBC4-342514709E4B}" type="presParOf" srcId="{C5465FE2-E6D6-4EA2-B50A-A1167B9E3B98}" destId="{6335FAB0-F399-4AFC-8BC7-24F99C35E8A3}" srcOrd="3" destOrd="0" presId="urn:microsoft.com/office/officeart/2018/2/layout/IconVerticalSolidList"/>
    <dgm:cxn modelId="{A6877C25-72E8-4621-A625-24B1D75C62C1}" type="presParOf" srcId="{14EA8E9A-3D47-4C07-8A63-D784351F6DC1}" destId="{1581596A-A917-48B1-A8F7-39F700124732}" srcOrd="3" destOrd="0" presId="urn:microsoft.com/office/officeart/2018/2/layout/IconVerticalSolidList"/>
    <dgm:cxn modelId="{9700841A-26EE-431A-8F2B-A7C35A560201}" type="presParOf" srcId="{14EA8E9A-3D47-4C07-8A63-D784351F6DC1}" destId="{065CC811-FA21-4F4E-8F90-E9BC2B423ECA}" srcOrd="4" destOrd="0" presId="urn:microsoft.com/office/officeart/2018/2/layout/IconVerticalSolidList"/>
    <dgm:cxn modelId="{E50BA005-CF0B-4A56-9895-17FE3FEF96E9}" type="presParOf" srcId="{065CC811-FA21-4F4E-8F90-E9BC2B423ECA}" destId="{3F774859-37B7-440E-8151-6DF02A61F6CD}" srcOrd="0" destOrd="0" presId="urn:microsoft.com/office/officeart/2018/2/layout/IconVerticalSolidList"/>
    <dgm:cxn modelId="{A52C41E0-4518-4169-A6AE-B1193F9881BD}" type="presParOf" srcId="{065CC811-FA21-4F4E-8F90-E9BC2B423ECA}" destId="{078CBD6E-C970-4F55-BF42-A796150DFE08}" srcOrd="1" destOrd="0" presId="urn:microsoft.com/office/officeart/2018/2/layout/IconVerticalSolidList"/>
    <dgm:cxn modelId="{6EA7A60A-7867-40D8-9593-6F2E8A096161}" type="presParOf" srcId="{065CC811-FA21-4F4E-8F90-E9BC2B423ECA}" destId="{71CC33E9-92C5-40D4-B5F9-78F88B0000A9}" srcOrd="2" destOrd="0" presId="urn:microsoft.com/office/officeart/2018/2/layout/IconVerticalSolidList"/>
    <dgm:cxn modelId="{58BCD64F-D09F-477C-878A-D192F043AC86}" type="presParOf" srcId="{065CC811-FA21-4F4E-8F90-E9BC2B423ECA}" destId="{B06A5380-0B58-4430-8496-94578B4DC094}"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D8200065-A6C0-4E71-8E83-203E864461EC}"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D6783082-EE09-41BD-8FBF-E34D3D085FEB}">
      <dgm:prSet custT="1"/>
      <dgm:spPr/>
      <dgm:t>
        <a:bodyPr/>
        <a:lstStyle/>
        <a:p>
          <a:r>
            <a:rPr lang="en-US" sz="4000" b="1" dirty="0"/>
            <a:t>Active Case Detection Methodology </a:t>
          </a:r>
          <a:endParaRPr lang="en-IN" sz="4000" dirty="0"/>
        </a:p>
      </dgm:t>
    </dgm:pt>
    <dgm:pt modelId="{F3CF5654-9672-4AA2-B993-3C738F8BBD9B}" type="parTrans" cxnId="{49985DFB-7189-49DD-9259-AE32AE490B5F}">
      <dgm:prSet/>
      <dgm:spPr/>
      <dgm:t>
        <a:bodyPr/>
        <a:lstStyle/>
        <a:p>
          <a:endParaRPr lang="en-IN"/>
        </a:p>
      </dgm:t>
    </dgm:pt>
    <dgm:pt modelId="{4FD692E2-DC81-46C0-9397-5B8A2283C9EA}" type="sibTrans" cxnId="{49985DFB-7189-49DD-9259-AE32AE490B5F}">
      <dgm:prSet/>
      <dgm:spPr/>
      <dgm:t>
        <a:bodyPr/>
        <a:lstStyle/>
        <a:p>
          <a:endParaRPr lang="en-IN"/>
        </a:p>
      </dgm:t>
    </dgm:pt>
    <dgm:pt modelId="{7CDD932A-151C-4E6B-A61B-DFCB253754B8}" type="pres">
      <dgm:prSet presAssocID="{D8200065-A6C0-4E71-8E83-203E864461EC}" presName="linear" presStyleCnt="0">
        <dgm:presLayoutVars>
          <dgm:animLvl val="lvl"/>
          <dgm:resizeHandles val="exact"/>
        </dgm:presLayoutVars>
      </dgm:prSet>
      <dgm:spPr/>
      <dgm:t>
        <a:bodyPr/>
        <a:lstStyle/>
        <a:p>
          <a:endParaRPr lang="en-US"/>
        </a:p>
      </dgm:t>
    </dgm:pt>
    <dgm:pt modelId="{3C16A5D1-8009-46F9-8163-630BD5ED741F}" type="pres">
      <dgm:prSet presAssocID="{D6783082-EE09-41BD-8FBF-E34D3D085FEB}" presName="parentText" presStyleLbl="node1" presStyleIdx="0" presStyleCnt="1" custLinFactNeighborX="3091" custLinFactNeighborY="3015">
        <dgm:presLayoutVars>
          <dgm:chMax val="0"/>
          <dgm:bulletEnabled val="1"/>
        </dgm:presLayoutVars>
      </dgm:prSet>
      <dgm:spPr/>
      <dgm:t>
        <a:bodyPr/>
        <a:lstStyle/>
        <a:p>
          <a:endParaRPr lang="en-US"/>
        </a:p>
      </dgm:t>
    </dgm:pt>
  </dgm:ptLst>
  <dgm:cxnLst>
    <dgm:cxn modelId="{25377397-2E44-47F9-B6DC-99630AB73E3D}" type="presOf" srcId="{D8200065-A6C0-4E71-8E83-203E864461EC}" destId="{7CDD932A-151C-4E6B-A61B-DFCB253754B8}" srcOrd="0" destOrd="0" presId="urn:microsoft.com/office/officeart/2005/8/layout/vList2"/>
    <dgm:cxn modelId="{C46AC361-B304-4EA6-8E0B-0853D7A09FFB}" type="presOf" srcId="{D6783082-EE09-41BD-8FBF-E34D3D085FEB}" destId="{3C16A5D1-8009-46F9-8163-630BD5ED741F}" srcOrd="0" destOrd="0" presId="urn:microsoft.com/office/officeart/2005/8/layout/vList2"/>
    <dgm:cxn modelId="{49985DFB-7189-49DD-9259-AE32AE490B5F}" srcId="{D8200065-A6C0-4E71-8E83-203E864461EC}" destId="{D6783082-EE09-41BD-8FBF-E34D3D085FEB}" srcOrd="0" destOrd="0" parTransId="{F3CF5654-9672-4AA2-B993-3C738F8BBD9B}" sibTransId="{4FD692E2-DC81-46C0-9397-5B8A2283C9EA}"/>
    <dgm:cxn modelId="{3E3E093D-13F1-4EEC-ADEF-195077B21863}" type="presParOf" srcId="{7CDD932A-151C-4E6B-A61B-DFCB253754B8}" destId="{3C16A5D1-8009-46F9-8163-630BD5ED741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87317C5A-3376-4B25-810E-38700627AEC8}"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8C59025D-BC27-48EE-A54D-2036618202AE}">
      <dgm:prSet custT="1"/>
      <dgm:spPr/>
      <dgm:t>
        <a:bodyPr/>
        <a:lstStyle/>
        <a:p>
          <a:r>
            <a:rPr lang="en-US" sz="2000" dirty="0"/>
            <a:t>ASHA enlists all cases with fever, test for malaria using RDT.</a:t>
          </a:r>
        </a:p>
      </dgm:t>
    </dgm:pt>
    <dgm:pt modelId="{982D58F7-06C3-4861-B3D3-772AAE5367BE}" type="parTrans" cxnId="{F1C864D6-DD10-4B8E-8BC3-292DC509C0BA}">
      <dgm:prSet/>
      <dgm:spPr/>
      <dgm:t>
        <a:bodyPr/>
        <a:lstStyle/>
        <a:p>
          <a:endParaRPr lang="en-US" sz="1800"/>
        </a:p>
      </dgm:t>
    </dgm:pt>
    <dgm:pt modelId="{AD91B740-C8ED-46B9-964A-731BC049F335}" type="sibTrans" cxnId="{F1C864D6-DD10-4B8E-8BC3-292DC509C0BA}">
      <dgm:prSet/>
      <dgm:spPr/>
      <dgm:t>
        <a:bodyPr/>
        <a:lstStyle/>
        <a:p>
          <a:endParaRPr lang="en-US" sz="1800"/>
        </a:p>
      </dgm:t>
    </dgm:pt>
    <dgm:pt modelId="{48183781-B575-4C10-A53F-45F24833E302}">
      <dgm:prSet custT="1"/>
      <dgm:spPr/>
      <dgm:t>
        <a:bodyPr/>
        <a:lstStyle/>
        <a:p>
          <a:r>
            <a:rPr lang="en-US" sz="2000" dirty="0"/>
            <a:t>In-case of Pv positive ASHA gives medication and in Pf ASHA sends patient to nearby health facility for medication.</a:t>
          </a:r>
        </a:p>
      </dgm:t>
    </dgm:pt>
    <dgm:pt modelId="{C7874607-19ED-470F-93E9-66A982C9DB37}" type="parTrans" cxnId="{25B311E6-5B87-461F-98B2-D8BB5A1C0BC9}">
      <dgm:prSet/>
      <dgm:spPr/>
      <dgm:t>
        <a:bodyPr/>
        <a:lstStyle/>
        <a:p>
          <a:endParaRPr lang="en-US" sz="1800"/>
        </a:p>
      </dgm:t>
    </dgm:pt>
    <dgm:pt modelId="{159FEAC4-6C33-4310-9862-145564CA4F71}" type="sibTrans" cxnId="{25B311E6-5B87-461F-98B2-D8BB5A1C0BC9}">
      <dgm:prSet/>
      <dgm:spPr/>
      <dgm:t>
        <a:bodyPr/>
        <a:lstStyle/>
        <a:p>
          <a:endParaRPr lang="en-US" sz="1800"/>
        </a:p>
      </dgm:t>
    </dgm:pt>
    <dgm:pt modelId="{D47C5654-D3BF-47DB-ADE6-D4BCB296E315}">
      <dgm:prSet custT="1"/>
      <dgm:spPr/>
      <dgm:t>
        <a:bodyPr/>
        <a:lstStyle/>
        <a:p>
          <a:r>
            <a:rPr lang="en-US" sz="2000" dirty="0"/>
            <a:t>To strengthen the treatment component, ASHA visits patient’s house on 3</a:t>
          </a:r>
          <a:r>
            <a:rPr lang="en-US" sz="2000" baseline="30000" dirty="0"/>
            <a:t>rd</a:t>
          </a:r>
          <a:r>
            <a:rPr lang="en-US" sz="2000" dirty="0"/>
            <a:t>, 7</a:t>
          </a:r>
          <a:r>
            <a:rPr lang="en-US" sz="2000" baseline="30000" dirty="0"/>
            <a:t>th</a:t>
          </a:r>
          <a:r>
            <a:rPr lang="en-US" sz="2000" dirty="0"/>
            <a:t>, and 14</a:t>
          </a:r>
          <a:r>
            <a:rPr lang="en-US" sz="2000" baseline="30000" dirty="0"/>
            <a:t>th</a:t>
          </a:r>
          <a:r>
            <a:rPr lang="en-US" sz="2000" dirty="0"/>
            <a:t> day (Pv) and 2</a:t>
          </a:r>
          <a:r>
            <a:rPr lang="en-US" sz="2000" baseline="30000" dirty="0"/>
            <a:t>nd</a:t>
          </a:r>
          <a:r>
            <a:rPr lang="en-US" sz="2000" dirty="0"/>
            <a:t> and 3</a:t>
          </a:r>
          <a:r>
            <a:rPr lang="en-US" sz="2000" baseline="30000" dirty="0"/>
            <a:t>rd</a:t>
          </a:r>
          <a:r>
            <a:rPr lang="en-US" sz="2000" dirty="0"/>
            <a:t> day (Pf) for follow up.  </a:t>
          </a:r>
        </a:p>
      </dgm:t>
    </dgm:pt>
    <dgm:pt modelId="{7055EA99-FC8D-490A-BC34-76F22905A4CF}" type="parTrans" cxnId="{4F850318-49A2-438D-BDB0-E34D217117F4}">
      <dgm:prSet/>
      <dgm:spPr/>
      <dgm:t>
        <a:bodyPr/>
        <a:lstStyle/>
        <a:p>
          <a:endParaRPr lang="en-US" sz="1800"/>
        </a:p>
      </dgm:t>
    </dgm:pt>
    <dgm:pt modelId="{CAEC714E-A0B7-4779-AEAE-AA7448ED0E08}" type="sibTrans" cxnId="{4F850318-49A2-438D-BDB0-E34D217117F4}">
      <dgm:prSet/>
      <dgm:spPr/>
      <dgm:t>
        <a:bodyPr/>
        <a:lstStyle/>
        <a:p>
          <a:endParaRPr lang="en-US" sz="1800"/>
        </a:p>
      </dgm:t>
    </dgm:pt>
    <dgm:pt modelId="{42BFE21C-4FE8-49A6-8F6C-CDD2AD189C21}">
      <dgm:prSet custT="1"/>
      <dgm:spPr/>
      <dgm:t>
        <a:bodyPr/>
        <a:lstStyle/>
        <a:p>
          <a:r>
            <a:rPr lang="en-US" sz="2000" dirty="0"/>
            <a:t>ASHA visits all households in identified villages during House-to House Surveillance, SRNA/DASTAK</a:t>
          </a:r>
        </a:p>
      </dgm:t>
    </dgm:pt>
    <dgm:pt modelId="{B3445660-C9A6-4313-B19E-61BC749D5DB0}" type="parTrans" cxnId="{39E4DFD0-4F47-4C96-AB42-2323D91F70FE}">
      <dgm:prSet/>
      <dgm:spPr/>
      <dgm:t>
        <a:bodyPr/>
        <a:lstStyle/>
        <a:p>
          <a:endParaRPr lang="en-US" sz="1800"/>
        </a:p>
      </dgm:t>
    </dgm:pt>
    <dgm:pt modelId="{3591CEB0-0896-4F89-97E7-48E423F7290B}" type="sibTrans" cxnId="{39E4DFD0-4F47-4C96-AB42-2323D91F70FE}">
      <dgm:prSet/>
      <dgm:spPr/>
      <dgm:t>
        <a:bodyPr/>
        <a:lstStyle/>
        <a:p>
          <a:endParaRPr lang="en-US" sz="1800"/>
        </a:p>
      </dgm:t>
    </dgm:pt>
    <dgm:pt modelId="{27C48135-B255-457A-8291-3B756573F96B}" type="pres">
      <dgm:prSet presAssocID="{87317C5A-3376-4B25-810E-38700627AEC8}" presName="root" presStyleCnt="0">
        <dgm:presLayoutVars>
          <dgm:dir/>
          <dgm:resizeHandles val="exact"/>
        </dgm:presLayoutVars>
      </dgm:prSet>
      <dgm:spPr/>
      <dgm:t>
        <a:bodyPr/>
        <a:lstStyle/>
        <a:p>
          <a:endParaRPr lang="en-US"/>
        </a:p>
      </dgm:t>
    </dgm:pt>
    <dgm:pt modelId="{5D698D32-CFD1-42BE-8593-551EBF7CDDF8}" type="pres">
      <dgm:prSet presAssocID="{42BFE21C-4FE8-49A6-8F6C-CDD2AD189C21}" presName="compNode" presStyleCnt="0"/>
      <dgm:spPr/>
    </dgm:pt>
    <dgm:pt modelId="{D9ECACBA-3367-40D1-BCDF-1F927859AD8B}" type="pres">
      <dgm:prSet presAssocID="{42BFE21C-4FE8-49A6-8F6C-CDD2AD189C21}" presName="bgRect" presStyleLbl="bgShp" presStyleIdx="0" presStyleCnt="4"/>
      <dgm:spPr/>
    </dgm:pt>
    <dgm:pt modelId="{DCF8AFBD-631D-4300-9668-00A72AD2C1AD}" type="pres">
      <dgm:prSet presAssocID="{42BFE21C-4FE8-49A6-8F6C-CDD2AD189C21}" presName="icon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Workflow with solid fill"/>
        </a:ext>
      </dgm:extLst>
    </dgm:pt>
    <dgm:pt modelId="{016FB403-A048-4710-B3C2-FCBFF5AC402B}" type="pres">
      <dgm:prSet presAssocID="{42BFE21C-4FE8-49A6-8F6C-CDD2AD189C21}" presName="spaceRect" presStyleCnt="0"/>
      <dgm:spPr/>
    </dgm:pt>
    <dgm:pt modelId="{4A228F3C-1942-4217-949B-9DEDCEF9B581}" type="pres">
      <dgm:prSet presAssocID="{42BFE21C-4FE8-49A6-8F6C-CDD2AD189C21}" presName="parTx" presStyleLbl="revTx" presStyleIdx="0" presStyleCnt="4">
        <dgm:presLayoutVars>
          <dgm:chMax val="0"/>
          <dgm:chPref val="0"/>
        </dgm:presLayoutVars>
      </dgm:prSet>
      <dgm:spPr/>
      <dgm:t>
        <a:bodyPr/>
        <a:lstStyle/>
        <a:p>
          <a:endParaRPr lang="en-US"/>
        </a:p>
      </dgm:t>
    </dgm:pt>
    <dgm:pt modelId="{E0B53805-C3F1-48DA-B0E0-C06EF922C38A}" type="pres">
      <dgm:prSet presAssocID="{3591CEB0-0896-4F89-97E7-48E423F7290B}" presName="sibTrans" presStyleCnt="0"/>
      <dgm:spPr/>
    </dgm:pt>
    <dgm:pt modelId="{5C3A7F18-AECA-4251-B390-810B7D0CE5CB}" type="pres">
      <dgm:prSet presAssocID="{8C59025D-BC27-48EE-A54D-2036618202AE}" presName="compNode" presStyleCnt="0"/>
      <dgm:spPr/>
    </dgm:pt>
    <dgm:pt modelId="{3FE4B834-4EDE-4BBC-81B8-30D7A8E59FAE}" type="pres">
      <dgm:prSet presAssocID="{8C59025D-BC27-48EE-A54D-2036618202AE}" presName="bgRect" presStyleLbl="bgShp" presStyleIdx="1" presStyleCnt="4"/>
      <dgm:spPr/>
    </dgm:pt>
    <dgm:pt modelId="{5F5EE007-F8C9-444A-BA80-716A349B6A05}" type="pres">
      <dgm:prSet presAssocID="{8C59025D-BC27-48EE-A54D-2036618202AE}" presName="iconRect" presStyleLbl="node1" presStyleIdx="1" presStyleCnt="4"/>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Blueprint"/>
        </a:ext>
      </dgm:extLst>
    </dgm:pt>
    <dgm:pt modelId="{4C666915-CD30-4B57-969B-EBC2B5297625}" type="pres">
      <dgm:prSet presAssocID="{8C59025D-BC27-48EE-A54D-2036618202AE}" presName="spaceRect" presStyleCnt="0"/>
      <dgm:spPr/>
    </dgm:pt>
    <dgm:pt modelId="{1DBBAC22-6DB2-409A-A680-F364393C4E52}" type="pres">
      <dgm:prSet presAssocID="{8C59025D-BC27-48EE-A54D-2036618202AE}" presName="parTx" presStyleLbl="revTx" presStyleIdx="1" presStyleCnt="4">
        <dgm:presLayoutVars>
          <dgm:chMax val="0"/>
          <dgm:chPref val="0"/>
        </dgm:presLayoutVars>
      </dgm:prSet>
      <dgm:spPr/>
      <dgm:t>
        <a:bodyPr/>
        <a:lstStyle/>
        <a:p>
          <a:endParaRPr lang="en-US"/>
        </a:p>
      </dgm:t>
    </dgm:pt>
    <dgm:pt modelId="{8F3938BA-2DFE-43BB-BAA3-A0E84ACDA358}" type="pres">
      <dgm:prSet presAssocID="{AD91B740-C8ED-46B9-964A-731BC049F335}" presName="sibTrans" presStyleCnt="0"/>
      <dgm:spPr/>
    </dgm:pt>
    <dgm:pt modelId="{25E9430E-74AD-493E-A74B-4623A7A3B4FD}" type="pres">
      <dgm:prSet presAssocID="{48183781-B575-4C10-A53F-45F24833E302}" presName="compNode" presStyleCnt="0"/>
      <dgm:spPr/>
    </dgm:pt>
    <dgm:pt modelId="{BA5DD67B-728F-4149-9EAC-00AB0017428B}" type="pres">
      <dgm:prSet presAssocID="{48183781-B575-4C10-A53F-45F24833E302}" presName="bgRect" presStyleLbl="bgShp" presStyleIdx="2" presStyleCnt="4"/>
      <dgm:spPr/>
    </dgm:pt>
    <dgm:pt modelId="{19CEFC24-EAF2-467D-AFFA-E389B3C3D371}" type="pres">
      <dgm:prSet presAssocID="{48183781-B575-4C10-A53F-45F24833E302}"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xmlns="" r:embed="rId6"/>
              </a:ext>
            </a:extLst>
          </a:blip>
          <a:srcRect/>
          <a:stretch>
            <a:fillRect/>
          </a:stretch>
        </a:blipFill>
        <a:ln>
          <a:noFill/>
        </a:ln>
      </dgm:spPr>
      <dgm:extLst>
        <a:ext uri="{E40237B7-FDA0-4F09-8148-C483321AD2D9}">
          <dgm14:cNvPr xmlns:dgm14="http://schemas.microsoft.com/office/drawing/2010/diagram" id="0" name="" descr="Bus"/>
        </a:ext>
      </dgm:extLst>
    </dgm:pt>
    <dgm:pt modelId="{551797E1-D470-46D3-AA42-9BA7A6CF1124}" type="pres">
      <dgm:prSet presAssocID="{48183781-B575-4C10-A53F-45F24833E302}" presName="spaceRect" presStyleCnt="0"/>
      <dgm:spPr/>
    </dgm:pt>
    <dgm:pt modelId="{6BB459B4-1714-40D7-A6CD-32A78219495C}" type="pres">
      <dgm:prSet presAssocID="{48183781-B575-4C10-A53F-45F24833E302}" presName="parTx" presStyleLbl="revTx" presStyleIdx="2" presStyleCnt="4">
        <dgm:presLayoutVars>
          <dgm:chMax val="0"/>
          <dgm:chPref val="0"/>
        </dgm:presLayoutVars>
      </dgm:prSet>
      <dgm:spPr/>
      <dgm:t>
        <a:bodyPr/>
        <a:lstStyle/>
        <a:p>
          <a:endParaRPr lang="en-US"/>
        </a:p>
      </dgm:t>
    </dgm:pt>
    <dgm:pt modelId="{C3DA4443-CD2A-4489-AC68-4CED40458FCA}" type="pres">
      <dgm:prSet presAssocID="{159FEAC4-6C33-4310-9862-145564CA4F71}" presName="sibTrans" presStyleCnt="0"/>
      <dgm:spPr/>
    </dgm:pt>
    <dgm:pt modelId="{F36C9BDC-9B13-49AF-A073-9DD0A2D0A7EC}" type="pres">
      <dgm:prSet presAssocID="{D47C5654-D3BF-47DB-ADE6-D4BCB296E315}" presName="compNode" presStyleCnt="0"/>
      <dgm:spPr/>
    </dgm:pt>
    <dgm:pt modelId="{9F62E029-403D-4BD0-936E-B86AC7F7CE1D}" type="pres">
      <dgm:prSet presAssocID="{D47C5654-D3BF-47DB-ADE6-D4BCB296E315}" presName="bgRect" presStyleLbl="bgShp" presStyleIdx="3" presStyleCnt="4"/>
      <dgm:spPr/>
    </dgm:pt>
    <dgm:pt modelId="{84E0FC5D-9899-467D-AC9E-5371A234BB0F}" type="pres">
      <dgm:prSet presAssocID="{D47C5654-D3BF-47DB-ADE6-D4BCB296E315}" presName="iconRect" presStyleLbl="node1" presStyleIdx="3" presStyleCnt="4"/>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Call center"/>
        </a:ext>
      </dgm:extLst>
    </dgm:pt>
    <dgm:pt modelId="{9125330B-2BA1-4B3E-B7E8-439312BF6329}" type="pres">
      <dgm:prSet presAssocID="{D47C5654-D3BF-47DB-ADE6-D4BCB296E315}" presName="spaceRect" presStyleCnt="0"/>
      <dgm:spPr/>
    </dgm:pt>
    <dgm:pt modelId="{3D68F164-56C0-4E49-9977-D027656937B3}" type="pres">
      <dgm:prSet presAssocID="{D47C5654-D3BF-47DB-ADE6-D4BCB296E315}" presName="parTx" presStyleLbl="revTx" presStyleIdx="3" presStyleCnt="4">
        <dgm:presLayoutVars>
          <dgm:chMax val="0"/>
          <dgm:chPref val="0"/>
        </dgm:presLayoutVars>
      </dgm:prSet>
      <dgm:spPr/>
      <dgm:t>
        <a:bodyPr/>
        <a:lstStyle/>
        <a:p>
          <a:endParaRPr lang="en-US"/>
        </a:p>
      </dgm:t>
    </dgm:pt>
  </dgm:ptLst>
  <dgm:cxnLst>
    <dgm:cxn modelId="{39E4DFD0-4F47-4C96-AB42-2323D91F70FE}" srcId="{87317C5A-3376-4B25-810E-38700627AEC8}" destId="{42BFE21C-4FE8-49A6-8F6C-CDD2AD189C21}" srcOrd="0" destOrd="0" parTransId="{B3445660-C9A6-4313-B19E-61BC749D5DB0}" sibTransId="{3591CEB0-0896-4F89-97E7-48E423F7290B}"/>
    <dgm:cxn modelId="{F1C864D6-DD10-4B8E-8BC3-292DC509C0BA}" srcId="{87317C5A-3376-4B25-810E-38700627AEC8}" destId="{8C59025D-BC27-48EE-A54D-2036618202AE}" srcOrd="1" destOrd="0" parTransId="{982D58F7-06C3-4861-B3D3-772AAE5367BE}" sibTransId="{AD91B740-C8ED-46B9-964A-731BC049F335}"/>
    <dgm:cxn modelId="{4F850318-49A2-438D-BDB0-E34D217117F4}" srcId="{87317C5A-3376-4B25-810E-38700627AEC8}" destId="{D47C5654-D3BF-47DB-ADE6-D4BCB296E315}" srcOrd="3" destOrd="0" parTransId="{7055EA99-FC8D-490A-BC34-76F22905A4CF}" sibTransId="{CAEC714E-A0B7-4779-AEAE-AA7448ED0E08}"/>
    <dgm:cxn modelId="{FFD00E58-4058-4076-A5B2-28AC8346965B}" type="presOf" srcId="{D47C5654-D3BF-47DB-ADE6-D4BCB296E315}" destId="{3D68F164-56C0-4E49-9977-D027656937B3}" srcOrd="0" destOrd="0" presId="urn:microsoft.com/office/officeart/2018/2/layout/IconVerticalSolidList"/>
    <dgm:cxn modelId="{25B311E6-5B87-461F-98B2-D8BB5A1C0BC9}" srcId="{87317C5A-3376-4B25-810E-38700627AEC8}" destId="{48183781-B575-4C10-A53F-45F24833E302}" srcOrd="2" destOrd="0" parTransId="{C7874607-19ED-470F-93E9-66A982C9DB37}" sibTransId="{159FEAC4-6C33-4310-9862-145564CA4F71}"/>
    <dgm:cxn modelId="{EB656ED2-1601-4F06-AB91-5C4536DF6BBB}" type="presOf" srcId="{42BFE21C-4FE8-49A6-8F6C-CDD2AD189C21}" destId="{4A228F3C-1942-4217-949B-9DEDCEF9B581}" srcOrd="0" destOrd="0" presId="urn:microsoft.com/office/officeart/2018/2/layout/IconVerticalSolidList"/>
    <dgm:cxn modelId="{2A1519F0-2065-42EE-8F71-B17D7BBE21BA}" type="presOf" srcId="{87317C5A-3376-4B25-810E-38700627AEC8}" destId="{27C48135-B255-457A-8291-3B756573F96B}" srcOrd="0" destOrd="0" presId="urn:microsoft.com/office/officeart/2018/2/layout/IconVerticalSolidList"/>
    <dgm:cxn modelId="{2869AF48-9A64-48CA-A872-6C7B6A75306C}" type="presOf" srcId="{8C59025D-BC27-48EE-A54D-2036618202AE}" destId="{1DBBAC22-6DB2-409A-A680-F364393C4E52}" srcOrd="0" destOrd="0" presId="urn:microsoft.com/office/officeart/2018/2/layout/IconVerticalSolidList"/>
    <dgm:cxn modelId="{A3F48BAC-49C1-4AA4-8A2F-66479D1DDD66}" type="presOf" srcId="{48183781-B575-4C10-A53F-45F24833E302}" destId="{6BB459B4-1714-40D7-A6CD-32A78219495C}" srcOrd="0" destOrd="0" presId="urn:microsoft.com/office/officeart/2018/2/layout/IconVerticalSolidList"/>
    <dgm:cxn modelId="{6B4D6C55-17C2-402A-9FA9-3754991F46AA}" type="presParOf" srcId="{27C48135-B255-457A-8291-3B756573F96B}" destId="{5D698D32-CFD1-42BE-8593-551EBF7CDDF8}" srcOrd="0" destOrd="0" presId="urn:microsoft.com/office/officeart/2018/2/layout/IconVerticalSolidList"/>
    <dgm:cxn modelId="{C914D16A-E3BF-448B-810A-B0E17DDBA8F0}" type="presParOf" srcId="{5D698D32-CFD1-42BE-8593-551EBF7CDDF8}" destId="{D9ECACBA-3367-40D1-BCDF-1F927859AD8B}" srcOrd="0" destOrd="0" presId="urn:microsoft.com/office/officeart/2018/2/layout/IconVerticalSolidList"/>
    <dgm:cxn modelId="{36B9B002-0AED-4B15-8458-11B7A3F1D730}" type="presParOf" srcId="{5D698D32-CFD1-42BE-8593-551EBF7CDDF8}" destId="{DCF8AFBD-631D-4300-9668-00A72AD2C1AD}" srcOrd="1" destOrd="0" presId="urn:microsoft.com/office/officeart/2018/2/layout/IconVerticalSolidList"/>
    <dgm:cxn modelId="{F54F3C41-FEB3-4AE5-A8CC-1A7868FEFAC7}" type="presParOf" srcId="{5D698D32-CFD1-42BE-8593-551EBF7CDDF8}" destId="{016FB403-A048-4710-B3C2-FCBFF5AC402B}" srcOrd="2" destOrd="0" presId="urn:microsoft.com/office/officeart/2018/2/layout/IconVerticalSolidList"/>
    <dgm:cxn modelId="{AC2E3A1D-CF06-445C-95DF-7BDA808A86C3}" type="presParOf" srcId="{5D698D32-CFD1-42BE-8593-551EBF7CDDF8}" destId="{4A228F3C-1942-4217-949B-9DEDCEF9B581}" srcOrd="3" destOrd="0" presId="urn:microsoft.com/office/officeart/2018/2/layout/IconVerticalSolidList"/>
    <dgm:cxn modelId="{BE2A6FAB-4E9B-4243-8C43-A18A49C0623D}" type="presParOf" srcId="{27C48135-B255-457A-8291-3B756573F96B}" destId="{E0B53805-C3F1-48DA-B0E0-C06EF922C38A}" srcOrd="1" destOrd="0" presId="urn:microsoft.com/office/officeart/2018/2/layout/IconVerticalSolidList"/>
    <dgm:cxn modelId="{5CAB3FFB-5F5F-454B-808E-74AC01FEB891}" type="presParOf" srcId="{27C48135-B255-457A-8291-3B756573F96B}" destId="{5C3A7F18-AECA-4251-B390-810B7D0CE5CB}" srcOrd="2" destOrd="0" presId="urn:microsoft.com/office/officeart/2018/2/layout/IconVerticalSolidList"/>
    <dgm:cxn modelId="{26C07F09-DDBA-4DD3-B0AE-029D7E0705F9}" type="presParOf" srcId="{5C3A7F18-AECA-4251-B390-810B7D0CE5CB}" destId="{3FE4B834-4EDE-4BBC-81B8-30D7A8E59FAE}" srcOrd="0" destOrd="0" presId="urn:microsoft.com/office/officeart/2018/2/layout/IconVerticalSolidList"/>
    <dgm:cxn modelId="{E974222E-9345-4694-A5AC-733B6D909701}" type="presParOf" srcId="{5C3A7F18-AECA-4251-B390-810B7D0CE5CB}" destId="{5F5EE007-F8C9-444A-BA80-716A349B6A05}" srcOrd="1" destOrd="0" presId="urn:microsoft.com/office/officeart/2018/2/layout/IconVerticalSolidList"/>
    <dgm:cxn modelId="{94E9290E-1333-41C4-B009-CFED5947FB18}" type="presParOf" srcId="{5C3A7F18-AECA-4251-B390-810B7D0CE5CB}" destId="{4C666915-CD30-4B57-969B-EBC2B5297625}" srcOrd="2" destOrd="0" presId="urn:microsoft.com/office/officeart/2018/2/layout/IconVerticalSolidList"/>
    <dgm:cxn modelId="{BFBEC2D8-4F17-42EC-A45E-F13DCDD9D477}" type="presParOf" srcId="{5C3A7F18-AECA-4251-B390-810B7D0CE5CB}" destId="{1DBBAC22-6DB2-409A-A680-F364393C4E52}" srcOrd="3" destOrd="0" presId="urn:microsoft.com/office/officeart/2018/2/layout/IconVerticalSolidList"/>
    <dgm:cxn modelId="{C107D4FC-1027-406C-A833-BC4D088326E1}" type="presParOf" srcId="{27C48135-B255-457A-8291-3B756573F96B}" destId="{8F3938BA-2DFE-43BB-BAA3-A0E84ACDA358}" srcOrd="3" destOrd="0" presId="urn:microsoft.com/office/officeart/2018/2/layout/IconVerticalSolidList"/>
    <dgm:cxn modelId="{E4424040-E057-4FE7-9EA1-F2248B3AE5A0}" type="presParOf" srcId="{27C48135-B255-457A-8291-3B756573F96B}" destId="{25E9430E-74AD-493E-A74B-4623A7A3B4FD}" srcOrd="4" destOrd="0" presId="urn:microsoft.com/office/officeart/2018/2/layout/IconVerticalSolidList"/>
    <dgm:cxn modelId="{4E9DB2CE-196E-4B0C-A1D2-EC19C681C5C1}" type="presParOf" srcId="{25E9430E-74AD-493E-A74B-4623A7A3B4FD}" destId="{BA5DD67B-728F-4149-9EAC-00AB0017428B}" srcOrd="0" destOrd="0" presId="urn:microsoft.com/office/officeart/2018/2/layout/IconVerticalSolidList"/>
    <dgm:cxn modelId="{BBF08806-87DF-4404-9592-497189311133}" type="presParOf" srcId="{25E9430E-74AD-493E-A74B-4623A7A3B4FD}" destId="{19CEFC24-EAF2-467D-AFFA-E389B3C3D371}" srcOrd="1" destOrd="0" presId="urn:microsoft.com/office/officeart/2018/2/layout/IconVerticalSolidList"/>
    <dgm:cxn modelId="{76BDCBF2-22C6-4F1B-8682-B92A1100B8EB}" type="presParOf" srcId="{25E9430E-74AD-493E-A74B-4623A7A3B4FD}" destId="{551797E1-D470-46D3-AA42-9BA7A6CF1124}" srcOrd="2" destOrd="0" presId="urn:microsoft.com/office/officeart/2018/2/layout/IconVerticalSolidList"/>
    <dgm:cxn modelId="{32A1FEED-021B-4BA0-9D7C-8CBC8B30BB1E}" type="presParOf" srcId="{25E9430E-74AD-493E-A74B-4623A7A3B4FD}" destId="{6BB459B4-1714-40D7-A6CD-32A78219495C}" srcOrd="3" destOrd="0" presId="urn:microsoft.com/office/officeart/2018/2/layout/IconVerticalSolidList"/>
    <dgm:cxn modelId="{9CF2788E-F080-41F1-9C87-D99DB2932FE7}" type="presParOf" srcId="{27C48135-B255-457A-8291-3B756573F96B}" destId="{C3DA4443-CD2A-4489-AC68-4CED40458FCA}" srcOrd="5" destOrd="0" presId="urn:microsoft.com/office/officeart/2018/2/layout/IconVerticalSolidList"/>
    <dgm:cxn modelId="{546A3404-88C0-44A0-BDD3-CA85DF6ED231}" type="presParOf" srcId="{27C48135-B255-457A-8291-3B756573F96B}" destId="{F36C9BDC-9B13-49AF-A073-9DD0A2D0A7EC}" srcOrd="6" destOrd="0" presId="urn:microsoft.com/office/officeart/2018/2/layout/IconVerticalSolidList"/>
    <dgm:cxn modelId="{99121B02-7011-4C9B-A706-370EC09AEB2E}" type="presParOf" srcId="{F36C9BDC-9B13-49AF-A073-9DD0A2D0A7EC}" destId="{9F62E029-403D-4BD0-936E-B86AC7F7CE1D}" srcOrd="0" destOrd="0" presId="urn:microsoft.com/office/officeart/2018/2/layout/IconVerticalSolidList"/>
    <dgm:cxn modelId="{AAFC53DA-0450-474A-A199-A4588624E5BF}" type="presParOf" srcId="{F36C9BDC-9B13-49AF-A073-9DD0A2D0A7EC}" destId="{84E0FC5D-9899-467D-AC9E-5371A234BB0F}" srcOrd="1" destOrd="0" presId="urn:microsoft.com/office/officeart/2018/2/layout/IconVerticalSolidList"/>
    <dgm:cxn modelId="{AA892780-8308-4156-8917-1445913265A3}" type="presParOf" srcId="{F36C9BDC-9B13-49AF-A073-9DD0A2D0A7EC}" destId="{9125330B-2BA1-4B3E-B7E8-439312BF6329}" srcOrd="2" destOrd="0" presId="urn:microsoft.com/office/officeart/2018/2/layout/IconVerticalSolidList"/>
    <dgm:cxn modelId="{CF6B1B02-4261-421E-B300-E71B48D70C5E}" type="presParOf" srcId="{F36C9BDC-9B13-49AF-A073-9DD0A2D0A7EC}" destId="{3D68F164-56C0-4E49-9977-D027656937B3}"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AFD91865-27B4-4F67-8F40-143AD55B0D3B}"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873B9696-D987-4258-9D4D-7C7E5C8BDFCE}">
      <dgm:prSet custT="1"/>
      <dgm:spPr/>
      <dgm:t>
        <a:bodyPr/>
        <a:lstStyle/>
        <a:p>
          <a:pPr algn="ctr"/>
          <a:r>
            <a:rPr lang="en-US" sz="4000" b="1" dirty="0"/>
            <a:t>What Does Case Management Involve?</a:t>
          </a:r>
          <a:endParaRPr lang="en-IN" sz="4000" b="1" dirty="0"/>
        </a:p>
      </dgm:t>
    </dgm:pt>
    <dgm:pt modelId="{3C61DF2F-3AF3-4695-B2B5-9555CA6363FF}" type="parTrans" cxnId="{F73CD9D8-ED43-4008-B35D-41DF57E6F841}">
      <dgm:prSet/>
      <dgm:spPr/>
      <dgm:t>
        <a:bodyPr/>
        <a:lstStyle/>
        <a:p>
          <a:endParaRPr lang="en-IN"/>
        </a:p>
      </dgm:t>
    </dgm:pt>
    <dgm:pt modelId="{28113E3E-35B1-46B8-9CA3-A22D0587F356}" type="sibTrans" cxnId="{F73CD9D8-ED43-4008-B35D-41DF57E6F841}">
      <dgm:prSet/>
      <dgm:spPr/>
      <dgm:t>
        <a:bodyPr/>
        <a:lstStyle/>
        <a:p>
          <a:endParaRPr lang="en-IN"/>
        </a:p>
      </dgm:t>
    </dgm:pt>
    <dgm:pt modelId="{25B61616-EA6C-455B-9AFB-C4F3FE1FE859}" type="pres">
      <dgm:prSet presAssocID="{AFD91865-27B4-4F67-8F40-143AD55B0D3B}" presName="linear" presStyleCnt="0">
        <dgm:presLayoutVars>
          <dgm:animLvl val="lvl"/>
          <dgm:resizeHandles val="exact"/>
        </dgm:presLayoutVars>
      </dgm:prSet>
      <dgm:spPr/>
      <dgm:t>
        <a:bodyPr/>
        <a:lstStyle/>
        <a:p>
          <a:endParaRPr lang="en-US"/>
        </a:p>
      </dgm:t>
    </dgm:pt>
    <dgm:pt modelId="{BFCD8B09-9706-4AA9-BFAE-067847C354C5}" type="pres">
      <dgm:prSet presAssocID="{873B9696-D987-4258-9D4D-7C7E5C8BDFCE}" presName="parentText" presStyleLbl="node1" presStyleIdx="0" presStyleCnt="1" custLinFactNeighborX="7150" custLinFactNeighborY="35904">
        <dgm:presLayoutVars>
          <dgm:chMax val="0"/>
          <dgm:bulletEnabled val="1"/>
        </dgm:presLayoutVars>
      </dgm:prSet>
      <dgm:spPr/>
      <dgm:t>
        <a:bodyPr/>
        <a:lstStyle/>
        <a:p>
          <a:endParaRPr lang="en-US"/>
        </a:p>
      </dgm:t>
    </dgm:pt>
  </dgm:ptLst>
  <dgm:cxnLst>
    <dgm:cxn modelId="{9A2323DA-4019-4432-843E-528EA4349609}" type="presOf" srcId="{873B9696-D987-4258-9D4D-7C7E5C8BDFCE}" destId="{BFCD8B09-9706-4AA9-BFAE-067847C354C5}" srcOrd="0" destOrd="0" presId="urn:microsoft.com/office/officeart/2005/8/layout/vList2"/>
    <dgm:cxn modelId="{F73CD9D8-ED43-4008-B35D-41DF57E6F841}" srcId="{AFD91865-27B4-4F67-8F40-143AD55B0D3B}" destId="{873B9696-D987-4258-9D4D-7C7E5C8BDFCE}" srcOrd="0" destOrd="0" parTransId="{3C61DF2F-3AF3-4695-B2B5-9555CA6363FF}" sibTransId="{28113E3E-35B1-46B8-9CA3-A22D0587F356}"/>
    <dgm:cxn modelId="{0029874D-6619-4346-BA37-083FB70D0F38}" type="presOf" srcId="{AFD91865-27B4-4F67-8F40-143AD55B0D3B}" destId="{25B61616-EA6C-455B-9AFB-C4F3FE1FE859}" srcOrd="0" destOrd="0" presId="urn:microsoft.com/office/officeart/2005/8/layout/vList2"/>
    <dgm:cxn modelId="{E7C6FD0C-40F6-42A6-A0D1-EAC8877C617A}" type="presParOf" srcId="{25B61616-EA6C-455B-9AFB-C4F3FE1FE859}" destId="{BFCD8B09-9706-4AA9-BFAE-067847C354C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049FA635-5F3F-744C-8C1F-CF2AD45AA6FB}" type="doc">
      <dgm:prSet loTypeId="urn:microsoft.com/office/officeart/2005/8/layout/process1" loCatId="" qsTypeId="urn:microsoft.com/office/officeart/2005/8/quickstyle/simple1" qsCatId="simple" csTypeId="urn:microsoft.com/office/officeart/2005/8/colors/colorful3" csCatId="colorful" phldr="1"/>
      <dgm:spPr/>
    </dgm:pt>
    <dgm:pt modelId="{7CF74360-E9EE-0E49-A036-53820A29E1BE}">
      <dgm:prSet phldrT="[Text]"/>
      <dgm:spPr/>
      <dgm:t>
        <a:bodyPr/>
        <a:lstStyle/>
        <a:p>
          <a:r>
            <a:rPr lang="en-US" b="1" smtClean="0">
              <a:latin typeface="Arial" panose="020B0604020202020204" pitchFamily="34" charset="0"/>
              <a:ea typeface="Inter Medium" panose="020B0502030000000004" pitchFamily="34" charset="0"/>
            </a:rPr>
            <a:t>PARASITOLOGI</a:t>
          </a:r>
          <a:r>
            <a:rPr lang="hu-HU" b="1" smtClean="0">
              <a:latin typeface="Arial" panose="020B0604020202020204" pitchFamily="34" charset="0"/>
              <a:ea typeface="Inter Medium" panose="020B0502030000000004" pitchFamily="34" charset="0"/>
            </a:rPr>
            <a:t>C</a:t>
          </a:r>
          <a:r>
            <a:rPr lang="en-US" b="1" smtClean="0">
              <a:latin typeface="Arial" panose="020B0604020202020204" pitchFamily="34" charset="0"/>
              <a:ea typeface="Inter Medium" panose="020B0502030000000004" pitchFamily="34" charset="0"/>
            </a:rPr>
            <a:t>AL</a:t>
          </a:r>
          <a:r>
            <a:rPr lang="hu-HU" b="1" smtClean="0">
              <a:latin typeface="Arial" panose="020B0604020202020204" pitchFamily="34" charset="0"/>
              <a:ea typeface="Inter Medium" panose="020B0502030000000004" pitchFamily="34" charset="0"/>
            </a:rPr>
            <a:t> </a:t>
          </a:r>
          <a:r>
            <a:rPr lang="en-US" b="1" smtClean="0">
              <a:latin typeface="Arial" panose="020B0604020202020204" pitchFamily="34" charset="0"/>
              <a:ea typeface="Inter Medium" panose="020B0502030000000004" pitchFamily="34" charset="0"/>
            </a:rPr>
            <a:t>DIAGNOSIS</a:t>
          </a:r>
          <a:endParaRPr lang="en-GB" b="1" dirty="0"/>
        </a:p>
      </dgm:t>
    </dgm:pt>
    <dgm:pt modelId="{985DB194-1315-C54A-8655-08F11CCA2C17}" type="parTrans" cxnId="{74509899-E2D7-6149-88CD-91F307A3B58A}">
      <dgm:prSet/>
      <dgm:spPr/>
      <dgm:t>
        <a:bodyPr/>
        <a:lstStyle/>
        <a:p>
          <a:endParaRPr lang="en-GB"/>
        </a:p>
      </dgm:t>
    </dgm:pt>
    <dgm:pt modelId="{7AC8DD1C-DE59-8147-B576-9D6E7059A4D0}" type="sibTrans" cxnId="{74509899-E2D7-6149-88CD-91F307A3B58A}">
      <dgm:prSet/>
      <dgm:spPr/>
      <dgm:t>
        <a:bodyPr/>
        <a:lstStyle/>
        <a:p>
          <a:endParaRPr lang="en-GB"/>
        </a:p>
      </dgm:t>
    </dgm:pt>
    <dgm:pt modelId="{53BDEE95-B9EF-FE47-8036-D658409916BF}">
      <dgm:prSet phldrT="[Text]"/>
      <dgm:spPr/>
      <dgm:t>
        <a:bodyPr/>
        <a:lstStyle/>
        <a:p>
          <a:r>
            <a:rPr lang="en-US" b="1" smtClean="0">
              <a:latin typeface="Arial" panose="020B0604020202020204" pitchFamily="34" charset="0"/>
              <a:ea typeface="Inter Medium" panose="020B0502030000000004" pitchFamily="34" charset="0"/>
            </a:rPr>
            <a:t>APPROPRIATE TREATMENT</a:t>
          </a:r>
          <a:endParaRPr lang="en-GB" b="1" dirty="0"/>
        </a:p>
      </dgm:t>
    </dgm:pt>
    <dgm:pt modelId="{1CDAF841-8893-3F42-AB80-AF78C9C42300}" type="parTrans" cxnId="{3715515D-F416-E74B-8C24-64A006B2CDC3}">
      <dgm:prSet/>
      <dgm:spPr/>
      <dgm:t>
        <a:bodyPr/>
        <a:lstStyle/>
        <a:p>
          <a:endParaRPr lang="en-GB"/>
        </a:p>
      </dgm:t>
    </dgm:pt>
    <dgm:pt modelId="{5FEBDB1E-5833-D148-884C-8711424BDE6E}" type="sibTrans" cxnId="{3715515D-F416-E74B-8C24-64A006B2CDC3}">
      <dgm:prSet/>
      <dgm:spPr/>
      <dgm:t>
        <a:bodyPr/>
        <a:lstStyle/>
        <a:p>
          <a:endParaRPr lang="en-GB"/>
        </a:p>
      </dgm:t>
    </dgm:pt>
    <dgm:pt modelId="{48641350-FE2F-614E-A1FB-00718D409A36}">
      <dgm:prSet phldrT="[Text]"/>
      <dgm:spPr/>
      <dgm:t>
        <a:bodyPr/>
        <a:lstStyle/>
        <a:p>
          <a:r>
            <a:rPr lang="en-GB" b="1" dirty="0"/>
            <a:t>PATIENT </a:t>
          </a:r>
        </a:p>
        <a:p>
          <a:r>
            <a:rPr lang="en-GB" b="1" dirty="0"/>
            <a:t>FOLLOW-UP</a:t>
          </a:r>
        </a:p>
      </dgm:t>
    </dgm:pt>
    <dgm:pt modelId="{DA3C5480-50B9-0948-9EC7-96C2899F0AD7}" type="parTrans" cxnId="{00587C52-E185-AD45-8A16-788061152DA0}">
      <dgm:prSet/>
      <dgm:spPr/>
      <dgm:t>
        <a:bodyPr/>
        <a:lstStyle/>
        <a:p>
          <a:endParaRPr lang="en-GB"/>
        </a:p>
      </dgm:t>
    </dgm:pt>
    <dgm:pt modelId="{A8AABE99-92F4-774A-BF69-921773FEFE23}" type="sibTrans" cxnId="{00587C52-E185-AD45-8A16-788061152DA0}">
      <dgm:prSet/>
      <dgm:spPr/>
      <dgm:t>
        <a:bodyPr/>
        <a:lstStyle/>
        <a:p>
          <a:endParaRPr lang="en-GB"/>
        </a:p>
      </dgm:t>
    </dgm:pt>
    <dgm:pt modelId="{6458D7EF-ABF8-054A-857D-DAC82EEBFB8B}" type="pres">
      <dgm:prSet presAssocID="{049FA635-5F3F-744C-8C1F-CF2AD45AA6FB}" presName="Name0" presStyleCnt="0">
        <dgm:presLayoutVars>
          <dgm:dir/>
          <dgm:resizeHandles val="exact"/>
        </dgm:presLayoutVars>
      </dgm:prSet>
      <dgm:spPr/>
    </dgm:pt>
    <dgm:pt modelId="{F93642AE-6118-FD43-ABCE-71E0A5943AFE}" type="pres">
      <dgm:prSet presAssocID="{7CF74360-E9EE-0E49-A036-53820A29E1BE}" presName="node" presStyleLbl="node1" presStyleIdx="0" presStyleCnt="3">
        <dgm:presLayoutVars>
          <dgm:bulletEnabled val="1"/>
        </dgm:presLayoutVars>
      </dgm:prSet>
      <dgm:spPr/>
      <dgm:t>
        <a:bodyPr/>
        <a:lstStyle/>
        <a:p>
          <a:endParaRPr lang="en-US"/>
        </a:p>
      </dgm:t>
    </dgm:pt>
    <dgm:pt modelId="{973540C9-4598-1F4F-BC08-8D1B92FDB29D}" type="pres">
      <dgm:prSet presAssocID="{7AC8DD1C-DE59-8147-B576-9D6E7059A4D0}" presName="sibTrans" presStyleLbl="sibTrans2D1" presStyleIdx="0" presStyleCnt="2"/>
      <dgm:spPr/>
      <dgm:t>
        <a:bodyPr/>
        <a:lstStyle/>
        <a:p>
          <a:endParaRPr lang="en-US"/>
        </a:p>
      </dgm:t>
    </dgm:pt>
    <dgm:pt modelId="{A8E47ACD-0CC6-A24F-8FAD-D08F1066E8F8}" type="pres">
      <dgm:prSet presAssocID="{7AC8DD1C-DE59-8147-B576-9D6E7059A4D0}" presName="connectorText" presStyleLbl="sibTrans2D1" presStyleIdx="0" presStyleCnt="2"/>
      <dgm:spPr/>
      <dgm:t>
        <a:bodyPr/>
        <a:lstStyle/>
        <a:p>
          <a:endParaRPr lang="en-US"/>
        </a:p>
      </dgm:t>
    </dgm:pt>
    <dgm:pt modelId="{96F826EA-E075-4F47-B86C-A3B72DA620E0}" type="pres">
      <dgm:prSet presAssocID="{53BDEE95-B9EF-FE47-8036-D658409916BF}" presName="node" presStyleLbl="node1" presStyleIdx="1" presStyleCnt="3">
        <dgm:presLayoutVars>
          <dgm:bulletEnabled val="1"/>
        </dgm:presLayoutVars>
      </dgm:prSet>
      <dgm:spPr/>
      <dgm:t>
        <a:bodyPr/>
        <a:lstStyle/>
        <a:p>
          <a:endParaRPr lang="en-US"/>
        </a:p>
      </dgm:t>
    </dgm:pt>
    <dgm:pt modelId="{BE8B3123-8537-9B4A-9734-308746C82391}" type="pres">
      <dgm:prSet presAssocID="{5FEBDB1E-5833-D148-884C-8711424BDE6E}" presName="sibTrans" presStyleLbl="sibTrans2D1" presStyleIdx="1" presStyleCnt="2"/>
      <dgm:spPr/>
      <dgm:t>
        <a:bodyPr/>
        <a:lstStyle/>
        <a:p>
          <a:endParaRPr lang="en-US"/>
        </a:p>
      </dgm:t>
    </dgm:pt>
    <dgm:pt modelId="{C2044538-8B1C-634D-93A1-E6C79A2D3E4C}" type="pres">
      <dgm:prSet presAssocID="{5FEBDB1E-5833-D148-884C-8711424BDE6E}" presName="connectorText" presStyleLbl="sibTrans2D1" presStyleIdx="1" presStyleCnt="2"/>
      <dgm:spPr/>
      <dgm:t>
        <a:bodyPr/>
        <a:lstStyle/>
        <a:p>
          <a:endParaRPr lang="en-US"/>
        </a:p>
      </dgm:t>
    </dgm:pt>
    <dgm:pt modelId="{E8553FDF-01DA-5948-8939-283E9C6A4944}" type="pres">
      <dgm:prSet presAssocID="{48641350-FE2F-614E-A1FB-00718D409A36}" presName="node" presStyleLbl="node1" presStyleIdx="2" presStyleCnt="3">
        <dgm:presLayoutVars>
          <dgm:bulletEnabled val="1"/>
        </dgm:presLayoutVars>
      </dgm:prSet>
      <dgm:spPr/>
      <dgm:t>
        <a:bodyPr/>
        <a:lstStyle/>
        <a:p>
          <a:endParaRPr lang="en-US"/>
        </a:p>
      </dgm:t>
    </dgm:pt>
  </dgm:ptLst>
  <dgm:cxnLst>
    <dgm:cxn modelId="{3715515D-F416-E74B-8C24-64A006B2CDC3}" srcId="{049FA635-5F3F-744C-8C1F-CF2AD45AA6FB}" destId="{53BDEE95-B9EF-FE47-8036-D658409916BF}" srcOrd="1" destOrd="0" parTransId="{1CDAF841-8893-3F42-AB80-AF78C9C42300}" sibTransId="{5FEBDB1E-5833-D148-884C-8711424BDE6E}"/>
    <dgm:cxn modelId="{A2784CCE-248A-D444-92D5-59F31E8140B9}" type="presOf" srcId="{53BDEE95-B9EF-FE47-8036-D658409916BF}" destId="{96F826EA-E075-4F47-B86C-A3B72DA620E0}" srcOrd="0" destOrd="0" presId="urn:microsoft.com/office/officeart/2005/8/layout/process1"/>
    <dgm:cxn modelId="{BBAFEAF5-39C8-0F4E-B8FD-AA508124C758}" type="presOf" srcId="{5FEBDB1E-5833-D148-884C-8711424BDE6E}" destId="{C2044538-8B1C-634D-93A1-E6C79A2D3E4C}" srcOrd="1" destOrd="0" presId="urn:microsoft.com/office/officeart/2005/8/layout/process1"/>
    <dgm:cxn modelId="{00587C52-E185-AD45-8A16-788061152DA0}" srcId="{049FA635-5F3F-744C-8C1F-CF2AD45AA6FB}" destId="{48641350-FE2F-614E-A1FB-00718D409A36}" srcOrd="2" destOrd="0" parTransId="{DA3C5480-50B9-0948-9EC7-96C2899F0AD7}" sibTransId="{A8AABE99-92F4-774A-BF69-921773FEFE23}"/>
    <dgm:cxn modelId="{74509899-E2D7-6149-88CD-91F307A3B58A}" srcId="{049FA635-5F3F-744C-8C1F-CF2AD45AA6FB}" destId="{7CF74360-E9EE-0E49-A036-53820A29E1BE}" srcOrd="0" destOrd="0" parTransId="{985DB194-1315-C54A-8655-08F11CCA2C17}" sibTransId="{7AC8DD1C-DE59-8147-B576-9D6E7059A4D0}"/>
    <dgm:cxn modelId="{C027ADC3-EF6D-6543-89CD-09B7FF8D9BD5}" type="presOf" srcId="{049FA635-5F3F-744C-8C1F-CF2AD45AA6FB}" destId="{6458D7EF-ABF8-054A-857D-DAC82EEBFB8B}" srcOrd="0" destOrd="0" presId="urn:microsoft.com/office/officeart/2005/8/layout/process1"/>
    <dgm:cxn modelId="{5355B71B-9194-CB4A-9BA5-E36C4680F00B}" type="presOf" srcId="{7AC8DD1C-DE59-8147-B576-9D6E7059A4D0}" destId="{A8E47ACD-0CC6-A24F-8FAD-D08F1066E8F8}" srcOrd="1" destOrd="0" presId="urn:microsoft.com/office/officeart/2005/8/layout/process1"/>
    <dgm:cxn modelId="{57D712F3-18B9-E346-ABF1-0A9294BB4BDE}" type="presOf" srcId="{7CF74360-E9EE-0E49-A036-53820A29E1BE}" destId="{F93642AE-6118-FD43-ABCE-71E0A5943AFE}" srcOrd="0" destOrd="0" presId="urn:microsoft.com/office/officeart/2005/8/layout/process1"/>
    <dgm:cxn modelId="{27856B71-0ED6-CD47-8006-33747A7EAD61}" type="presOf" srcId="{5FEBDB1E-5833-D148-884C-8711424BDE6E}" destId="{BE8B3123-8537-9B4A-9734-308746C82391}" srcOrd="0" destOrd="0" presId="urn:microsoft.com/office/officeart/2005/8/layout/process1"/>
    <dgm:cxn modelId="{BEC50FC6-4614-FB46-8062-A13E1818A662}" type="presOf" srcId="{48641350-FE2F-614E-A1FB-00718D409A36}" destId="{E8553FDF-01DA-5948-8939-283E9C6A4944}" srcOrd="0" destOrd="0" presId="urn:microsoft.com/office/officeart/2005/8/layout/process1"/>
    <dgm:cxn modelId="{397147BC-7321-BB43-A382-F73492C0CECC}" type="presOf" srcId="{7AC8DD1C-DE59-8147-B576-9D6E7059A4D0}" destId="{973540C9-4598-1F4F-BC08-8D1B92FDB29D}" srcOrd="0" destOrd="0" presId="urn:microsoft.com/office/officeart/2005/8/layout/process1"/>
    <dgm:cxn modelId="{50B66260-EB3C-C142-98B6-F793E6C6CA09}" type="presParOf" srcId="{6458D7EF-ABF8-054A-857D-DAC82EEBFB8B}" destId="{F93642AE-6118-FD43-ABCE-71E0A5943AFE}" srcOrd="0" destOrd="0" presId="urn:microsoft.com/office/officeart/2005/8/layout/process1"/>
    <dgm:cxn modelId="{E91E1D23-B750-034B-98C2-F79879298E88}" type="presParOf" srcId="{6458D7EF-ABF8-054A-857D-DAC82EEBFB8B}" destId="{973540C9-4598-1F4F-BC08-8D1B92FDB29D}" srcOrd="1" destOrd="0" presId="urn:microsoft.com/office/officeart/2005/8/layout/process1"/>
    <dgm:cxn modelId="{8451A628-037C-A743-9D7E-6F2E29956F80}" type="presParOf" srcId="{973540C9-4598-1F4F-BC08-8D1B92FDB29D}" destId="{A8E47ACD-0CC6-A24F-8FAD-D08F1066E8F8}" srcOrd="0" destOrd="0" presId="urn:microsoft.com/office/officeart/2005/8/layout/process1"/>
    <dgm:cxn modelId="{BB4F3306-5FF1-914D-8F8A-8657402B1864}" type="presParOf" srcId="{6458D7EF-ABF8-054A-857D-DAC82EEBFB8B}" destId="{96F826EA-E075-4F47-B86C-A3B72DA620E0}" srcOrd="2" destOrd="0" presId="urn:microsoft.com/office/officeart/2005/8/layout/process1"/>
    <dgm:cxn modelId="{BD82D8A8-0A65-FE41-85B0-7340EA482C03}" type="presParOf" srcId="{6458D7EF-ABF8-054A-857D-DAC82EEBFB8B}" destId="{BE8B3123-8537-9B4A-9734-308746C82391}" srcOrd="3" destOrd="0" presId="urn:microsoft.com/office/officeart/2005/8/layout/process1"/>
    <dgm:cxn modelId="{4BC53338-4885-FF44-8C5E-5911DC517A66}" type="presParOf" srcId="{BE8B3123-8537-9B4A-9734-308746C82391}" destId="{C2044538-8B1C-634D-93A1-E6C79A2D3E4C}" srcOrd="0" destOrd="0" presId="urn:microsoft.com/office/officeart/2005/8/layout/process1"/>
    <dgm:cxn modelId="{83B23C8C-54E7-9641-9125-A0D47CEFF42D}" type="presParOf" srcId="{6458D7EF-ABF8-054A-857D-DAC82EEBFB8B}" destId="{E8553FDF-01DA-5948-8939-283E9C6A4944}"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B9EBF22F-2015-4DC2-9780-D5DBD3640D9C}"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47EC6E11-0C72-4D7B-AD80-5A29E058A7A4}">
      <dgm:prSet/>
      <dgm:spPr/>
      <dgm:t>
        <a:bodyPr/>
        <a:lstStyle/>
        <a:p>
          <a:r>
            <a:rPr lang="en-US" b="1"/>
            <a:t>Objectives of Case Management</a:t>
          </a:r>
          <a:endParaRPr lang="en-IN"/>
        </a:p>
      </dgm:t>
    </dgm:pt>
    <dgm:pt modelId="{41B3AA94-FD69-4F4E-A0A8-793A0C651C0E}" type="parTrans" cxnId="{AC1195A4-DB05-4CBE-9BB0-A285E0DC2E5D}">
      <dgm:prSet/>
      <dgm:spPr/>
      <dgm:t>
        <a:bodyPr/>
        <a:lstStyle/>
        <a:p>
          <a:endParaRPr lang="en-IN"/>
        </a:p>
      </dgm:t>
    </dgm:pt>
    <dgm:pt modelId="{67462E4C-F019-4EAA-BC26-16D3EE60F425}" type="sibTrans" cxnId="{AC1195A4-DB05-4CBE-9BB0-A285E0DC2E5D}">
      <dgm:prSet/>
      <dgm:spPr/>
      <dgm:t>
        <a:bodyPr/>
        <a:lstStyle/>
        <a:p>
          <a:endParaRPr lang="en-IN"/>
        </a:p>
      </dgm:t>
    </dgm:pt>
    <dgm:pt modelId="{B7689FBE-800A-427C-9279-B305961D2F40}" type="pres">
      <dgm:prSet presAssocID="{B9EBF22F-2015-4DC2-9780-D5DBD3640D9C}" presName="linear" presStyleCnt="0">
        <dgm:presLayoutVars>
          <dgm:animLvl val="lvl"/>
          <dgm:resizeHandles val="exact"/>
        </dgm:presLayoutVars>
      </dgm:prSet>
      <dgm:spPr/>
      <dgm:t>
        <a:bodyPr/>
        <a:lstStyle/>
        <a:p>
          <a:endParaRPr lang="en-US"/>
        </a:p>
      </dgm:t>
    </dgm:pt>
    <dgm:pt modelId="{588EBAA0-3811-4229-9EB4-4915E69A22C9}" type="pres">
      <dgm:prSet presAssocID="{47EC6E11-0C72-4D7B-AD80-5A29E058A7A4}" presName="parentText" presStyleLbl="node1" presStyleIdx="0" presStyleCnt="1" custLinFactNeighborX="22554" custLinFactNeighborY="27431">
        <dgm:presLayoutVars>
          <dgm:chMax val="0"/>
          <dgm:bulletEnabled val="1"/>
        </dgm:presLayoutVars>
      </dgm:prSet>
      <dgm:spPr/>
      <dgm:t>
        <a:bodyPr/>
        <a:lstStyle/>
        <a:p>
          <a:endParaRPr lang="en-US"/>
        </a:p>
      </dgm:t>
    </dgm:pt>
  </dgm:ptLst>
  <dgm:cxnLst>
    <dgm:cxn modelId="{94771A7E-00A0-4532-B090-FC0B4A0134E9}" type="presOf" srcId="{47EC6E11-0C72-4D7B-AD80-5A29E058A7A4}" destId="{588EBAA0-3811-4229-9EB4-4915E69A22C9}" srcOrd="0" destOrd="0" presId="urn:microsoft.com/office/officeart/2005/8/layout/vList2"/>
    <dgm:cxn modelId="{AC1195A4-DB05-4CBE-9BB0-A285E0DC2E5D}" srcId="{B9EBF22F-2015-4DC2-9780-D5DBD3640D9C}" destId="{47EC6E11-0C72-4D7B-AD80-5A29E058A7A4}" srcOrd="0" destOrd="0" parTransId="{41B3AA94-FD69-4F4E-A0A8-793A0C651C0E}" sibTransId="{67462E4C-F019-4EAA-BC26-16D3EE60F425}"/>
    <dgm:cxn modelId="{94855CD8-9B76-4C08-BABF-6E221768BEC7}" type="presOf" srcId="{B9EBF22F-2015-4DC2-9780-D5DBD3640D9C}" destId="{B7689FBE-800A-427C-9279-B305961D2F40}" srcOrd="0" destOrd="0" presId="urn:microsoft.com/office/officeart/2005/8/layout/vList2"/>
    <dgm:cxn modelId="{6D8459E5-5500-4B09-BDAF-A6CEC7EBF30E}" type="presParOf" srcId="{B7689FBE-800A-427C-9279-B305961D2F40}" destId="{588EBAA0-3811-4229-9EB4-4915E69A22C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76716FB1-FFB7-43F8-AD24-FB6CEE627C46}"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E00945E1-BA6E-4964-B73C-7F541005B58F}">
      <dgm:prSet custT="1"/>
      <dgm:spPr/>
      <dgm:t>
        <a:bodyPr/>
        <a:lstStyle/>
        <a:p>
          <a:pPr algn="ctr"/>
          <a:r>
            <a:rPr lang="en-IN" sz="4000" b="1" dirty="0"/>
            <a:t>Malaria Parasites in India</a:t>
          </a:r>
        </a:p>
      </dgm:t>
    </dgm:pt>
    <dgm:pt modelId="{8A9D3084-210A-4F1E-838D-B78C106B238D}" type="parTrans" cxnId="{4F8C6E89-9707-47C2-B9DE-1CF7C359B371}">
      <dgm:prSet/>
      <dgm:spPr/>
      <dgm:t>
        <a:bodyPr/>
        <a:lstStyle/>
        <a:p>
          <a:endParaRPr lang="en-IN"/>
        </a:p>
      </dgm:t>
    </dgm:pt>
    <dgm:pt modelId="{B86C8122-E735-4C3B-BEA0-AB3ECDD6ED30}" type="sibTrans" cxnId="{4F8C6E89-9707-47C2-B9DE-1CF7C359B371}">
      <dgm:prSet/>
      <dgm:spPr/>
      <dgm:t>
        <a:bodyPr/>
        <a:lstStyle/>
        <a:p>
          <a:endParaRPr lang="en-IN"/>
        </a:p>
      </dgm:t>
    </dgm:pt>
    <dgm:pt modelId="{30AC53DB-C984-4E74-88AF-3BE70C3DD1E4}" type="pres">
      <dgm:prSet presAssocID="{76716FB1-FFB7-43F8-AD24-FB6CEE627C46}" presName="linear" presStyleCnt="0">
        <dgm:presLayoutVars>
          <dgm:animLvl val="lvl"/>
          <dgm:resizeHandles val="exact"/>
        </dgm:presLayoutVars>
      </dgm:prSet>
      <dgm:spPr/>
      <dgm:t>
        <a:bodyPr/>
        <a:lstStyle/>
        <a:p>
          <a:endParaRPr lang="en-US"/>
        </a:p>
      </dgm:t>
    </dgm:pt>
    <dgm:pt modelId="{24A02284-A495-4D29-9103-9D81DD486A25}" type="pres">
      <dgm:prSet presAssocID="{E00945E1-BA6E-4964-B73C-7F541005B58F}" presName="parentText" presStyleLbl="node1" presStyleIdx="0" presStyleCnt="1">
        <dgm:presLayoutVars>
          <dgm:chMax val="0"/>
          <dgm:bulletEnabled val="1"/>
        </dgm:presLayoutVars>
      </dgm:prSet>
      <dgm:spPr/>
      <dgm:t>
        <a:bodyPr/>
        <a:lstStyle/>
        <a:p>
          <a:endParaRPr lang="en-US"/>
        </a:p>
      </dgm:t>
    </dgm:pt>
  </dgm:ptLst>
  <dgm:cxnLst>
    <dgm:cxn modelId="{4F8C6E89-9707-47C2-B9DE-1CF7C359B371}" srcId="{76716FB1-FFB7-43F8-AD24-FB6CEE627C46}" destId="{E00945E1-BA6E-4964-B73C-7F541005B58F}" srcOrd="0" destOrd="0" parTransId="{8A9D3084-210A-4F1E-838D-B78C106B238D}" sibTransId="{B86C8122-E735-4C3B-BEA0-AB3ECDD6ED30}"/>
    <dgm:cxn modelId="{984F7199-5D3D-45E3-A3CF-E4C6400C4EAD}" type="presOf" srcId="{E00945E1-BA6E-4964-B73C-7F541005B58F}" destId="{24A02284-A495-4D29-9103-9D81DD486A25}" srcOrd="0" destOrd="0" presId="urn:microsoft.com/office/officeart/2005/8/layout/vList2"/>
    <dgm:cxn modelId="{DE41E6FD-6FD5-4947-B877-1A42B8DC76A3}" type="presOf" srcId="{76716FB1-FFB7-43F8-AD24-FB6CEE627C46}" destId="{30AC53DB-C984-4E74-88AF-3BE70C3DD1E4}" srcOrd="0" destOrd="0" presId="urn:microsoft.com/office/officeart/2005/8/layout/vList2"/>
    <dgm:cxn modelId="{3E339051-88DE-4A33-B583-2DE192637C1B}" type="presParOf" srcId="{30AC53DB-C984-4E74-88AF-3BE70C3DD1E4}" destId="{24A02284-A495-4D29-9103-9D81DD486A2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E8D22ED5-5A53-4AC2-A5EE-D47B47AFB9B2}"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IN"/>
        </a:p>
      </dgm:t>
    </dgm:pt>
    <dgm:pt modelId="{E451146B-B4EB-4378-8884-3C45ECC502BA}">
      <dgm:prSet custT="1"/>
      <dgm:spPr/>
      <dgm:t>
        <a:bodyPr/>
        <a:lstStyle/>
        <a:p>
          <a:r>
            <a:rPr lang="en-IN" sz="3200" b="1" u="sng" dirty="0"/>
            <a:t>Common parasites</a:t>
          </a:r>
          <a:endParaRPr lang="en-IN" sz="3200" dirty="0"/>
        </a:p>
      </dgm:t>
    </dgm:pt>
    <dgm:pt modelId="{B6408357-C041-47F3-BD38-C1CCAFC26004}" type="parTrans" cxnId="{26744B3C-1CC4-4045-B3D2-D2A170095F48}">
      <dgm:prSet/>
      <dgm:spPr/>
      <dgm:t>
        <a:bodyPr/>
        <a:lstStyle/>
        <a:p>
          <a:endParaRPr lang="en-IN" sz="1400"/>
        </a:p>
      </dgm:t>
    </dgm:pt>
    <dgm:pt modelId="{7F254F02-EA95-4D09-BFA9-5C72C6F89E6D}" type="sibTrans" cxnId="{26744B3C-1CC4-4045-B3D2-D2A170095F48}">
      <dgm:prSet/>
      <dgm:spPr/>
      <dgm:t>
        <a:bodyPr/>
        <a:lstStyle/>
        <a:p>
          <a:endParaRPr lang="en-IN" sz="1400"/>
        </a:p>
      </dgm:t>
    </dgm:pt>
    <dgm:pt modelId="{27C48B61-71C7-4513-AF5A-FEA2C87EA860}">
      <dgm:prSet custT="1"/>
      <dgm:spPr/>
      <dgm:t>
        <a:bodyPr/>
        <a:lstStyle/>
        <a:p>
          <a:r>
            <a:rPr lang="en-IN" sz="2400" b="1" i="1"/>
            <a:t>P vivax</a:t>
          </a:r>
          <a:endParaRPr lang="en-IN" sz="2400"/>
        </a:p>
      </dgm:t>
    </dgm:pt>
    <dgm:pt modelId="{EE300359-FCA8-4E3F-AD19-D11FB6DEA62C}" type="parTrans" cxnId="{C2A52207-E02E-448C-B085-33776E1F5D2C}">
      <dgm:prSet/>
      <dgm:spPr/>
      <dgm:t>
        <a:bodyPr/>
        <a:lstStyle/>
        <a:p>
          <a:endParaRPr lang="en-IN" sz="1400"/>
        </a:p>
      </dgm:t>
    </dgm:pt>
    <dgm:pt modelId="{02550AD3-A0D8-4B89-BF4D-8A67E44374B1}" type="sibTrans" cxnId="{C2A52207-E02E-448C-B085-33776E1F5D2C}">
      <dgm:prSet/>
      <dgm:spPr/>
      <dgm:t>
        <a:bodyPr/>
        <a:lstStyle/>
        <a:p>
          <a:endParaRPr lang="en-IN" sz="1400"/>
        </a:p>
      </dgm:t>
    </dgm:pt>
    <dgm:pt modelId="{D3CDE374-1077-4C49-B1B6-7B7138E5DD09}">
      <dgm:prSet custT="1"/>
      <dgm:spPr/>
      <dgm:t>
        <a:bodyPr/>
        <a:lstStyle/>
        <a:p>
          <a:r>
            <a:rPr lang="en-IN" sz="2400" b="1" i="1"/>
            <a:t>P falciparum</a:t>
          </a:r>
          <a:endParaRPr lang="en-IN" sz="2400"/>
        </a:p>
      </dgm:t>
    </dgm:pt>
    <dgm:pt modelId="{BDCC7DCB-0E96-422C-AD28-CEDDCF1AFE75}" type="parTrans" cxnId="{7FCBBA59-CE4C-4546-9F71-2B1C0BE7FA12}">
      <dgm:prSet/>
      <dgm:spPr/>
      <dgm:t>
        <a:bodyPr/>
        <a:lstStyle/>
        <a:p>
          <a:endParaRPr lang="en-IN" sz="1400"/>
        </a:p>
      </dgm:t>
    </dgm:pt>
    <dgm:pt modelId="{5A42CAB4-262A-412E-9CD4-3F24D1CC816A}" type="sibTrans" cxnId="{7FCBBA59-CE4C-4546-9F71-2B1C0BE7FA12}">
      <dgm:prSet/>
      <dgm:spPr/>
      <dgm:t>
        <a:bodyPr/>
        <a:lstStyle/>
        <a:p>
          <a:endParaRPr lang="en-IN" sz="1400"/>
        </a:p>
      </dgm:t>
    </dgm:pt>
    <dgm:pt modelId="{76290989-E54A-4BE5-8FB3-CA4F5BA4A8B7}">
      <dgm:prSet custT="1"/>
      <dgm:spPr/>
      <dgm:t>
        <a:bodyPr/>
        <a:lstStyle/>
        <a:p>
          <a:r>
            <a:rPr lang="en-IN" sz="3200" b="1" u="sng"/>
            <a:t>Rare parasites</a:t>
          </a:r>
          <a:endParaRPr lang="en-IN" sz="3200"/>
        </a:p>
      </dgm:t>
    </dgm:pt>
    <dgm:pt modelId="{276FEC1B-8523-442E-955A-582888BEF70F}" type="parTrans" cxnId="{49F0764C-1435-4DEC-B4F4-AE55AC504577}">
      <dgm:prSet/>
      <dgm:spPr/>
      <dgm:t>
        <a:bodyPr/>
        <a:lstStyle/>
        <a:p>
          <a:endParaRPr lang="en-IN" sz="1400"/>
        </a:p>
      </dgm:t>
    </dgm:pt>
    <dgm:pt modelId="{487DA3CE-E96A-45C9-9BA5-DC40AE355DBA}" type="sibTrans" cxnId="{49F0764C-1435-4DEC-B4F4-AE55AC504577}">
      <dgm:prSet/>
      <dgm:spPr/>
      <dgm:t>
        <a:bodyPr/>
        <a:lstStyle/>
        <a:p>
          <a:endParaRPr lang="en-IN" sz="1400"/>
        </a:p>
      </dgm:t>
    </dgm:pt>
    <dgm:pt modelId="{B13A95DE-5B41-4FAE-8B1C-4B6AFA485BD5}">
      <dgm:prSet custT="1"/>
      <dgm:spPr/>
      <dgm:t>
        <a:bodyPr/>
        <a:lstStyle/>
        <a:p>
          <a:r>
            <a:rPr lang="en-IN" sz="2400" i="1"/>
            <a:t>P ovale</a:t>
          </a:r>
          <a:endParaRPr lang="en-IN" sz="2400"/>
        </a:p>
      </dgm:t>
    </dgm:pt>
    <dgm:pt modelId="{532F709E-05C3-4562-9A2D-C41CAD3BFB79}" type="parTrans" cxnId="{C39F0A5E-EB21-4F0C-84F7-FE6FF7B24193}">
      <dgm:prSet/>
      <dgm:spPr/>
      <dgm:t>
        <a:bodyPr/>
        <a:lstStyle/>
        <a:p>
          <a:endParaRPr lang="en-IN" sz="1400"/>
        </a:p>
      </dgm:t>
    </dgm:pt>
    <dgm:pt modelId="{6EA23B74-4F28-4BDA-A73B-E5BCBA5426E7}" type="sibTrans" cxnId="{C39F0A5E-EB21-4F0C-84F7-FE6FF7B24193}">
      <dgm:prSet/>
      <dgm:spPr/>
      <dgm:t>
        <a:bodyPr/>
        <a:lstStyle/>
        <a:p>
          <a:endParaRPr lang="en-IN" sz="1400"/>
        </a:p>
      </dgm:t>
    </dgm:pt>
    <dgm:pt modelId="{19DF3DC7-EDD5-4B13-8993-7807C37F941F}">
      <dgm:prSet custT="1"/>
      <dgm:spPr/>
      <dgm:t>
        <a:bodyPr/>
        <a:lstStyle/>
        <a:p>
          <a:r>
            <a:rPr lang="en-IN" sz="2400" i="1"/>
            <a:t>P malariae ( in tribal forested areas)</a:t>
          </a:r>
          <a:endParaRPr lang="en-IN" sz="2400"/>
        </a:p>
      </dgm:t>
    </dgm:pt>
    <dgm:pt modelId="{688B9358-1980-4296-9902-F9EBFC702CCA}" type="parTrans" cxnId="{5C667F9B-8D5C-4D02-A1AB-24CF87B54E67}">
      <dgm:prSet/>
      <dgm:spPr/>
      <dgm:t>
        <a:bodyPr/>
        <a:lstStyle/>
        <a:p>
          <a:endParaRPr lang="en-IN" sz="1400"/>
        </a:p>
      </dgm:t>
    </dgm:pt>
    <dgm:pt modelId="{97E56565-F51C-475F-BFE9-3DAEC9AE138D}" type="sibTrans" cxnId="{5C667F9B-8D5C-4D02-A1AB-24CF87B54E67}">
      <dgm:prSet/>
      <dgm:spPr/>
      <dgm:t>
        <a:bodyPr/>
        <a:lstStyle/>
        <a:p>
          <a:endParaRPr lang="en-IN" sz="1400"/>
        </a:p>
      </dgm:t>
    </dgm:pt>
    <dgm:pt modelId="{42748E85-4B32-4E97-90F9-DBEA65E26FC3}">
      <dgm:prSet custT="1"/>
      <dgm:spPr/>
      <dgm:t>
        <a:bodyPr/>
        <a:lstStyle/>
        <a:p>
          <a:r>
            <a:rPr lang="en-IN" sz="2400" i="1"/>
            <a:t>P knowlesi   </a:t>
          </a:r>
          <a:r>
            <a:rPr lang="en-IN" sz="2400"/>
            <a:t>No human cases of this species in India. Reported in Malaysia, Singapore</a:t>
          </a:r>
        </a:p>
      </dgm:t>
    </dgm:pt>
    <dgm:pt modelId="{6F84D94E-A858-4479-B4CB-3A58058A3DD5}" type="parTrans" cxnId="{8418FC3B-BE98-4D50-B909-4C2225C7D623}">
      <dgm:prSet/>
      <dgm:spPr/>
      <dgm:t>
        <a:bodyPr/>
        <a:lstStyle/>
        <a:p>
          <a:endParaRPr lang="en-IN" sz="1400"/>
        </a:p>
      </dgm:t>
    </dgm:pt>
    <dgm:pt modelId="{2C4D83D0-C50B-4EF7-8003-6216CECBE06D}" type="sibTrans" cxnId="{8418FC3B-BE98-4D50-B909-4C2225C7D623}">
      <dgm:prSet/>
      <dgm:spPr/>
      <dgm:t>
        <a:bodyPr/>
        <a:lstStyle/>
        <a:p>
          <a:endParaRPr lang="en-IN" sz="1400"/>
        </a:p>
      </dgm:t>
    </dgm:pt>
    <dgm:pt modelId="{8D982F53-3FA6-4B8D-8EA1-1B415BD8F83C}" type="pres">
      <dgm:prSet presAssocID="{E8D22ED5-5A53-4AC2-A5EE-D47B47AFB9B2}" presName="linear" presStyleCnt="0">
        <dgm:presLayoutVars>
          <dgm:animLvl val="lvl"/>
          <dgm:resizeHandles val="exact"/>
        </dgm:presLayoutVars>
      </dgm:prSet>
      <dgm:spPr/>
      <dgm:t>
        <a:bodyPr/>
        <a:lstStyle/>
        <a:p>
          <a:endParaRPr lang="en-US"/>
        </a:p>
      </dgm:t>
    </dgm:pt>
    <dgm:pt modelId="{7DB8F3F9-DB89-4FF6-A157-10C703AD9B94}" type="pres">
      <dgm:prSet presAssocID="{E451146B-B4EB-4378-8884-3C45ECC502BA}" presName="parentText" presStyleLbl="node1" presStyleIdx="0" presStyleCnt="2" custScaleY="66682">
        <dgm:presLayoutVars>
          <dgm:chMax val="0"/>
          <dgm:bulletEnabled val="1"/>
        </dgm:presLayoutVars>
      </dgm:prSet>
      <dgm:spPr/>
      <dgm:t>
        <a:bodyPr/>
        <a:lstStyle/>
        <a:p>
          <a:endParaRPr lang="en-US"/>
        </a:p>
      </dgm:t>
    </dgm:pt>
    <dgm:pt modelId="{F071F046-8C47-48C4-B3E5-D4E2EACF27DE}" type="pres">
      <dgm:prSet presAssocID="{E451146B-B4EB-4378-8884-3C45ECC502BA}" presName="childText" presStyleLbl="revTx" presStyleIdx="0" presStyleCnt="2">
        <dgm:presLayoutVars>
          <dgm:bulletEnabled val="1"/>
        </dgm:presLayoutVars>
      </dgm:prSet>
      <dgm:spPr/>
      <dgm:t>
        <a:bodyPr/>
        <a:lstStyle/>
        <a:p>
          <a:endParaRPr lang="en-US"/>
        </a:p>
      </dgm:t>
    </dgm:pt>
    <dgm:pt modelId="{8C61B7C8-A191-470C-99AD-346F69BA29F7}" type="pres">
      <dgm:prSet presAssocID="{76290989-E54A-4BE5-8FB3-CA4F5BA4A8B7}" presName="parentText" presStyleLbl="node1" presStyleIdx="1" presStyleCnt="2" custScaleY="59476">
        <dgm:presLayoutVars>
          <dgm:chMax val="0"/>
          <dgm:bulletEnabled val="1"/>
        </dgm:presLayoutVars>
      </dgm:prSet>
      <dgm:spPr/>
      <dgm:t>
        <a:bodyPr/>
        <a:lstStyle/>
        <a:p>
          <a:endParaRPr lang="en-US"/>
        </a:p>
      </dgm:t>
    </dgm:pt>
    <dgm:pt modelId="{A1624542-F9C6-479E-9ACA-9E453C555CBB}" type="pres">
      <dgm:prSet presAssocID="{76290989-E54A-4BE5-8FB3-CA4F5BA4A8B7}" presName="childText" presStyleLbl="revTx" presStyleIdx="1" presStyleCnt="2">
        <dgm:presLayoutVars>
          <dgm:bulletEnabled val="1"/>
        </dgm:presLayoutVars>
      </dgm:prSet>
      <dgm:spPr/>
      <dgm:t>
        <a:bodyPr/>
        <a:lstStyle/>
        <a:p>
          <a:endParaRPr lang="en-US"/>
        </a:p>
      </dgm:t>
    </dgm:pt>
  </dgm:ptLst>
  <dgm:cxnLst>
    <dgm:cxn modelId="{91BC78AF-4EEF-4C8F-8278-7A726179186B}" type="presOf" srcId="{D3CDE374-1077-4C49-B1B6-7B7138E5DD09}" destId="{F071F046-8C47-48C4-B3E5-D4E2EACF27DE}" srcOrd="0" destOrd="1" presId="urn:microsoft.com/office/officeart/2005/8/layout/vList2"/>
    <dgm:cxn modelId="{49F0764C-1435-4DEC-B4F4-AE55AC504577}" srcId="{E8D22ED5-5A53-4AC2-A5EE-D47B47AFB9B2}" destId="{76290989-E54A-4BE5-8FB3-CA4F5BA4A8B7}" srcOrd="1" destOrd="0" parTransId="{276FEC1B-8523-442E-955A-582888BEF70F}" sibTransId="{487DA3CE-E96A-45C9-9BA5-DC40AE355DBA}"/>
    <dgm:cxn modelId="{5C667F9B-8D5C-4D02-A1AB-24CF87B54E67}" srcId="{76290989-E54A-4BE5-8FB3-CA4F5BA4A8B7}" destId="{19DF3DC7-EDD5-4B13-8993-7807C37F941F}" srcOrd="1" destOrd="0" parTransId="{688B9358-1980-4296-9902-F9EBFC702CCA}" sibTransId="{97E56565-F51C-475F-BFE9-3DAEC9AE138D}"/>
    <dgm:cxn modelId="{611FADE5-7637-41FC-B395-3A8D926B3026}" type="presOf" srcId="{27C48B61-71C7-4513-AF5A-FEA2C87EA860}" destId="{F071F046-8C47-48C4-B3E5-D4E2EACF27DE}" srcOrd="0" destOrd="0" presId="urn:microsoft.com/office/officeart/2005/8/layout/vList2"/>
    <dgm:cxn modelId="{C7524372-12AA-4A90-9ABA-4BBD8F32A310}" type="presOf" srcId="{E8D22ED5-5A53-4AC2-A5EE-D47B47AFB9B2}" destId="{8D982F53-3FA6-4B8D-8EA1-1B415BD8F83C}" srcOrd="0" destOrd="0" presId="urn:microsoft.com/office/officeart/2005/8/layout/vList2"/>
    <dgm:cxn modelId="{C39F0A5E-EB21-4F0C-84F7-FE6FF7B24193}" srcId="{76290989-E54A-4BE5-8FB3-CA4F5BA4A8B7}" destId="{B13A95DE-5B41-4FAE-8B1C-4B6AFA485BD5}" srcOrd="0" destOrd="0" parTransId="{532F709E-05C3-4562-9A2D-C41CAD3BFB79}" sibTransId="{6EA23B74-4F28-4BDA-A73B-E5BCBA5426E7}"/>
    <dgm:cxn modelId="{69D98F8B-FA7C-486E-BCDD-25DAB38F2814}" type="presOf" srcId="{E451146B-B4EB-4378-8884-3C45ECC502BA}" destId="{7DB8F3F9-DB89-4FF6-A157-10C703AD9B94}" srcOrd="0" destOrd="0" presId="urn:microsoft.com/office/officeart/2005/8/layout/vList2"/>
    <dgm:cxn modelId="{A992C893-596E-404F-89C8-9FE92EDC8ABB}" type="presOf" srcId="{B13A95DE-5B41-4FAE-8B1C-4B6AFA485BD5}" destId="{A1624542-F9C6-479E-9ACA-9E453C555CBB}" srcOrd="0" destOrd="0" presId="urn:microsoft.com/office/officeart/2005/8/layout/vList2"/>
    <dgm:cxn modelId="{8418FC3B-BE98-4D50-B909-4C2225C7D623}" srcId="{76290989-E54A-4BE5-8FB3-CA4F5BA4A8B7}" destId="{42748E85-4B32-4E97-90F9-DBEA65E26FC3}" srcOrd="2" destOrd="0" parTransId="{6F84D94E-A858-4479-B4CB-3A58058A3DD5}" sibTransId="{2C4D83D0-C50B-4EF7-8003-6216CECBE06D}"/>
    <dgm:cxn modelId="{29FD0BB2-C0A4-4B52-8F21-BFCB37BB6E47}" type="presOf" srcId="{42748E85-4B32-4E97-90F9-DBEA65E26FC3}" destId="{A1624542-F9C6-479E-9ACA-9E453C555CBB}" srcOrd="0" destOrd="2" presId="urn:microsoft.com/office/officeart/2005/8/layout/vList2"/>
    <dgm:cxn modelId="{662CA2D7-6434-4491-99C8-9952AEB0EC8C}" type="presOf" srcId="{19DF3DC7-EDD5-4B13-8993-7807C37F941F}" destId="{A1624542-F9C6-479E-9ACA-9E453C555CBB}" srcOrd="0" destOrd="1" presId="urn:microsoft.com/office/officeart/2005/8/layout/vList2"/>
    <dgm:cxn modelId="{26744B3C-1CC4-4045-B3D2-D2A170095F48}" srcId="{E8D22ED5-5A53-4AC2-A5EE-D47B47AFB9B2}" destId="{E451146B-B4EB-4378-8884-3C45ECC502BA}" srcOrd="0" destOrd="0" parTransId="{B6408357-C041-47F3-BD38-C1CCAFC26004}" sibTransId="{7F254F02-EA95-4D09-BFA9-5C72C6F89E6D}"/>
    <dgm:cxn modelId="{7FCBBA59-CE4C-4546-9F71-2B1C0BE7FA12}" srcId="{E451146B-B4EB-4378-8884-3C45ECC502BA}" destId="{D3CDE374-1077-4C49-B1B6-7B7138E5DD09}" srcOrd="1" destOrd="0" parTransId="{BDCC7DCB-0E96-422C-AD28-CEDDCF1AFE75}" sibTransId="{5A42CAB4-262A-412E-9CD4-3F24D1CC816A}"/>
    <dgm:cxn modelId="{C2A52207-E02E-448C-B085-33776E1F5D2C}" srcId="{E451146B-B4EB-4378-8884-3C45ECC502BA}" destId="{27C48B61-71C7-4513-AF5A-FEA2C87EA860}" srcOrd="0" destOrd="0" parTransId="{EE300359-FCA8-4E3F-AD19-D11FB6DEA62C}" sibTransId="{02550AD3-A0D8-4B89-BF4D-8A67E44374B1}"/>
    <dgm:cxn modelId="{7CAEA496-A581-4A1A-B535-CD199FD8C3FC}" type="presOf" srcId="{76290989-E54A-4BE5-8FB3-CA4F5BA4A8B7}" destId="{8C61B7C8-A191-470C-99AD-346F69BA29F7}" srcOrd="0" destOrd="0" presId="urn:microsoft.com/office/officeart/2005/8/layout/vList2"/>
    <dgm:cxn modelId="{E13CB00C-8CBC-4655-A06A-2689883116BB}" type="presParOf" srcId="{8D982F53-3FA6-4B8D-8EA1-1B415BD8F83C}" destId="{7DB8F3F9-DB89-4FF6-A157-10C703AD9B94}" srcOrd="0" destOrd="0" presId="urn:microsoft.com/office/officeart/2005/8/layout/vList2"/>
    <dgm:cxn modelId="{10A605E7-42C2-4E2D-B3D8-EA03D656D3D2}" type="presParOf" srcId="{8D982F53-3FA6-4B8D-8EA1-1B415BD8F83C}" destId="{F071F046-8C47-48C4-B3E5-D4E2EACF27DE}" srcOrd="1" destOrd="0" presId="urn:microsoft.com/office/officeart/2005/8/layout/vList2"/>
    <dgm:cxn modelId="{85CBED2D-DA6B-4E07-A165-D322F5A5BA11}" type="presParOf" srcId="{8D982F53-3FA6-4B8D-8EA1-1B415BD8F83C}" destId="{8C61B7C8-A191-470C-99AD-346F69BA29F7}" srcOrd="2" destOrd="0" presId="urn:microsoft.com/office/officeart/2005/8/layout/vList2"/>
    <dgm:cxn modelId="{26D25C5F-0BFA-4537-A5BC-956538314456}" type="presParOf" srcId="{8D982F53-3FA6-4B8D-8EA1-1B415BD8F83C}" destId="{A1624542-F9C6-479E-9ACA-9E453C555CBB}" srcOrd="3"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4CE94A06-896F-4E74-B9FB-8D4112ED2D3D}"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92775632-CBC7-4CFC-8C44-2230EC8FBBA4}">
      <dgm:prSet custT="1"/>
      <dgm:spPr/>
      <dgm:t>
        <a:bodyPr/>
        <a:lstStyle/>
        <a:p>
          <a:pPr algn="ctr"/>
          <a:r>
            <a:rPr lang="en-IN" sz="3600" b="1" dirty="0">
              <a:latin typeface="+mn-lt"/>
            </a:rPr>
            <a:t>Treating uncomplicated malaria</a:t>
          </a:r>
          <a:endParaRPr lang="en-IN" sz="3600" dirty="0">
            <a:latin typeface="+mn-lt"/>
          </a:endParaRPr>
        </a:p>
      </dgm:t>
    </dgm:pt>
    <dgm:pt modelId="{C79E9E23-3D0B-408F-B01B-F91BBF08CAAA}" type="parTrans" cxnId="{53720236-8DCB-4CF3-8ABB-B8B2EDF644F3}">
      <dgm:prSet/>
      <dgm:spPr/>
      <dgm:t>
        <a:bodyPr/>
        <a:lstStyle/>
        <a:p>
          <a:endParaRPr lang="en-IN"/>
        </a:p>
      </dgm:t>
    </dgm:pt>
    <dgm:pt modelId="{707FAE39-1E30-4EFD-867E-C7207EC5E033}" type="sibTrans" cxnId="{53720236-8DCB-4CF3-8ABB-B8B2EDF644F3}">
      <dgm:prSet/>
      <dgm:spPr/>
      <dgm:t>
        <a:bodyPr/>
        <a:lstStyle/>
        <a:p>
          <a:endParaRPr lang="en-IN"/>
        </a:p>
      </dgm:t>
    </dgm:pt>
    <dgm:pt modelId="{971BEB01-4659-4320-A21A-3D77AC2A1192}" type="pres">
      <dgm:prSet presAssocID="{4CE94A06-896F-4E74-B9FB-8D4112ED2D3D}" presName="linear" presStyleCnt="0">
        <dgm:presLayoutVars>
          <dgm:animLvl val="lvl"/>
          <dgm:resizeHandles val="exact"/>
        </dgm:presLayoutVars>
      </dgm:prSet>
      <dgm:spPr/>
      <dgm:t>
        <a:bodyPr/>
        <a:lstStyle/>
        <a:p>
          <a:endParaRPr lang="en-US"/>
        </a:p>
      </dgm:t>
    </dgm:pt>
    <dgm:pt modelId="{DF87DA0F-186F-4F5A-99ED-2877476EDA71}" type="pres">
      <dgm:prSet presAssocID="{92775632-CBC7-4CFC-8C44-2230EC8FBBA4}" presName="parentText" presStyleLbl="node1" presStyleIdx="0" presStyleCnt="1" custLinFactNeighborX="26336" custLinFactNeighborY="16600">
        <dgm:presLayoutVars>
          <dgm:chMax val="0"/>
          <dgm:bulletEnabled val="1"/>
        </dgm:presLayoutVars>
      </dgm:prSet>
      <dgm:spPr/>
      <dgm:t>
        <a:bodyPr/>
        <a:lstStyle/>
        <a:p>
          <a:endParaRPr lang="en-US"/>
        </a:p>
      </dgm:t>
    </dgm:pt>
  </dgm:ptLst>
  <dgm:cxnLst>
    <dgm:cxn modelId="{C74E5C60-E82E-4A6A-8861-A084D78D4CD0}" type="presOf" srcId="{4CE94A06-896F-4E74-B9FB-8D4112ED2D3D}" destId="{971BEB01-4659-4320-A21A-3D77AC2A1192}" srcOrd="0" destOrd="0" presId="urn:microsoft.com/office/officeart/2005/8/layout/vList2"/>
    <dgm:cxn modelId="{416A4D1A-E16C-4E7F-8FDB-FAD5ABAA6BBB}" type="presOf" srcId="{92775632-CBC7-4CFC-8C44-2230EC8FBBA4}" destId="{DF87DA0F-186F-4F5A-99ED-2877476EDA71}" srcOrd="0" destOrd="0" presId="urn:microsoft.com/office/officeart/2005/8/layout/vList2"/>
    <dgm:cxn modelId="{53720236-8DCB-4CF3-8ABB-B8B2EDF644F3}" srcId="{4CE94A06-896F-4E74-B9FB-8D4112ED2D3D}" destId="{92775632-CBC7-4CFC-8C44-2230EC8FBBA4}" srcOrd="0" destOrd="0" parTransId="{C79E9E23-3D0B-408F-B01B-F91BBF08CAAA}" sibTransId="{707FAE39-1E30-4EFD-867E-C7207EC5E033}"/>
    <dgm:cxn modelId="{66313BFB-65CD-45C7-97FB-DED6B4F4D31D}" type="presParOf" srcId="{971BEB01-4659-4320-A21A-3D77AC2A1192}" destId="{DF87DA0F-186F-4F5A-99ED-2877476EDA7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E87ADBC-36D8-44EA-B1B9-6DA5343211F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N"/>
        </a:p>
      </dgm:t>
    </dgm:pt>
    <dgm:pt modelId="{EB9AF4D5-D76F-4C3B-B17F-89B7A27D3C8C}">
      <dgm:prSet custT="1"/>
      <dgm:spPr>
        <a:solidFill>
          <a:schemeClr val="accent2">
            <a:lumMod val="50000"/>
          </a:schemeClr>
        </a:solidFill>
      </dgm:spPr>
      <dgm:t>
        <a:bodyPr/>
        <a:lstStyle/>
        <a:p>
          <a:pPr algn="ctr"/>
          <a:r>
            <a:rPr lang="en-US" sz="2000" b="1" dirty="0"/>
            <a:t>Droplet Infections</a:t>
          </a:r>
          <a:endParaRPr lang="en-IN" sz="2000" b="1" dirty="0"/>
        </a:p>
      </dgm:t>
    </dgm:pt>
    <dgm:pt modelId="{C754CDA9-35FF-4C35-8A3F-F52BB9F6E57C}" type="parTrans" cxnId="{2D46AC67-AD80-40B2-8213-16F301FFF82E}">
      <dgm:prSet/>
      <dgm:spPr/>
      <dgm:t>
        <a:bodyPr/>
        <a:lstStyle/>
        <a:p>
          <a:endParaRPr lang="en-IN" sz="1600"/>
        </a:p>
      </dgm:t>
    </dgm:pt>
    <dgm:pt modelId="{38489DE2-0E1A-4D93-AE53-B257E760F888}" type="sibTrans" cxnId="{2D46AC67-AD80-40B2-8213-16F301FFF82E}">
      <dgm:prSet/>
      <dgm:spPr/>
      <dgm:t>
        <a:bodyPr/>
        <a:lstStyle/>
        <a:p>
          <a:endParaRPr lang="en-IN" sz="1600"/>
        </a:p>
      </dgm:t>
    </dgm:pt>
    <dgm:pt modelId="{B74875B3-C8B2-4A9A-A4DF-D0B95CBCE592}">
      <dgm:prSet custT="1"/>
      <dgm:spPr/>
      <dgm:t>
        <a:bodyPr/>
        <a:lstStyle/>
        <a:p>
          <a:r>
            <a:rPr lang="en-US" sz="2000" dirty="0"/>
            <a:t>Acute respiratory infections due to viruses (Common cold)</a:t>
          </a:r>
          <a:endParaRPr lang="en-IN" sz="2000" dirty="0"/>
        </a:p>
      </dgm:t>
    </dgm:pt>
    <dgm:pt modelId="{0D59C0C8-DC43-42D0-8629-984A3876125B}" type="parTrans" cxnId="{56E57F95-CF23-4B5E-87C1-93D845C6838A}">
      <dgm:prSet/>
      <dgm:spPr/>
      <dgm:t>
        <a:bodyPr/>
        <a:lstStyle/>
        <a:p>
          <a:endParaRPr lang="en-IN" sz="1600"/>
        </a:p>
      </dgm:t>
    </dgm:pt>
    <dgm:pt modelId="{6DD83CB9-B3A4-4DDC-8C58-14FA5E0FE383}" type="sibTrans" cxnId="{56E57F95-CF23-4B5E-87C1-93D845C6838A}">
      <dgm:prSet/>
      <dgm:spPr/>
      <dgm:t>
        <a:bodyPr/>
        <a:lstStyle/>
        <a:p>
          <a:endParaRPr lang="en-IN" sz="1600"/>
        </a:p>
      </dgm:t>
    </dgm:pt>
    <dgm:pt modelId="{F611D033-C168-4653-8D15-41EF4A08D05B}">
      <dgm:prSet custT="1"/>
      <dgm:spPr/>
      <dgm:t>
        <a:bodyPr/>
        <a:lstStyle/>
        <a:p>
          <a:r>
            <a:rPr lang="en-US" sz="2000"/>
            <a:t>Tuberculosis</a:t>
          </a:r>
          <a:endParaRPr lang="en-IN" sz="2000"/>
        </a:p>
      </dgm:t>
    </dgm:pt>
    <dgm:pt modelId="{F0FF973B-F523-4F70-A7A2-CF498FB316F7}" type="parTrans" cxnId="{8BDF6006-67E6-42DC-A3EE-F68EE1812B4C}">
      <dgm:prSet/>
      <dgm:spPr/>
      <dgm:t>
        <a:bodyPr/>
        <a:lstStyle/>
        <a:p>
          <a:endParaRPr lang="en-IN" sz="1600"/>
        </a:p>
      </dgm:t>
    </dgm:pt>
    <dgm:pt modelId="{7AD2791F-4C55-404C-8EFE-A38C152201BC}" type="sibTrans" cxnId="{8BDF6006-67E6-42DC-A3EE-F68EE1812B4C}">
      <dgm:prSet/>
      <dgm:spPr/>
      <dgm:t>
        <a:bodyPr/>
        <a:lstStyle/>
        <a:p>
          <a:endParaRPr lang="en-IN" sz="1600"/>
        </a:p>
      </dgm:t>
    </dgm:pt>
    <dgm:pt modelId="{99D8B5CA-78B5-4C8A-9DDF-AA66E8CFE59B}">
      <dgm:prSet custT="1"/>
      <dgm:spPr/>
      <dgm:t>
        <a:bodyPr/>
        <a:lstStyle/>
        <a:p>
          <a:r>
            <a:rPr lang="en-US" sz="2000" dirty="0"/>
            <a:t>Leprosy</a:t>
          </a:r>
          <a:endParaRPr lang="en-IN" sz="2000" dirty="0"/>
        </a:p>
      </dgm:t>
    </dgm:pt>
    <dgm:pt modelId="{759795B7-005F-45BC-B2D9-252B305E1D77}" type="parTrans" cxnId="{B6AF152E-1315-445F-980B-3B95D9F2D7DD}">
      <dgm:prSet/>
      <dgm:spPr/>
      <dgm:t>
        <a:bodyPr/>
        <a:lstStyle/>
        <a:p>
          <a:endParaRPr lang="en-IN" sz="1600"/>
        </a:p>
      </dgm:t>
    </dgm:pt>
    <dgm:pt modelId="{9C1910C3-CCCF-4880-9254-C6F8E558CD24}" type="sibTrans" cxnId="{B6AF152E-1315-445F-980B-3B95D9F2D7DD}">
      <dgm:prSet/>
      <dgm:spPr/>
      <dgm:t>
        <a:bodyPr/>
        <a:lstStyle/>
        <a:p>
          <a:endParaRPr lang="en-IN" sz="1600"/>
        </a:p>
      </dgm:t>
    </dgm:pt>
    <dgm:pt modelId="{8A0A03CB-88BD-4B55-885E-9C18413D074A}">
      <dgm:prSet custT="1"/>
      <dgm:spPr/>
      <dgm:t>
        <a:bodyPr/>
        <a:lstStyle/>
        <a:p>
          <a:r>
            <a:rPr lang="en-US" sz="2000" dirty="0"/>
            <a:t>Measles</a:t>
          </a:r>
          <a:endParaRPr lang="en-IN" sz="2000" dirty="0"/>
        </a:p>
      </dgm:t>
    </dgm:pt>
    <dgm:pt modelId="{3E545523-BFD5-488D-98A9-5AF19DB0503F}" type="parTrans" cxnId="{B5C347C6-66F1-4882-A9C1-76EC12E3C0D4}">
      <dgm:prSet/>
      <dgm:spPr/>
      <dgm:t>
        <a:bodyPr/>
        <a:lstStyle/>
        <a:p>
          <a:endParaRPr lang="en-IN" sz="1600"/>
        </a:p>
      </dgm:t>
    </dgm:pt>
    <dgm:pt modelId="{734FE800-133E-47C2-8ED8-F1BCE6AC79D9}" type="sibTrans" cxnId="{B5C347C6-66F1-4882-A9C1-76EC12E3C0D4}">
      <dgm:prSet/>
      <dgm:spPr/>
      <dgm:t>
        <a:bodyPr/>
        <a:lstStyle/>
        <a:p>
          <a:endParaRPr lang="en-IN" sz="1600"/>
        </a:p>
      </dgm:t>
    </dgm:pt>
    <dgm:pt modelId="{A1CAC619-D1D7-4158-BDA1-F2AE7660BEF1}">
      <dgm:prSet custT="1"/>
      <dgm:spPr/>
      <dgm:t>
        <a:bodyPr/>
        <a:lstStyle/>
        <a:p>
          <a:r>
            <a:rPr lang="en-US" sz="2000"/>
            <a:t>Mumps</a:t>
          </a:r>
          <a:endParaRPr lang="en-IN" sz="2000"/>
        </a:p>
      </dgm:t>
    </dgm:pt>
    <dgm:pt modelId="{D116E73C-EE64-49DC-AC4D-F174AF8710BC}" type="parTrans" cxnId="{21D9FCA8-106A-4294-BEC7-BB5B0734D98C}">
      <dgm:prSet/>
      <dgm:spPr/>
      <dgm:t>
        <a:bodyPr/>
        <a:lstStyle/>
        <a:p>
          <a:endParaRPr lang="en-IN" sz="1600"/>
        </a:p>
      </dgm:t>
    </dgm:pt>
    <dgm:pt modelId="{E6364A41-235D-4873-B912-5639D4F7ABCA}" type="sibTrans" cxnId="{21D9FCA8-106A-4294-BEC7-BB5B0734D98C}">
      <dgm:prSet/>
      <dgm:spPr/>
      <dgm:t>
        <a:bodyPr/>
        <a:lstStyle/>
        <a:p>
          <a:endParaRPr lang="en-IN" sz="1600"/>
        </a:p>
      </dgm:t>
    </dgm:pt>
    <dgm:pt modelId="{8A1E16C0-56E3-4FFE-A703-C2B1A2983437}">
      <dgm:prSet custT="1"/>
      <dgm:spPr/>
      <dgm:t>
        <a:bodyPr/>
        <a:lstStyle/>
        <a:p>
          <a:r>
            <a:rPr lang="en-US" sz="2000"/>
            <a:t>Diphtheria</a:t>
          </a:r>
          <a:endParaRPr lang="en-IN" sz="2000"/>
        </a:p>
      </dgm:t>
    </dgm:pt>
    <dgm:pt modelId="{D461A869-E2CC-4329-8CA2-D21848A406C6}" type="parTrans" cxnId="{26950604-B7FF-4BB8-BD06-138FA4AA3906}">
      <dgm:prSet/>
      <dgm:spPr/>
      <dgm:t>
        <a:bodyPr/>
        <a:lstStyle/>
        <a:p>
          <a:endParaRPr lang="en-IN" sz="1600"/>
        </a:p>
      </dgm:t>
    </dgm:pt>
    <dgm:pt modelId="{F1DCD49D-2584-4A3A-AFEA-C732199580F1}" type="sibTrans" cxnId="{26950604-B7FF-4BB8-BD06-138FA4AA3906}">
      <dgm:prSet/>
      <dgm:spPr/>
      <dgm:t>
        <a:bodyPr/>
        <a:lstStyle/>
        <a:p>
          <a:endParaRPr lang="en-IN" sz="1600"/>
        </a:p>
      </dgm:t>
    </dgm:pt>
    <dgm:pt modelId="{1BB684B1-8730-4A46-B8EC-795B6A50DD4F}">
      <dgm:prSet custT="1"/>
      <dgm:spPr/>
      <dgm:t>
        <a:bodyPr/>
        <a:lstStyle/>
        <a:p>
          <a:r>
            <a:rPr lang="en-US" sz="2000" dirty="0" err="1"/>
            <a:t>Pertusis</a:t>
          </a:r>
          <a:endParaRPr lang="en-IN" sz="2000" dirty="0"/>
        </a:p>
      </dgm:t>
    </dgm:pt>
    <dgm:pt modelId="{75D15059-6156-4913-938E-C4FEC0B1FB57}" type="parTrans" cxnId="{32AE8920-45E4-412C-BC95-29F72AE43187}">
      <dgm:prSet/>
      <dgm:spPr/>
      <dgm:t>
        <a:bodyPr/>
        <a:lstStyle/>
        <a:p>
          <a:endParaRPr lang="en-IN" sz="1600"/>
        </a:p>
      </dgm:t>
    </dgm:pt>
    <dgm:pt modelId="{8401D92F-92A2-4C23-98ED-760DB35A9B34}" type="sibTrans" cxnId="{32AE8920-45E4-412C-BC95-29F72AE43187}">
      <dgm:prSet/>
      <dgm:spPr/>
      <dgm:t>
        <a:bodyPr/>
        <a:lstStyle/>
        <a:p>
          <a:endParaRPr lang="en-IN" sz="1600"/>
        </a:p>
      </dgm:t>
    </dgm:pt>
    <dgm:pt modelId="{75E0466C-7F1A-4FF1-8301-67BFA459499E}" type="pres">
      <dgm:prSet presAssocID="{7E87ADBC-36D8-44EA-B1B9-6DA5343211FD}" presName="linear" presStyleCnt="0">
        <dgm:presLayoutVars>
          <dgm:dir/>
          <dgm:animLvl val="lvl"/>
          <dgm:resizeHandles val="exact"/>
        </dgm:presLayoutVars>
      </dgm:prSet>
      <dgm:spPr/>
      <dgm:t>
        <a:bodyPr/>
        <a:lstStyle/>
        <a:p>
          <a:endParaRPr lang="en-US"/>
        </a:p>
      </dgm:t>
    </dgm:pt>
    <dgm:pt modelId="{4CFC588D-947F-427F-A246-B4B2EF765F6D}" type="pres">
      <dgm:prSet presAssocID="{EB9AF4D5-D76F-4C3B-B17F-89B7A27D3C8C}" presName="parentLin" presStyleCnt="0"/>
      <dgm:spPr/>
    </dgm:pt>
    <dgm:pt modelId="{DADD771E-9CF9-4A2D-BBAC-052E2BF655C6}" type="pres">
      <dgm:prSet presAssocID="{EB9AF4D5-D76F-4C3B-B17F-89B7A27D3C8C}" presName="parentLeftMargin" presStyleLbl="node1" presStyleIdx="0" presStyleCnt="1"/>
      <dgm:spPr/>
      <dgm:t>
        <a:bodyPr/>
        <a:lstStyle/>
        <a:p>
          <a:endParaRPr lang="en-US"/>
        </a:p>
      </dgm:t>
    </dgm:pt>
    <dgm:pt modelId="{B0FFED0D-31F0-4BEB-8F29-A1F5BC4C91B4}" type="pres">
      <dgm:prSet presAssocID="{EB9AF4D5-D76F-4C3B-B17F-89B7A27D3C8C}" presName="parentText" presStyleLbl="node1" presStyleIdx="0" presStyleCnt="1" custScaleX="128885" custScaleY="32318" custLinFactNeighborY="-12578">
        <dgm:presLayoutVars>
          <dgm:chMax val="0"/>
          <dgm:bulletEnabled val="1"/>
        </dgm:presLayoutVars>
      </dgm:prSet>
      <dgm:spPr/>
      <dgm:t>
        <a:bodyPr/>
        <a:lstStyle/>
        <a:p>
          <a:endParaRPr lang="en-US"/>
        </a:p>
      </dgm:t>
    </dgm:pt>
    <dgm:pt modelId="{E629206F-1B5C-48D8-866F-C5C36F5F76B0}" type="pres">
      <dgm:prSet presAssocID="{EB9AF4D5-D76F-4C3B-B17F-89B7A27D3C8C}" presName="negativeSpace" presStyleCnt="0"/>
      <dgm:spPr/>
    </dgm:pt>
    <dgm:pt modelId="{32D6273B-A392-43AB-BC5D-2E8106817E83}" type="pres">
      <dgm:prSet presAssocID="{EB9AF4D5-D76F-4C3B-B17F-89B7A27D3C8C}" presName="childText" presStyleLbl="conFgAcc1" presStyleIdx="0" presStyleCnt="1" custLinFactNeighborY="48771">
        <dgm:presLayoutVars>
          <dgm:bulletEnabled val="1"/>
        </dgm:presLayoutVars>
      </dgm:prSet>
      <dgm:spPr/>
      <dgm:t>
        <a:bodyPr/>
        <a:lstStyle/>
        <a:p>
          <a:endParaRPr lang="en-US"/>
        </a:p>
      </dgm:t>
    </dgm:pt>
  </dgm:ptLst>
  <dgm:cxnLst>
    <dgm:cxn modelId="{BB594E33-332B-4C44-8419-5027FBFCAF21}" type="presOf" srcId="{EB9AF4D5-D76F-4C3B-B17F-89B7A27D3C8C}" destId="{B0FFED0D-31F0-4BEB-8F29-A1F5BC4C91B4}" srcOrd="1" destOrd="0" presId="urn:microsoft.com/office/officeart/2005/8/layout/list1"/>
    <dgm:cxn modelId="{21D9FCA8-106A-4294-BEC7-BB5B0734D98C}" srcId="{EB9AF4D5-D76F-4C3B-B17F-89B7A27D3C8C}" destId="{A1CAC619-D1D7-4158-BDA1-F2AE7660BEF1}" srcOrd="4" destOrd="0" parTransId="{D116E73C-EE64-49DC-AC4D-F174AF8710BC}" sibTransId="{E6364A41-235D-4873-B912-5639D4F7ABCA}"/>
    <dgm:cxn modelId="{32AE8920-45E4-412C-BC95-29F72AE43187}" srcId="{EB9AF4D5-D76F-4C3B-B17F-89B7A27D3C8C}" destId="{1BB684B1-8730-4A46-B8EC-795B6A50DD4F}" srcOrd="6" destOrd="0" parTransId="{75D15059-6156-4913-938E-C4FEC0B1FB57}" sibTransId="{8401D92F-92A2-4C23-98ED-760DB35A9B34}"/>
    <dgm:cxn modelId="{99D6B3B2-799C-4ABF-BB1B-417A891FC52F}" type="presOf" srcId="{8A1E16C0-56E3-4FFE-A703-C2B1A2983437}" destId="{32D6273B-A392-43AB-BC5D-2E8106817E83}" srcOrd="0" destOrd="5" presId="urn:microsoft.com/office/officeart/2005/8/layout/list1"/>
    <dgm:cxn modelId="{4BA45884-7077-4CB1-9806-DCA716F6F42F}" type="presOf" srcId="{1BB684B1-8730-4A46-B8EC-795B6A50DD4F}" destId="{32D6273B-A392-43AB-BC5D-2E8106817E83}" srcOrd="0" destOrd="6" presId="urn:microsoft.com/office/officeart/2005/8/layout/list1"/>
    <dgm:cxn modelId="{06156180-3E44-4D8A-B969-BCB82F396808}" type="presOf" srcId="{F611D033-C168-4653-8D15-41EF4A08D05B}" destId="{32D6273B-A392-43AB-BC5D-2E8106817E83}" srcOrd="0" destOrd="1" presId="urn:microsoft.com/office/officeart/2005/8/layout/list1"/>
    <dgm:cxn modelId="{D83FEA19-89FD-4ED6-9BA4-09BC6B358B10}" type="presOf" srcId="{7E87ADBC-36D8-44EA-B1B9-6DA5343211FD}" destId="{75E0466C-7F1A-4FF1-8301-67BFA459499E}" srcOrd="0" destOrd="0" presId="urn:microsoft.com/office/officeart/2005/8/layout/list1"/>
    <dgm:cxn modelId="{BD6186CD-CED7-4F96-BF75-E3DBA09FAAAF}" type="presOf" srcId="{EB9AF4D5-D76F-4C3B-B17F-89B7A27D3C8C}" destId="{DADD771E-9CF9-4A2D-BBAC-052E2BF655C6}" srcOrd="0" destOrd="0" presId="urn:microsoft.com/office/officeart/2005/8/layout/list1"/>
    <dgm:cxn modelId="{750AAB09-3D55-4442-9136-F64131B666DD}" type="presOf" srcId="{B74875B3-C8B2-4A9A-A4DF-D0B95CBCE592}" destId="{32D6273B-A392-43AB-BC5D-2E8106817E83}" srcOrd="0" destOrd="0" presId="urn:microsoft.com/office/officeart/2005/8/layout/list1"/>
    <dgm:cxn modelId="{DB63D14A-B3A4-4DB7-A285-001F92130921}" type="presOf" srcId="{A1CAC619-D1D7-4158-BDA1-F2AE7660BEF1}" destId="{32D6273B-A392-43AB-BC5D-2E8106817E83}" srcOrd="0" destOrd="4" presId="urn:microsoft.com/office/officeart/2005/8/layout/list1"/>
    <dgm:cxn modelId="{B6AF152E-1315-445F-980B-3B95D9F2D7DD}" srcId="{EB9AF4D5-D76F-4C3B-B17F-89B7A27D3C8C}" destId="{99D8B5CA-78B5-4C8A-9DDF-AA66E8CFE59B}" srcOrd="2" destOrd="0" parTransId="{759795B7-005F-45BC-B2D9-252B305E1D77}" sibTransId="{9C1910C3-CCCF-4880-9254-C6F8E558CD24}"/>
    <dgm:cxn modelId="{2D46AC67-AD80-40B2-8213-16F301FFF82E}" srcId="{7E87ADBC-36D8-44EA-B1B9-6DA5343211FD}" destId="{EB9AF4D5-D76F-4C3B-B17F-89B7A27D3C8C}" srcOrd="0" destOrd="0" parTransId="{C754CDA9-35FF-4C35-8A3F-F52BB9F6E57C}" sibTransId="{38489DE2-0E1A-4D93-AE53-B257E760F888}"/>
    <dgm:cxn modelId="{F329E168-A3E2-4B4B-969C-B44B0BB75963}" type="presOf" srcId="{99D8B5CA-78B5-4C8A-9DDF-AA66E8CFE59B}" destId="{32D6273B-A392-43AB-BC5D-2E8106817E83}" srcOrd="0" destOrd="2" presId="urn:microsoft.com/office/officeart/2005/8/layout/list1"/>
    <dgm:cxn modelId="{8BDF6006-67E6-42DC-A3EE-F68EE1812B4C}" srcId="{EB9AF4D5-D76F-4C3B-B17F-89B7A27D3C8C}" destId="{F611D033-C168-4653-8D15-41EF4A08D05B}" srcOrd="1" destOrd="0" parTransId="{F0FF973B-F523-4F70-A7A2-CF498FB316F7}" sibTransId="{7AD2791F-4C55-404C-8EFE-A38C152201BC}"/>
    <dgm:cxn modelId="{26950604-B7FF-4BB8-BD06-138FA4AA3906}" srcId="{EB9AF4D5-D76F-4C3B-B17F-89B7A27D3C8C}" destId="{8A1E16C0-56E3-4FFE-A703-C2B1A2983437}" srcOrd="5" destOrd="0" parTransId="{D461A869-E2CC-4329-8CA2-D21848A406C6}" sibTransId="{F1DCD49D-2584-4A3A-AFEA-C732199580F1}"/>
    <dgm:cxn modelId="{35DAE148-08B7-4D7F-8E2B-A5ECF2A56AB8}" type="presOf" srcId="{8A0A03CB-88BD-4B55-885E-9C18413D074A}" destId="{32D6273B-A392-43AB-BC5D-2E8106817E83}" srcOrd="0" destOrd="3" presId="urn:microsoft.com/office/officeart/2005/8/layout/list1"/>
    <dgm:cxn modelId="{B5C347C6-66F1-4882-A9C1-76EC12E3C0D4}" srcId="{EB9AF4D5-D76F-4C3B-B17F-89B7A27D3C8C}" destId="{8A0A03CB-88BD-4B55-885E-9C18413D074A}" srcOrd="3" destOrd="0" parTransId="{3E545523-BFD5-488D-98A9-5AF19DB0503F}" sibTransId="{734FE800-133E-47C2-8ED8-F1BCE6AC79D9}"/>
    <dgm:cxn modelId="{56E57F95-CF23-4B5E-87C1-93D845C6838A}" srcId="{EB9AF4D5-D76F-4C3B-B17F-89B7A27D3C8C}" destId="{B74875B3-C8B2-4A9A-A4DF-D0B95CBCE592}" srcOrd="0" destOrd="0" parTransId="{0D59C0C8-DC43-42D0-8629-984A3876125B}" sibTransId="{6DD83CB9-B3A4-4DDC-8C58-14FA5E0FE383}"/>
    <dgm:cxn modelId="{F2051862-28FF-4262-A1B4-2CE7C4C5812F}" type="presParOf" srcId="{75E0466C-7F1A-4FF1-8301-67BFA459499E}" destId="{4CFC588D-947F-427F-A246-B4B2EF765F6D}" srcOrd="0" destOrd="0" presId="urn:microsoft.com/office/officeart/2005/8/layout/list1"/>
    <dgm:cxn modelId="{F4775CC1-2046-4A63-90A7-059D4904C65F}" type="presParOf" srcId="{4CFC588D-947F-427F-A246-B4B2EF765F6D}" destId="{DADD771E-9CF9-4A2D-BBAC-052E2BF655C6}" srcOrd="0" destOrd="0" presId="urn:microsoft.com/office/officeart/2005/8/layout/list1"/>
    <dgm:cxn modelId="{C89EA223-D7B0-49CE-B04B-A410DD838241}" type="presParOf" srcId="{4CFC588D-947F-427F-A246-B4B2EF765F6D}" destId="{B0FFED0D-31F0-4BEB-8F29-A1F5BC4C91B4}" srcOrd="1" destOrd="0" presId="urn:microsoft.com/office/officeart/2005/8/layout/list1"/>
    <dgm:cxn modelId="{41D337F7-B7F8-4CA2-922A-0BCFF2E55C7F}" type="presParOf" srcId="{75E0466C-7F1A-4FF1-8301-67BFA459499E}" destId="{E629206F-1B5C-48D8-866F-C5C36F5F76B0}" srcOrd="1" destOrd="0" presId="urn:microsoft.com/office/officeart/2005/8/layout/list1"/>
    <dgm:cxn modelId="{C5FF147D-9FDA-4F56-B4A6-837E29A34CEA}" type="presParOf" srcId="{75E0466C-7F1A-4FF1-8301-67BFA459499E}" destId="{32D6273B-A392-43AB-BC5D-2E8106817E83}" srcOrd="2" destOrd="0" presId="urn:microsoft.com/office/officeart/2005/8/layout/list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E032C875-C3CC-D149-934F-916567262BBE}" type="doc">
      <dgm:prSet loTypeId="urn:microsoft.com/office/officeart/2005/8/layout/vList5" loCatId="" qsTypeId="urn:microsoft.com/office/officeart/2005/8/quickstyle/simple1" qsCatId="simple" csTypeId="urn:microsoft.com/office/officeart/2005/8/colors/accent3_5" csCatId="accent3" phldr="1"/>
      <dgm:spPr/>
      <dgm:t>
        <a:bodyPr/>
        <a:lstStyle/>
        <a:p>
          <a:endParaRPr lang="en-GB"/>
        </a:p>
      </dgm:t>
    </dgm:pt>
    <dgm:pt modelId="{B12ADAE7-FD93-C142-9B5C-CDF5D590B6F1}">
      <dgm:prSet phldrT="[Text]" custT="1"/>
      <dgm:spPr/>
      <dgm:t>
        <a:bodyPr/>
        <a:lstStyle/>
        <a:p>
          <a:pPr algn="l"/>
          <a:r>
            <a:rPr lang="en-IN" sz="2400">
              <a:effectLst/>
              <a:latin typeface="Arial" panose="020B0604020202020204" pitchFamily="34" charset="0"/>
            </a:rPr>
            <a:t>The clinical objectives of treating uncomplicated malaria are:-</a:t>
          </a:r>
          <a:endParaRPr lang="en-GB" sz="2400" dirty="0"/>
        </a:p>
      </dgm:t>
    </dgm:pt>
    <dgm:pt modelId="{A2EB3D2C-37B4-1344-953B-0ECB6090EFF4}" type="parTrans" cxnId="{67779FAF-F41C-F743-BD4B-7A3061C9DA9A}">
      <dgm:prSet/>
      <dgm:spPr/>
      <dgm:t>
        <a:bodyPr/>
        <a:lstStyle/>
        <a:p>
          <a:endParaRPr lang="en-GB"/>
        </a:p>
      </dgm:t>
    </dgm:pt>
    <dgm:pt modelId="{0BF461D6-3ACB-CB4A-B780-C3EFC2FF52E4}" type="sibTrans" cxnId="{67779FAF-F41C-F743-BD4B-7A3061C9DA9A}">
      <dgm:prSet/>
      <dgm:spPr/>
      <dgm:t>
        <a:bodyPr/>
        <a:lstStyle/>
        <a:p>
          <a:endParaRPr lang="en-GB"/>
        </a:p>
      </dgm:t>
    </dgm:pt>
    <dgm:pt modelId="{23E25001-6436-1740-BDE9-FB4830E7F1E8}">
      <dgm:prSet phldrT="[Text]" custT="1"/>
      <dgm:spPr/>
      <dgm:t>
        <a:bodyPr/>
        <a:lstStyle/>
        <a:p>
          <a:r>
            <a:rPr lang="en-IN" sz="2000">
              <a:effectLst/>
              <a:latin typeface="Arial" panose="020B0604020202020204" pitchFamily="34" charset="0"/>
            </a:rPr>
            <a:t>to cure the infection as rapidly as possible and </a:t>
          </a:r>
          <a:endParaRPr lang="en-GB" sz="2000" dirty="0"/>
        </a:p>
      </dgm:t>
    </dgm:pt>
    <dgm:pt modelId="{3DC4E4A6-F83E-1F4C-93A1-560943F2A24B}" type="parTrans" cxnId="{65F30650-DB9F-B345-944E-10AE81633C44}">
      <dgm:prSet/>
      <dgm:spPr/>
      <dgm:t>
        <a:bodyPr/>
        <a:lstStyle/>
        <a:p>
          <a:endParaRPr lang="en-GB"/>
        </a:p>
      </dgm:t>
    </dgm:pt>
    <dgm:pt modelId="{4D622EE4-614A-E94D-A42C-173CF24C7ED0}" type="sibTrans" cxnId="{65F30650-DB9F-B345-944E-10AE81633C44}">
      <dgm:prSet/>
      <dgm:spPr/>
      <dgm:t>
        <a:bodyPr/>
        <a:lstStyle/>
        <a:p>
          <a:endParaRPr lang="en-GB"/>
        </a:p>
      </dgm:t>
    </dgm:pt>
    <dgm:pt modelId="{A7272D49-CB8F-2F46-8F6A-0F92A2D54425}">
      <dgm:prSet phldrT="[Text]" custT="1"/>
      <dgm:spPr/>
      <dgm:t>
        <a:bodyPr/>
        <a:lstStyle/>
        <a:p>
          <a:pPr algn="l"/>
          <a:r>
            <a:rPr lang="en-IN" sz="2400">
              <a:effectLst/>
              <a:latin typeface="Arial" panose="020B0604020202020204" pitchFamily="34" charset="0"/>
            </a:rPr>
            <a:t>The public health objectives of treatment are:-</a:t>
          </a:r>
          <a:endParaRPr lang="en-GB" sz="2400" dirty="0"/>
        </a:p>
      </dgm:t>
    </dgm:pt>
    <dgm:pt modelId="{2D250604-E425-BC4F-BB7C-9D8B99F36005}" type="parTrans" cxnId="{EBFE29EB-542B-1845-AC29-6D910B05B19B}">
      <dgm:prSet/>
      <dgm:spPr/>
      <dgm:t>
        <a:bodyPr/>
        <a:lstStyle/>
        <a:p>
          <a:endParaRPr lang="en-GB"/>
        </a:p>
      </dgm:t>
    </dgm:pt>
    <dgm:pt modelId="{FE1AA08B-DB15-C847-9A6C-36E046E5A8BD}" type="sibTrans" cxnId="{EBFE29EB-542B-1845-AC29-6D910B05B19B}">
      <dgm:prSet/>
      <dgm:spPr/>
      <dgm:t>
        <a:bodyPr/>
        <a:lstStyle/>
        <a:p>
          <a:endParaRPr lang="en-GB"/>
        </a:p>
      </dgm:t>
    </dgm:pt>
    <dgm:pt modelId="{9E911DBA-B2A2-0047-95D7-143AA5B5D237}">
      <dgm:prSet phldrT="[Text]"/>
      <dgm:spPr/>
      <dgm:t>
        <a:bodyPr/>
        <a:lstStyle/>
        <a:p>
          <a:r>
            <a:rPr lang="en-IN">
              <a:effectLst/>
              <a:latin typeface="Arial" panose="020B0604020202020204" pitchFamily="34" charset="0"/>
            </a:rPr>
            <a:t>to prevent onward transmission of the infection to others and </a:t>
          </a:r>
          <a:endParaRPr lang="en-GB" dirty="0"/>
        </a:p>
      </dgm:t>
    </dgm:pt>
    <dgm:pt modelId="{271D327F-E0A4-A045-B261-D99FC183C105}" type="parTrans" cxnId="{0EBE339E-D657-C841-8408-A2F06AA8D9BA}">
      <dgm:prSet/>
      <dgm:spPr/>
      <dgm:t>
        <a:bodyPr/>
        <a:lstStyle/>
        <a:p>
          <a:endParaRPr lang="en-GB"/>
        </a:p>
      </dgm:t>
    </dgm:pt>
    <dgm:pt modelId="{D5DF1430-4C1F-6548-9F61-BEB18DACC9D2}" type="sibTrans" cxnId="{0EBE339E-D657-C841-8408-A2F06AA8D9BA}">
      <dgm:prSet/>
      <dgm:spPr/>
      <dgm:t>
        <a:bodyPr/>
        <a:lstStyle/>
        <a:p>
          <a:endParaRPr lang="en-GB"/>
        </a:p>
      </dgm:t>
    </dgm:pt>
    <dgm:pt modelId="{27B91A8F-010A-7645-9EDD-A0C7EB4B1536}">
      <dgm:prSet custT="1"/>
      <dgm:spPr/>
      <dgm:t>
        <a:bodyPr/>
        <a:lstStyle/>
        <a:p>
          <a:r>
            <a:rPr lang="en-IN" sz="2000" dirty="0">
              <a:effectLst/>
              <a:latin typeface="Arial" panose="020B0604020202020204" pitchFamily="34" charset="0"/>
            </a:rPr>
            <a:t>to prevent progression to severe disease. </a:t>
          </a:r>
        </a:p>
      </dgm:t>
    </dgm:pt>
    <dgm:pt modelId="{216C6933-2488-544D-9944-4493F0C54A09}" type="parTrans" cxnId="{F463E0DE-71D7-4541-8213-294E51ECAB0A}">
      <dgm:prSet/>
      <dgm:spPr/>
      <dgm:t>
        <a:bodyPr/>
        <a:lstStyle/>
        <a:p>
          <a:endParaRPr lang="en-GB"/>
        </a:p>
      </dgm:t>
    </dgm:pt>
    <dgm:pt modelId="{F1A818B6-29C9-474B-9911-8B73A0305BAC}" type="sibTrans" cxnId="{F463E0DE-71D7-4541-8213-294E51ECAB0A}">
      <dgm:prSet/>
      <dgm:spPr/>
      <dgm:t>
        <a:bodyPr/>
        <a:lstStyle/>
        <a:p>
          <a:endParaRPr lang="en-GB"/>
        </a:p>
      </dgm:t>
    </dgm:pt>
    <dgm:pt modelId="{E9813EAF-C350-C24F-A179-BD36F7344009}">
      <dgm:prSet custT="1"/>
      <dgm:spPr/>
      <dgm:t>
        <a:bodyPr/>
        <a:lstStyle/>
        <a:p>
          <a:r>
            <a:rPr lang="en-IN" sz="2000">
              <a:effectLst/>
              <a:latin typeface="Arial" panose="020B0604020202020204" pitchFamily="34" charset="0"/>
            </a:rPr>
            <a:t>“Cure” is defined as elimination of al parasites from the body. </a:t>
          </a:r>
          <a:endParaRPr lang="en-IN" sz="2000" dirty="0">
            <a:effectLst/>
            <a:latin typeface="Arial" panose="020B0604020202020204" pitchFamily="34" charset="0"/>
          </a:endParaRPr>
        </a:p>
      </dgm:t>
    </dgm:pt>
    <dgm:pt modelId="{955746FE-B3AB-DC4B-B82B-566E60ED3962}" type="parTrans" cxnId="{28001CE1-08FD-1B47-9336-6E580D89BE20}">
      <dgm:prSet/>
      <dgm:spPr/>
      <dgm:t>
        <a:bodyPr/>
        <a:lstStyle/>
        <a:p>
          <a:endParaRPr lang="en-GB"/>
        </a:p>
      </dgm:t>
    </dgm:pt>
    <dgm:pt modelId="{FFFF65AA-E59A-E04D-B8A9-0221EA8213C1}" type="sibTrans" cxnId="{28001CE1-08FD-1B47-9336-6E580D89BE20}">
      <dgm:prSet/>
      <dgm:spPr/>
      <dgm:t>
        <a:bodyPr/>
        <a:lstStyle/>
        <a:p>
          <a:endParaRPr lang="en-GB"/>
        </a:p>
      </dgm:t>
    </dgm:pt>
    <dgm:pt modelId="{B1C1D261-6AA2-564B-8522-C317233D4984}">
      <dgm:prSet/>
      <dgm:spPr/>
      <dgm:t>
        <a:bodyPr/>
        <a:lstStyle/>
        <a:p>
          <a:r>
            <a:rPr lang="en-IN">
              <a:effectLst/>
              <a:latin typeface="Arial" panose="020B0604020202020204" pitchFamily="34" charset="0"/>
            </a:rPr>
            <a:t>to prevent the emergence and spread of resistance to antimalarial drugs.</a:t>
          </a:r>
          <a:endParaRPr lang="en-IN" dirty="0">
            <a:effectLst/>
            <a:latin typeface="Arial" panose="020B0604020202020204" pitchFamily="34" charset="0"/>
          </a:endParaRPr>
        </a:p>
      </dgm:t>
    </dgm:pt>
    <dgm:pt modelId="{409B944B-71B7-2849-A0C5-13EE2453DFAE}" type="parTrans" cxnId="{FBD1228C-6143-6248-93E1-1B51287E5F2D}">
      <dgm:prSet/>
      <dgm:spPr/>
      <dgm:t>
        <a:bodyPr/>
        <a:lstStyle/>
        <a:p>
          <a:endParaRPr lang="en-GB"/>
        </a:p>
      </dgm:t>
    </dgm:pt>
    <dgm:pt modelId="{40CB6935-F78F-A047-994E-9F7FA4D7CED0}" type="sibTrans" cxnId="{FBD1228C-6143-6248-93E1-1B51287E5F2D}">
      <dgm:prSet/>
      <dgm:spPr/>
      <dgm:t>
        <a:bodyPr/>
        <a:lstStyle/>
        <a:p>
          <a:endParaRPr lang="en-GB"/>
        </a:p>
      </dgm:t>
    </dgm:pt>
    <dgm:pt modelId="{FA4850E1-6024-2D4A-ADF8-DC7F7D5D6BDC}" type="pres">
      <dgm:prSet presAssocID="{E032C875-C3CC-D149-934F-916567262BBE}" presName="Name0" presStyleCnt="0">
        <dgm:presLayoutVars>
          <dgm:dir/>
          <dgm:animLvl val="lvl"/>
          <dgm:resizeHandles val="exact"/>
        </dgm:presLayoutVars>
      </dgm:prSet>
      <dgm:spPr/>
      <dgm:t>
        <a:bodyPr/>
        <a:lstStyle/>
        <a:p>
          <a:endParaRPr lang="en-US"/>
        </a:p>
      </dgm:t>
    </dgm:pt>
    <dgm:pt modelId="{FB7C0D88-A42B-0941-8C63-7CFF5FA6A5D9}" type="pres">
      <dgm:prSet presAssocID="{B12ADAE7-FD93-C142-9B5C-CDF5D590B6F1}" presName="linNode" presStyleCnt="0"/>
      <dgm:spPr/>
      <dgm:t>
        <a:bodyPr/>
        <a:lstStyle/>
        <a:p>
          <a:endParaRPr lang="en-US"/>
        </a:p>
      </dgm:t>
    </dgm:pt>
    <dgm:pt modelId="{5256C569-AEAC-6943-98D8-2B71B023D914}" type="pres">
      <dgm:prSet presAssocID="{B12ADAE7-FD93-C142-9B5C-CDF5D590B6F1}" presName="parentText" presStyleLbl="node1" presStyleIdx="0" presStyleCnt="2" custScaleX="120055">
        <dgm:presLayoutVars>
          <dgm:chMax val="1"/>
          <dgm:bulletEnabled val="1"/>
        </dgm:presLayoutVars>
      </dgm:prSet>
      <dgm:spPr/>
      <dgm:t>
        <a:bodyPr/>
        <a:lstStyle/>
        <a:p>
          <a:endParaRPr lang="en-US"/>
        </a:p>
      </dgm:t>
    </dgm:pt>
    <dgm:pt modelId="{115709FF-2314-4F4F-AA76-1772869E91D4}" type="pres">
      <dgm:prSet presAssocID="{B12ADAE7-FD93-C142-9B5C-CDF5D590B6F1}" presName="descendantText" presStyleLbl="alignAccFollowNode1" presStyleIdx="0" presStyleCnt="2" custLinFactNeighborY="5905">
        <dgm:presLayoutVars>
          <dgm:bulletEnabled val="1"/>
        </dgm:presLayoutVars>
      </dgm:prSet>
      <dgm:spPr/>
      <dgm:t>
        <a:bodyPr/>
        <a:lstStyle/>
        <a:p>
          <a:endParaRPr lang="en-US"/>
        </a:p>
      </dgm:t>
    </dgm:pt>
    <dgm:pt modelId="{04E5B727-20AE-D243-A6D7-D27AA1980F13}" type="pres">
      <dgm:prSet presAssocID="{0BF461D6-3ACB-CB4A-B780-C3EFC2FF52E4}" presName="sp" presStyleCnt="0"/>
      <dgm:spPr/>
      <dgm:t>
        <a:bodyPr/>
        <a:lstStyle/>
        <a:p>
          <a:endParaRPr lang="en-US"/>
        </a:p>
      </dgm:t>
    </dgm:pt>
    <dgm:pt modelId="{318DB6D8-2CF6-4A4E-94B0-BA2AE51FDDEA}" type="pres">
      <dgm:prSet presAssocID="{A7272D49-CB8F-2F46-8F6A-0F92A2D54425}" presName="linNode" presStyleCnt="0"/>
      <dgm:spPr/>
      <dgm:t>
        <a:bodyPr/>
        <a:lstStyle/>
        <a:p>
          <a:endParaRPr lang="en-US"/>
        </a:p>
      </dgm:t>
    </dgm:pt>
    <dgm:pt modelId="{BC280D03-8973-564C-8C30-3180F05D4667}" type="pres">
      <dgm:prSet presAssocID="{A7272D49-CB8F-2F46-8F6A-0F92A2D54425}" presName="parentText" presStyleLbl="node1" presStyleIdx="1" presStyleCnt="2" custScaleX="123995">
        <dgm:presLayoutVars>
          <dgm:chMax val="1"/>
          <dgm:bulletEnabled val="1"/>
        </dgm:presLayoutVars>
      </dgm:prSet>
      <dgm:spPr/>
      <dgm:t>
        <a:bodyPr/>
        <a:lstStyle/>
        <a:p>
          <a:endParaRPr lang="en-US"/>
        </a:p>
      </dgm:t>
    </dgm:pt>
    <dgm:pt modelId="{A4D813A2-ECF6-D146-9B54-32AADAD8EACB}" type="pres">
      <dgm:prSet presAssocID="{A7272D49-CB8F-2F46-8F6A-0F92A2D54425}" presName="descendantText" presStyleLbl="alignAccFollowNode1" presStyleIdx="1" presStyleCnt="2" custScaleX="100259">
        <dgm:presLayoutVars>
          <dgm:bulletEnabled val="1"/>
        </dgm:presLayoutVars>
      </dgm:prSet>
      <dgm:spPr/>
      <dgm:t>
        <a:bodyPr/>
        <a:lstStyle/>
        <a:p>
          <a:endParaRPr lang="en-US"/>
        </a:p>
      </dgm:t>
    </dgm:pt>
  </dgm:ptLst>
  <dgm:cxnLst>
    <dgm:cxn modelId="{F343AE88-D213-CF40-9071-E832EBC69747}" type="presOf" srcId="{B1C1D261-6AA2-564B-8522-C317233D4984}" destId="{A4D813A2-ECF6-D146-9B54-32AADAD8EACB}" srcOrd="0" destOrd="1" presId="urn:microsoft.com/office/officeart/2005/8/layout/vList5"/>
    <dgm:cxn modelId="{4C19FD7A-3F58-6949-A2E7-5FC9EFC6A8FD}" type="presOf" srcId="{A7272D49-CB8F-2F46-8F6A-0F92A2D54425}" destId="{BC280D03-8973-564C-8C30-3180F05D4667}" srcOrd="0" destOrd="0" presId="urn:microsoft.com/office/officeart/2005/8/layout/vList5"/>
    <dgm:cxn modelId="{84D63B1D-FEC0-8B4A-89C0-D3EAEE79855D}" type="presOf" srcId="{E9813EAF-C350-C24F-A179-BD36F7344009}" destId="{115709FF-2314-4F4F-AA76-1772869E91D4}" srcOrd="0" destOrd="2" presId="urn:microsoft.com/office/officeart/2005/8/layout/vList5"/>
    <dgm:cxn modelId="{ECA0E42A-D918-C34C-9FD3-E4F135AD552D}" type="presOf" srcId="{27B91A8F-010A-7645-9EDD-A0C7EB4B1536}" destId="{115709FF-2314-4F4F-AA76-1772869E91D4}" srcOrd="0" destOrd="1" presId="urn:microsoft.com/office/officeart/2005/8/layout/vList5"/>
    <dgm:cxn modelId="{0EBE339E-D657-C841-8408-A2F06AA8D9BA}" srcId="{A7272D49-CB8F-2F46-8F6A-0F92A2D54425}" destId="{9E911DBA-B2A2-0047-95D7-143AA5B5D237}" srcOrd="0" destOrd="0" parTransId="{271D327F-E0A4-A045-B261-D99FC183C105}" sibTransId="{D5DF1430-4C1F-6548-9F61-BEB18DACC9D2}"/>
    <dgm:cxn modelId="{65F30650-DB9F-B345-944E-10AE81633C44}" srcId="{B12ADAE7-FD93-C142-9B5C-CDF5D590B6F1}" destId="{23E25001-6436-1740-BDE9-FB4830E7F1E8}" srcOrd="0" destOrd="0" parTransId="{3DC4E4A6-F83E-1F4C-93A1-560943F2A24B}" sibTransId="{4D622EE4-614A-E94D-A42C-173CF24C7ED0}"/>
    <dgm:cxn modelId="{FBD1228C-6143-6248-93E1-1B51287E5F2D}" srcId="{A7272D49-CB8F-2F46-8F6A-0F92A2D54425}" destId="{B1C1D261-6AA2-564B-8522-C317233D4984}" srcOrd="1" destOrd="0" parTransId="{409B944B-71B7-2849-A0C5-13EE2453DFAE}" sibTransId="{40CB6935-F78F-A047-994E-9F7FA4D7CED0}"/>
    <dgm:cxn modelId="{EBFE29EB-542B-1845-AC29-6D910B05B19B}" srcId="{E032C875-C3CC-D149-934F-916567262BBE}" destId="{A7272D49-CB8F-2F46-8F6A-0F92A2D54425}" srcOrd="1" destOrd="0" parTransId="{2D250604-E425-BC4F-BB7C-9D8B99F36005}" sibTransId="{FE1AA08B-DB15-C847-9A6C-36E046E5A8BD}"/>
    <dgm:cxn modelId="{28001CE1-08FD-1B47-9336-6E580D89BE20}" srcId="{B12ADAE7-FD93-C142-9B5C-CDF5D590B6F1}" destId="{E9813EAF-C350-C24F-A179-BD36F7344009}" srcOrd="2" destOrd="0" parTransId="{955746FE-B3AB-DC4B-B82B-566E60ED3962}" sibTransId="{FFFF65AA-E59A-E04D-B8A9-0221EA8213C1}"/>
    <dgm:cxn modelId="{F463E0DE-71D7-4541-8213-294E51ECAB0A}" srcId="{B12ADAE7-FD93-C142-9B5C-CDF5D590B6F1}" destId="{27B91A8F-010A-7645-9EDD-A0C7EB4B1536}" srcOrd="1" destOrd="0" parTransId="{216C6933-2488-544D-9944-4493F0C54A09}" sibTransId="{F1A818B6-29C9-474B-9911-8B73A0305BAC}"/>
    <dgm:cxn modelId="{798C7E27-9F57-3849-9B88-6F11432460EE}" type="presOf" srcId="{9E911DBA-B2A2-0047-95D7-143AA5B5D237}" destId="{A4D813A2-ECF6-D146-9B54-32AADAD8EACB}" srcOrd="0" destOrd="0" presId="urn:microsoft.com/office/officeart/2005/8/layout/vList5"/>
    <dgm:cxn modelId="{67779FAF-F41C-F743-BD4B-7A3061C9DA9A}" srcId="{E032C875-C3CC-D149-934F-916567262BBE}" destId="{B12ADAE7-FD93-C142-9B5C-CDF5D590B6F1}" srcOrd="0" destOrd="0" parTransId="{A2EB3D2C-37B4-1344-953B-0ECB6090EFF4}" sibTransId="{0BF461D6-3ACB-CB4A-B780-C3EFC2FF52E4}"/>
    <dgm:cxn modelId="{D400CEC6-BA39-5E44-ABD9-1EC8AD101BFF}" type="presOf" srcId="{E032C875-C3CC-D149-934F-916567262BBE}" destId="{FA4850E1-6024-2D4A-ADF8-DC7F7D5D6BDC}" srcOrd="0" destOrd="0" presId="urn:microsoft.com/office/officeart/2005/8/layout/vList5"/>
    <dgm:cxn modelId="{3D07BA5D-B047-DC4D-A6E5-0B67CC283725}" type="presOf" srcId="{B12ADAE7-FD93-C142-9B5C-CDF5D590B6F1}" destId="{5256C569-AEAC-6943-98D8-2B71B023D914}" srcOrd="0" destOrd="0" presId="urn:microsoft.com/office/officeart/2005/8/layout/vList5"/>
    <dgm:cxn modelId="{A41D93EF-EAA8-4241-8415-DF9F7A1868C6}" type="presOf" srcId="{23E25001-6436-1740-BDE9-FB4830E7F1E8}" destId="{115709FF-2314-4F4F-AA76-1772869E91D4}" srcOrd="0" destOrd="0" presId="urn:microsoft.com/office/officeart/2005/8/layout/vList5"/>
    <dgm:cxn modelId="{CD47B31F-546E-A340-8B73-A5A901ECE033}" type="presParOf" srcId="{FA4850E1-6024-2D4A-ADF8-DC7F7D5D6BDC}" destId="{FB7C0D88-A42B-0941-8C63-7CFF5FA6A5D9}" srcOrd="0" destOrd="0" presId="urn:microsoft.com/office/officeart/2005/8/layout/vList5"/>
    <dgm:cxn modelId="{9F0976DB-9F99-494B-A85B-E6E354A1C482}" type="presParOf" srcId="{FB7C0D88-A42B-0941-8C63-7CFF5FA6A5D9}" destId="{5256C569-AEAC-6943-98D8-2B71B023D914}" srcOrd="0" destOrd="0" presId="urn:microsoft.com/office/officeart/2005/8/layout/vList5"/>
    <dgm:cxn modelId="{4D2ED1DE-982B-E441-8689-375723105C96}" type="presParOf" srcId="{FB7C0D88-A42B-0941-8C63-7CFF5FA6A5D9}" destId="{115709FF-2314-4F4F-AA76-1772869E91D4}" srcOrd="1" destOrd="0" presId="urn:microsoft.com/office/officeart/2005/8/layout/vList5"/>
    <dgm:cxn modelId="{D656A543-8B19-0144-856E-1E15AA490C56}" type="presParOf" srcId="{FA4850E1-6024-2D4A-ADF8-DC7F7D5D6BDC}" destId="{04E5B727-20AE-D243-A6D7-D27AA1980F13}" srcOrd="1" destOrd="0" presId="urn:microsoft.com/office/officeart/2005/8/layout/vList5"/>
    <dgm:cxn modelId="{ABE8237B-FABB-1441-9E89-D98F8BD309CD}" type="presParOf" srcId="{FA4850E1-6024-2D4A-ADF8-DC7F7D5D6BDC}" destId="{318DB6D8-2CF6-4A4E-94B0-BA2AE51FDDEA}" srcOrd="2" destOrd="0" presId="urn:microsoft.com/office/officeart/2005/8/layout/vList5"/>
    <dgm:cxn modelId="{415A810A-B44F-0A46-AFC8-CC46B1984C49}" type="presParOf" srcId="{318DB6D8-2CF6-4A4E-94B0-BA2AE51FDDEA}" destId="{BC280D03-8973-564C-8C30-3180F05D4667}" srcOrd="0" destOrd="0" presId="urn:microsoft.com/office/officeart/2005/8/layout/vList5"/>
    <dgm:cxn modelId="{5BBCC590-1DF1-2146-A988-95A027E44E63}" type="presParOf" srcId="{318DB6D8-2CF6-4A4E-94B0-BA2AE51FDDEA}" destId="{A4D813A2-ECF6-D146-9B54-32AADAD8EACB}"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0CB9CDBE-A804-415D-BE5A-39906EDCE28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3A2C2C62-C2FA-4B90-86EA-6187BD5D0EDB}">
      <dgm:prSet custT="1"/>
      <dgm:spPr/>
      <dgm:t>
        <a:bodyPr/>
        <a:lstStyle/>
        <a:p>
          <a:r>
            <a:rPr lang="en-IN" sz="2400" b="0" i="0" baseline="0" dirty="0"/>
            <a:t>A patient who presents with symptoms of malaria and a positive parasitological test (microscopy or RDT) but with no features of severe malaria is defined as having uncomplicated malaria</a:t>
          </a:r>
          <a:endParaRPr lang="en-IN" sz="2400" dirty="0"/>
        </a:p>
      </dgm:t>
    </dgm:pt>
    <dgm:pt modelId="{AFA606CB-5290-4B27-A1D7-24FCDF91018B}" type="parTrans" cxnId="{ED945723-D110-4326-A43D-ED755371F8B4}">
      <dgm:prSet/>
      <dgm:spPr/>
      <dgm:t>
        <a:bodyPr/>
        <a:lstStyle/>
        <a:p>
          <a:endParaRPr lang="en-IN"/>
        </a:p>
      </dgm:t>
    </dgm:pt>
    <dgm:pt modelId="{C37ACE4A-16D7-4D98-9E64-33606E7E4BA8}" type="sibTrans" cxnId="{ED945723-D110-4326-A43D-ED755371F8B4}">
      <dgm:prSet/>
      <dgm:spPr/>
      <dgm:t>
        <a:bodyPr/>
        <a:lstStyle/>
        <a:p>
          <a:endParaRPr lang="en-IN"/>
        </a:p>
      </dgm:t>
    </dgm:pt>
    <dgm:pt modelId="{049634BB-9882-47CF-8606-922E4998E5B2}" type="pres">
      <dgm:prSet presAssocID="{0CB9CDBE-A804-415D-BE5A-39906EDCE289}" presName="linear" presStyleCnt="0">
        <dgm:presLayoutVars>
          <dgm:animLvl val="lvl"/>
          <dgm:resizeHandles val="exact"/>
        </dgm:presLayoutVars>
      </dgm:prSet>
      <dgm:spPr/>
      <dgm:t>
        <a:bodyPr/>
        <a:lstStyle/>
        <a:p>
          <a:endParaRPr lang="en-US"/>
        </a:p>
      </dgm:t>
    </dgm:pt>
    <dgm:pt modelId="{4AED9988-8DC7-4495-85F4-D1A7DA70F0A9}" type="pres">
      <dgm:prSet presAssocID="{3A2C2C62-C2FA-4B90-86EA-6187BD5D0EDB}" presName="parentText" presStyleLbl="node1" presStyleIdx="0" presStyleCnt="1">
        <dgm:presLayoutVars>
          <dgm:chMax val="0"/>
          <dgm:bulletEnabled val="1"/>
        </dgm:presLayoutVars>
      </dgm:prSet>
      <dgm:spPr/>
      <dgm:t>
        <a:bodyPr/>
        <a:lstStyle/>
        <a:p>
          <a:endParaRPr lang="en-US"/>
        </a:p>
      </dgm:t>
    </dgm:pt>
  </dgm:ptLst>
  <dgm:cxnLst>
    <dgm:cxn modelId="{064D05C7-9F0D-46E4-BF6C-0C3FF9588056}" type="presOf" srcId="{0CB9CDBE-A804-415D-BE5A-39906EDCE289}" destId="{049634BB-9882-47CF-8606-922E4998E5B2}" srcOrd="0" destOrd="0" presId="urn:microsoft.com/office/officeart/2005/8/layout/vList2"/>
    <dgm:cxn modelId="{B1E57C2A-9281-4FB0-AFAD-959087286EA6}" type="presOf" srcId="{3A2C2C62-C2FA-4B90-86EA-6187BD5D0EDB}" destId="{4AED9988-8DC7-4495-85F4-D1A7DA70F0A9}" srcOrd="0" destOrd="0" presId="urn:microsoft.com/office/officeart/2005/8/layout/vList2"/>
    <dgm:cxn modelId="{ED945723-D110-4326-A43D-ED755371F8B4}" srcId="{0CB9CDBE-A804-415D-BE5A-39906EDCE289}" destId="{3A2C2C62-C2FA-4B90-86EA-6187BD5D0EDB}" srcOrd="0" destOrd="0" parTransId="{AFA606CB-5290-4B27-A1D7-24FCDF91018B}" sibTransId="{C37ACE4A-16D7-4D98-9E64-33606E7E4BA8}"/>
    <dgm:cxn modelId="{8F1CEB0B-25C2-4825-8FD7-E7990D140B3D}" type="presParOf" srcId="{049634BB-9882-47CF-8606-922E4998E5B2}" destId="{4AED9988-8DC7-4495-85F4-D1A7DA70F0A9}"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FE5D5F93-BB1C-874B-8413-93FAC45846AB}"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GB"/>
        </a:p>
      </dgm:t>
    </dgm:pt>
    <dgm:pt modelId="{8459D38A-D0C0-2E48-B50D-1A4E5C255572}">
      <dgm:prSet phldrT="[Text]" custT="1"/>
      <dgm:spPr/>
      <dgm:t>
        <a:bodyPr/>
        <a:lstStyle/>
        <a:p>
          <a:pPr>
            <a:buNone/>
          </a:pPr>
          <a:r>
            <a:rPr lang="en-US" sz="2000" dirty="0"/>
            <a:t>Once a suspected case is diagnosed positive by RDT or microscopy, treatment is started</a:t>
          </a:r>
          <a:r>
            <a:rPr lang="en-US" sz="1400" dirty="0"/>
            <a:t>. </a:t>
          </a:r>
          <a:endParaRPr lang="en-GB" sz="1400" dirty="0"/>
        </a:p>
      </dgm:t>
    </dgm:pt>
    <dgm:pt modelId="{6E177301-377C-834E-931F-8DC42AF2C15F}" type="parTrans" cxnId="{CFF2FFE3-74D7-374A-ACEA-7911737C15D7}">
      <dgm:prSet/>
      <dgm:spPr/>
      <dgm:t>
        <a:bodyPr/>
        <a:lstStyle/>
        <a:p>
          <a:endParaRPr lang="en-GB"/>
        </a:p>
      </dgm:t>
    </dgm:pt>
    <dgm:pt modelId="{4814F561-C36A-B24B-9BD1-ADA13C339595}" type="sibTrans" cxnId="{CFF2FFE3-74D7-374A-ACEA-7911737C15D7}">
      <dgm:prSet/>
      <dgm:spPr/>
      <dgm:t>
        <a:bodyPr/>
        <a:lstStyle/>
        <a:p>
          <a:endParaRPr lang="en-GB"/>
        </a:p>
      </dgm:t>
    </dgm:pt>
    <dgm:pt modelId="{05A92437-4100-0F42-807E-2CFCF60422F1}">
      <dgm:prSet phldrT="[Text]" custT="1"/>
      <dgm:spPr/>
      <dgm:t>
        <a:bodyPr/>
        <a:lstStyle/>
        <a:p>
          <a:pPr>
            <a:buFont typeface="Arial" panose="020B0604020202020204" pitchFamily="34" charset="0"/>
            <a:buChar char="•"/>
          </a:pPr>
          <a:r>
            <a:rPr lang="en-US" sz="2000" dirty="0"/>
            <a:t>The first dose is always taken in the presence of the health volunteer/worker. The blister pack with remaining tablets is given to the patient/caretaker to take home with clear instructions. </a:t>
          </a:r>
          <a:endParaRPr lang="en-GB" sz="2000" dirty="0"/>
        </a:p>
      </dgm:t>
    </dgm:pt>
    <dgm:pt modelId="{DAA6CEB0-E01E-4C45-A5C5-08096831E2FA}" type="parTrans" cxnId="{92381EC1-5E0D-8C4D-9EA3-7703205E7F02}">
      <dgm:prSet/>
      <dgm:spPr/>
      <dgm:t>
        <a:bodyPr/>
        <a:lstStyle/>
        <a:p>
          <a:endParaRPr lang="en-GB"/>
        </a:p>
      </dgm:t>
    </dgm:pt>
    <dgm:pt modelId="{C97132EE-792C-6747-B31A-0CE48F724093}" type="sibTrans" cxnId="{92381EC1-5E0D-8C4D-9EA3-7703205E7F02}">
      <dgm:prSet/>
      <dgm:spPr/>
      <dgm:t>
        <a:bodyPr/>
        <a:lstStyle/>
        <a:p>
          <a:endParaRPr lang="en-GB"/>
        </a:p>
      </dgm:t>
    </dgm:pt>
    <dgm:pt modelId="{28183C11-A31B-CA48-A74E-1F8ED6456639}">
      <dgm:prSet phldrT="[Text]" custT="1"/>
      <dgm:spPr/>
      <dgm:t>
        <a:bodyPr/>
        <a:lstStyle/>
        <a:p>
          <a:pPr>
            <a:buNone/>
          </a:pPr>
          <a:r>
            <a:rPr lang="en-US" sz="2000" dirty="0"/>
            <a:t>Caution: If the patient is a child under 5 years or pregnant, ask the patient to wait for 15 minutes after taking the first dose. </a:t>
          </a:r>
          <a:endParaRPr lang="en-GB" sz="2000" dirty="0"/>
        </a:p>
      </dgm:t>
    </dgm:pt>
    <dgm:pt modelId="{B3E26F40-ECEA-004D-88E4-7EACFC668909}" type="parTrans" cxnId="{F4FF4C77-7302-C74D-9B09-051869A12DC9}">
      <dgm:prSet/>
      <dgm:spPr/>
      <dgm:t>
        <a:bodyPr/>
        <a:lstStyle/>
        <a:p>
          <a:endParaRPr lang="en-GB"/>
        </a:p>
      </dgm:t>
    </dgm:pt>
    <dgm:pt modelId="{6CFCAF60-107B-FE4B-88CA-D6F2E80FCBEF}" type="sibTrans" cxnId="{F4FF4C77-7302-C74D-9B09-051869A12DC9}">
      <dgm:prSet/>
      <dgm:spPr/>
      <dgm:t>
        <a:bodyPr/>
        <a:lstStyle/>
        <a:p>
          <a:endParaRPr lang="en-GB"/>
        </a:p>
      </dgm:t>
    </dgm:pt>
    <dgm:pt modelId="{BCCF6CA1-DA93-CB4A-8893-BD2E75DB381E}">
      <dgm:prSet phldrT="[Text]" custT="1"/>
      <dgm:spPr/>
      <dgm:t>
        <a:bodyPr/>
        <a:lstStyle/>
        <a:p>
          <a:r>
            <a:rPr lang="en-US" sz="2000" dirty="0"/>
            <a:t>If it is vomited within this period, let the patient rest for 15 minutes, and then give the first dose again i.e. open a new blister-pack and discard what remains of the old. </a:t>
          </a:r>
          <a:endParaRPr lang="en-GB" sz="2000" dirty="0"/>
        </a:p>
      </dgm:t>
    </dgm:pt>
    <dgm:pt modelId="{BAE1E83C-5951-9548-9E17-FEF522680DF8}" type="parTrans" cxnId="{FAEB8B65-B734-1447-82C9-7D74B4507F46}">
      <dgm:prSet/>
      <dgm:spPr/>
      <dgm:t>
        <a:bodyPr/>
        <a:lstStyle/>
        <a:p>
          <a:endParaRPr lang="en-GB"/>
        </a:p>
      </dgm:t>
    </dgm:pt>
    <dgm:pt modelId="{04FAB42B-8980-E74D-9F69-2BEF8801DF7D}" type="sibTrans" cxnId="{FAEB8B65-B734-1447-82C9-7D74B4507F46}">
      <dgm:prSet/>
      <dgm:spPr/>
      <dgm:t>
        <a:bodyPr/>
        <a:lstStyle/>
        <a:p>
          <a:endParaRPr lang="en-GB"/>
        </a:p>
      </dgm:t>
    </dgm:pt>
    <dgm:pt modelId="{7FFA673F-D3E0-2F46-8C65-D571042D8148}">
      <dgm:prSet phldrT="[Text]" custT="1"/>
      <dgm:spPr>
        <a:solidFill>
          <a:schemeClr val="accent2">
            <a:lumMod val="50000"/>
          </a:schemeClr>
        </a:solidFill>
      </dgm:spPr>
      <dgm:t>
        <a:bodyPr/>
        <a:lstStyle/>
        <a:p>
          <a:pPr>
            <a:buNone/>
          </a:pPr>
          <a:r>
            <a:rPr lang="en-US" sz="2400" dirty="0"/>
            <a:t>Explain to the patient/caretaker:</a:t>
          </a:r>
          <a:endParaRPr lang="en-GB" sz="2400" dirty="0"/>
        </a:p>
      </dgm:t>
    </dgm:pt>
    <dgm:pt modelId="{F24891E8-7AB1-6B4E-992B-F4C91A9B5584}" type="parTrans" cxnId="{9D33710D-042C-B941-B4E5-7C27C0F9A78E}">
      <dgm:prSet/>
      <dgm:spPr/>
      <dgm:t>
        <a:bodyPr/>
        <a:lstStyle/>
        <a:p>
          <a:endParaRPr lang="en-GB"/>
        </a:p>
      </dgm:t>
    </dgm:pt>
    <dgm:pt modelId="{50403E2C-C96E-4642-A275-AEC6641775B3}" type="sibTrans" cxnId="{9D33710D-042C-B941-B4E5-7C27C0F9A78E}">
      <dgm:prSet/>
      <dgm:spPr/>
      <dgm:t>
        <a:bodyPr/>
        <a:lstStyle/>
        <a:p>
          <a:endParaRPr lang="en-GB"/>
        </a:p>
      </dgm:t>
    </dgm:pt>
    <dgm:pt modelId="{42CB9030-6EDF-AE44-BF8F-73ECEEE535C4}">
      <dgm:prSet custT="1"/>
      <dgm:spPr/>
      <dgm:t>
        <a:bodyPr/>
        <a:lstStyle/>
        <a:p>
          <a:r>
            <a:rPr lang="en-US" sz="2000" dirty="0"/>
            <a:t>If the patient vomits the first dose again, it is considered a case of severe malaria, refer the patient immediate to the nearest Block PHC/ CHC/ Hospital. </a:t>
          </a:r>
        </a:p>
      </dgm:t>
    </dgm:pt>
    <dgm:pt modelId="{9EF16DF2-9279-4944-B004-BA3C2122E22D}" type="parTrans" cxnId="{8DB2E94B-AD71-6A40-855D-2CD4B69B5950}">
      <dgm:prSet/>
      <dgm:spPr/>
      <dgm:t>
        <a:bodyPr/>
        <a:lstStyle/>
        <a:p>
          <a:endParaRPr lang="en-GB"/>
        </a:p>
      </dgm:t>
    </dgm:pt>
    <dgm:pt modelId="{8692DD4E-2CFE-D446-AE0D-A29DC885C04D}" type="sibTrans" cxnId="{8DB2E94B-AD71-6A40-855D-2CD4B69B5950}">
      <dgm:prSet/>
      <dgm:spPr/>
      <dgm:t>
        <a:bodyPr/>
        <a:lstStyle/>
        <a:p>
          <a:endParaRPr lang="en-GB"/>
        </a:p>
      </dgm:t>
    </dgm:pt>
    <dgm:pt modelId="{00416374-1C69-43F7-865B-C568F0C518C6}">
      <dgm:prSet phldrT="[Text]" custT="1"/>
      <dgm:spPr/>
      <dgm:t>
        <a:bodyPr/>
        <a:lstStyle/>
        <a:p>
          <a:pPr>
            <a:buClrTx/>
            <a:buSzTx/>
            <a:buFont typeface="Arial" panose="020B0604020202020204" pitchFamily="34" charset="0"/>
            <a:buChar char="•"/>
          </a:pPr>
          <a:r>
            <a:rPr kumimoji="0" lang="en-US" sz="2400" b="0" i="0" u="none" strike="noStrike" cap="none" spc="0" normalizeH="0" baseline="0" noProof="0" dirty="0">
              <a:ln>
                <a:noFill/>
              </a:ln>
              <a:solidFill>
                <a:schemeClr val="bg1"/>
              </a:solidFill>
              <a:effectLst/>
              <a:uLnTx/>
              <a:uFillTx/>
              <a:latin typeface="Aptos" panose="02110004020202020204"/>
              <a:ea typeface="+mn-ea"/>
              <a:cs typeface="+mn-cs"/>
            </a:rPr>
            <a:t>That if the treatment is not completed as prescribed, the disease may manifest again with more serious features and more difficult to treat.</a:t>
          </a:r>
          <a:endParaRPr lang="en-GB" sz="2400" dirty="0">
            <a:solidFill>
              <a:schemeClr val="bg1"/>
            </a:solidFill>
          </a:endParaRPr>
        </a:p>
      </dgm:t>
    </dgm:pt>
    <dgm:pt modelId="{0CB03FFD-187A-43DA-B893-49AF23E3B69F}" type="parTrans" cxnId="{C75ED37F-8CC5-480C-8B44-73DE49B4E6D6}">
      <dgm:prSet/>
      <dgm:spPr/>
      <dgm:t>
        <a:bodyPr/>
        <a:lstStyle/>
        <a:p>
          <a:endParaRPr lang="en-IN"/>
        </a:p>
      </dgm:t>
    </dgm:pt>
    <dgm:pt modelId="{C4F60FC1-9742-4F03-BC4B-EF17160FAF64}" type="sibTrans" cxnId="{C75ED37F-8CC5-480C-8B44-73DE49B4E6D6}">
      <dgm:prSet/>
      <dgm:spPr/>
      <dgm:t>
        <a:bodyPr/>
        <a:lstStyle/>
        <a:p>
          <a:endParaRPr lang="en-IN"/>
        </a:p>
      </dgm:t>
    </dgm:pt>
    <dgm:pt modelId="{98486B29-9580-411D-A8F7-9932F938B02C}">
      <dgm:prSet custT="1"/>
      <dgm:spPr/>
      <dgm:t>
        <a:bodyPr/>
        <a:lstStyle/>
        <a:p>
          <a:pPr>
            <a:buNone/>
          </a:pPr>
          <a:r>
            <a:rPr kumimoji="0" lang="en-US" sz="2000" b="0" i="0" u="none" strike="noStrike" cap="none" spc="0" normalizeH="0" baseline="0" noProof="0" dirty="0">
              <a:ln>
                <a:noFill/>
              </a:ln>
              <a:solidFill>
                <a:prstClr val="black"/>
              </a:solidFill>
              <a:effectLst/>
              <a:uLnTx/>
              <a:uFillTx/>
              <a:latin typeface="Aptos" panose="02110004020202020204"/>
              <a:ea typeface="+mn-ea"/>
              <a:cs typeface="+mn-cs"/>
            </a:rPr>
            <a:t>To come back immediately, if there is no improvement after 24 hours, if the situation gets worse or the fever comes back.</a:t>
          </a:r>
        </a:p>
      </dgm:t>
    </dgm:pt>
    <dgm:pt modelId="{5562EB02-9E5D-4857-B1BD-A56CDE5461F0}" type="parTrans" cxnId="{49B7F009-5552-4F5A-A000-556B46C00D47}">
      <dgm:prSet/>
      <dgm:spPr/>
      <dgm:t>
        <a:bodyPr/>
        <a:lstStyle/>
        <a:p>
          <a:endParaRPr lang="en-IN"/>
        </a:p>
      </dgm:t>
    </dgm:pt>
    <dgm:pt modelId="{DDC48395-CA32-46A2-B344-B264A3E14679}" type="sibTrans" cxnId="{49B7F009-5552-4F5A-A000-556B46C00D47}">
      <dgm:prSet/>
      <dgm:spPr/>
      <dgm:t>
        <a:bodyPr/>
        <a:lstStyle/>
        <a:p>
          <a:endParaRPr lang="en-IN"/>
        </a:p>
      </dgm:t>
    </dgm:pt>
    <dgm:pt modelId="{F9DF478F-AB1D-CB4D-AFDE-18297B4C4B1F}" type="pres">
      <dgm:prSet presAssocID="{FE5D5F93-BB1C-874B-8413-93FAC45846AB}" presName="linear" presStyleCnt="0">
        <dgm:presLayoutVars>
          <dgm:animLvl val="lvl"/>
          <dgm:resizeHandles val="exact"/>
        </dgm:presLayoutVars>
      </dgm:prSet>
      <dgm:spPr/>
      <dgm:t>
        <a:bodyPr/>
        <a:lstStyle/>
        <a:p>
          <a:endParaRPr lang="en-US"/>
        </a:p>
      </dgm:t>
    </dgm:pt>
    <dgm:pt modelId="{ED71E379-B54C-2A4C-914A-6FE2B2F6AED2}" type="pres">
      <dgm:prSet presAssocID="{8459D38A-D0C0-2E48-B50D-1A4E5C255572}" presName="parentText" presStyleLbl="node1" presStyleIdx="0" presStyleCnt="4" custScaleY="47512" custLinFactNeighborY="-28796">
        <dgm:presLayoutVars>
          <dgm:chMax val="0"/>
          <dgm:bulletEnabled val="1"/>
        </dgm:presLayoutVars>
      </dgm:prSet>
      <dgm:spPr/>
      <dgm:t>
        <a:bodyPr/>
        <a:lstStyle/>
        <a:p>
          <a:endParaRPr lang="en-US"/>
        </a:p>
      </dgm:t>
    </dgm:pt>
    <dgm:pt modelId="{1F3C492C-0CDC-2E4B-B0C4-2FFF9CD6B439}" type="pres">
      <dgm:prSet presAssocID="{8459D38A-D0C0-2E48-B50D-1A4E5C255572}" presName="childText" presStyleLbl="revTx" presStyleIdx="0" presStyleCnt="3" custLinFactNeighborY="-27675">
        <dgm:presLayoutVars>
          <dgm:bulletEnabled val="1"/>
        </dgm:presLayoutVars>
      </dgm:prSet>
      <dgm:spPr/>
      <dgm:t>
        <a:bodyPr/>
        <a:lstStyle/>
        <a:p>
          <a:endParaRPr lang="en-US"/>
        </a:p>
      </dgm:t>
    </dgm:pt>
    <dgm:pt modelId="{15CB448A-BC41-7C44-B935-B005AF7824D7}" type="pres">
      <dgm:prSet presAssocID="{28183C11-A31B-CA48-A74E-1F8ED6456639}" presName="parentText" presStyleLbl="node1" presStyleIdx="1" presStyleCnt="4" custScaleY="58591" custLinFactNeighborY="-41106">
        <dgm:presLayoutVars>
          <dgm:chMax val="0"/>
          <dgm:bulletEnabled val="1"/>
        </dgm:presLayoutVars>
      </dgm:prSet>
      <dgm:spPr/>
      <dgm:t>
        <a:bodyPr/>
        <a:lstStyle/>
        <a:p>
          <a:endParaRPr lang="en-US"/>
        </a:p>
      </dgm:t>
    </dgm:pt>
    <dgm:pt modelId="{35257EB7-6BCF-7646-82D5-5EA01882A47C}" type="pres">
      <dgm:prSet presAssocID="{28183C11-A31B-CA48-A74E-1F8ED6456639}" presName="childText" presStyleLbl="revTx" presStyleIdx="1" presStyleCnt="3" custScaleY="46188" custLinFactNeighborY="-33670">
        <dgm:presLayoutVars>
          <dgm:bulletEnabled val="1"/>
        </dgm:presLayoutVars>
      </dgm:prSet>
      <dgm:spPr/>
      <dgm:t>
        <a:bodyPr/>
        <a:lstStyle/>
        <a:p>
          <a:endParaRPr lang="en-US"/>
        </a:p>
      </dgm:t>
    </dgm:pt>
    <dgm:pt modelId="{B5EC4596-A049-F34D-BA1E-F16DBD213518}" type="pres">
      <dgm:prSet presAssocID="{7FFA673F-D3E0-2F46-8C65-D571042D8148}" presName="parentText" presStyleLbl="node1" presStyleIdx="2" presStyleCnt="4" custScaleY="48648" custLinFactY="10823" custLinFactNeighborY="100000">
        <dgm:presLayoutVars>
          <dgm:chMax val="0"/>
          <dgm:bulletEnabled val="1"/>
        </dgm:presLayoutVars>
      </dgm:prSet>
      <dgm:spPr/>
      <dgm:t>
        <a:bodyPr/>
        <a:lstStyle/>
        <a:p>
          <a:endParaRPr lang="en-US"/>
        </a:p>
      </dgm:t>
    </dgm:pt>
    <dgm:pt modelId="{E5972FB0-EF43-47C4-8D5E-E9A09320518F}" type="pres">
      <dgm:prSet presAssocID="{50403E2C-C96E-4642-A275-AEC6641775B3}" presName="spacer" presStyleCnt="0"/>
      <dgm:spPr/>
    </dgm:pt>
    <dgm:pt modelId="{CDB42253-035D-47AD-9751-71DC448CC510}" type="pres">
      <dgm:prSet presAssocID="{00416374-1C69-43F7-865B-C568F0C518C6}" presName="parentText" presStyleLbl="node1" presStyleIdx="3" presStyleCnt="4" custLinFactNeighborY="15586">
        <dgm:presLayoutVars>
          <dgm:chMax val="0"/>
          <dgm:bulletEnabled val="1"/>
        </dgm:presLayoutVars>
      </dgm:prSet>
      <dgm:spPr/>
      <dgm:t>
        <a:bodyPr/>
        <a:lstStyle/>
        <a:p>
          <a:endParaRPr lang="en-US"/>
        </a:p>
      </dgm:t>
    </dgm:pt>
    <dgm:pt modelId="{4052C533-436B-47E4-ADA7-BD9575706419}" type="pres">
      <dgm:prSet presAssocID="{00416374-1C69-43F7-865B-C568F0C518C6}" presName="childText" presStyleLbl="revTx" presStyleIdx="2" presStyleCnt="3" custLinFactNeighborY="23342">
        <dgm:presLayoutVars>
          <dgm:bulletEnabled val="1"/>
        </dgm:presLayoutVars>
      </dgm:prSet>
      <dgm:spPr/>
      <dgm:t>
        <a:bodyPr/>
        <a:lstStyle/>
        <a:p>
          <a:endParaRPr lang="en-US"/>
        </a:p>
      </dgm:t>
    </dgm:pt>
  </dgm:ptLst>
  <dgm:cxnLst>
    <dgm:cxn modelId="{C4F49B55-5821-CE46-85DD-F53046C73B5A}" type="presOf" srcId="{7FFA673F-D3E0-2F46-8C65-D571042D8148}" destId="{B5EC4596-A049-F34D-BA1E-F16DBD213518}" srcOrd="0" destOrd="0" presId="urn:microsoft.com/office/officeart/2005/8/layout/vList2"/>
    <dgm:cxn modelId="{EB55D8D3-4108-4348-8087-9F7D2AB65977}" type="presOf" srcId="{28183C11-A31B-CA48-A74E-1F8ED6456639}" destId="{15CB448A-BC41-7C44-B935-B005AF7824D7}" srcOrd="0" destOrd="0" presId="urn:microsoft.com/office/officeart/2005/8/layout/vList2"/>
    <dgm:cxn modelId="{CE1ED33C-BB5E-4255-9769-6E90872428FA}" type="presOf" srcId="{00416374-1C69-43F7-865B-C568F0C518C6}" destId="{CDB42253-035D-47AD-9751-71DC448CC510}" srcOrd="0" destOrd="0" presId="urn:microsoft.com/office/officeart/2005/8/layout/vList2"/>
    <dgm:cxn modelId="{92381EC1-5E0D-8C4D-9EA3-7703205E7F02}" srcId="{8459D38A-D0C0-2E48-B50D-1A4E5C255572}" destId="{05A92437-4100-0F42-807E-2CFCF60422F1}" srcOrd="0" destOrd="0" parTransId="{DAA6CEB0-E01E-4C45-A5C5-08096831E2FA}" sibTransId="{C97132EE-792C-6747-B31A-0CE48F724093}"/>
    <dgm:cxn modelId="{8DB2E94B-AD71-6A40-855D-2CD4B69B5950}" srcId="{28183C11-A31B-CA48-A74E-1F8ED6456639}" destId="{42CB9030-6EDF-AE44-BF8F-73ECEEE535C4}" srcOrd="1" destOrd="0" parTransId="{9EF16DF2-9279-4944-B004-BA3C2122E22D}" sibTransId="{8692DD4E-2CFE-D446-AE0D-A29DC885C04D}"/>
    <dgm:cxn modelId="{FAEB8B65-B734-1447-82C9-7D74B4507F46}" srcId="{28183C11-A31B-CA48-A74E-1F8ED6456639}" destId="{BCCF6CA1-DA93-CB4A-8893-BD2E75DB381E}" srcOrd="0" destOrd="0" parTransId="{BAE1E83C-5951-9548-9E17-FEF522680DF8}" sibTransId="{04FAB42B-8980-E74D-9F69-2BEF8801DF7D}"/>
    <dgm:cxn modelId="{CFF2FFE3-74D7-374A-ACEA-7911737C15D7}" srcId="{FE5D5F93-BB1C-874B-8413-93FAC45846AB}" destId="{8459D38A-D0C0-2E48-B50D-1A4E5C255572}" srcOrd="0" destOrd="0" parTransId="{6E177301-377C-834E-931F-8DC42AF2C15F}" sibTransId="{4814F561-C36A-B24B-9BD1-ADA13C339595}"/>
    <dgm:cxn modelId="{01554985-730B-954F-8755-332D598CE94B}" type="presOf" srcId="{42CB9030-6EDF-AE44-BF8F-73ECEEE535C4}" destId="{35257EB7-6BCF-7646-82D5-5EA01882A47C}" srcOrd="0" destOrd="1" presId="urn:microsoft.com/office/officeart/2005/8/layout/vList2"/>
    <dgm:cxn modelId="{49B7F009-5552-4F5A-A000-556B46C00D47}" srcId="{00416374-1C69-43F7-865B-C568F0C518C6}" destId="{98486B29-9580-411D-A8F7-9932F938B02C}" srcOrd="0" destOrd="0" parTransId="{5562EB02-9E5D-4857-B1BD-A56CDE5461F0}" sibTransId="{DDC48395-CA32-46A2-B344-B264A3E14679}"/>
    <dgm:cxn modelId="{38A53685-66B9-7A43-82A2-883E5BA02949}" type="presOf" srcId="{BCCF6CA1-DA93-CB4A-8893-BD2E75DB381E}" destId="{35257EB7-6BCF-7646-82D5-5EA01882A47C}" srcOrd="0" destOrd="0" presId="urn:microsoft.com/office/officeart/2005/8/layout/vList2"/>
    <dgm:cxn modelId="{F4FF4C77-7302-C74D-9B09-051869A12DC9}" srcId="{FE5D5F93-BB1C-874B-8413-93FAC45846AB}" destId="{28183C11-A31B-CA48-A74E-1F8ED6456639}" srcOrd="1" destOrd="0" parTransId="{B3E26F40-ECEA-004D-88E4-7EACFC668909}" sibTransId="{6CFCAF60-107B-FE4B-88CA-D6F2E80FCBEF}"/>
    <dgm:cxn modelId="{9D33710D-042C-B941-B4E5-7C27C0F9A78E}" srcId="{FE5D5F93-BB1C-874B-8413-93FAC45846AB}" destId="{7FFA673F-D3E0-2F46-8C65-D571042D8148}" srcOrd="2" destOrd="0" parTransId="{F24891E8-7AB1-6B4E-992B-F4C91A9B5584}" sibTransId="{50403E2C-C96E-4642-A275-AEC6641775B3}"/>
    <dgm:cxn modelId="{2F62B7A6-9F4C-604E-A94B-826CC319E0DB}" type="presOf" srcId="{05A92437-4100-0F42-807E-2CFCF60422F1}" destId="{1F3C492C-0CDC-2E4B-B0C4-2FFF9CD6B439}" srcOrd="0" destOrd="0" presId="urn:microsoft.com/office/officeart/2005/8/layout/vList2"/>
    <dgm:cxn modelId="{EA7A13CE-1F3E-474F-9686-DF71B37D9FD5}" type="presOf" srcId="{FE5D5F93-BB1C-874B-8413-93FAC45846AB}" destId="{F9DF478F-AB1D-CB4D-AFDE-18297B4C4B1F}" srcOrd="0" destOrd="0" presId="urn:microsoft.com/office/officeart/2005/8/layout/vList2"/>
    <dgm:cxn modelId="{70ADB24B-366F-3447-9EAA-D0BFE3FDB28C}" type="presOf" srcId="{8459D38A-D0C0-2E48-B50D-1A4E5C255572}" destId="{ED71E379-B54C-2A4C-914A-6FE2B2F6AED2}" srcOrd="0" destOrd="0" presId="urn:microsoft.com/office/officeart/2005/8/layout/vList2"/>
    <dgm:cxn modelId="{C4F37F41-473C-47EE-A6D2-7549CD2C887B}" type="presOf" srcId="{98486B29-9580-411D-A8F7-9932F938B02C}" destId="{4052C533-436B-47E4-ADA7-BD9575706419}" srcOrd="0" destOrd="0" presId="urn:microsoft.com/office/officeart/2005/8/layout/vList2"/>
    <dgm:cxn modelId="{C75ED37F-8CC5-480C-8B44-73DE49B4E6D6}" srcId="{FE5D5F93-BB1C-874B-8413-93FAC45846AB}" destId="{00416374-1C69-43F7-865B-C568F0C518C6}" srcOrd="3" destOrd="0" parTransId="{0CB03FFD-187A-43DA-B893-49AF23E3B69F}" sibTransId="{C4F60FC1-9742-4F03-BC4B-EF17160FAF64}"/>
    <dgm:cxn modelId="{7BFE1A3D-04D9-6C4B-ADDE-9E597B413ED4}" type="presParOf" srcId="{F9DF478F-AB1D-CB4D-AFDE-18297B4C4B1F}" destId="{ED71E379-B54C-2A4C-914A-6FE2B2F6AED2}" srcOrd="0" destOrd="0" presId="urn:microsoft.com/office/officeart/2005/8/layout/vList2"/>
    <dgm:cxn modelId="{1DB75524-7CA4-044F-982E-B8F83E36D413}" type="presParOf" srcId="{F9DF478F-AB1D-CB4D-AFDE-18297B4C4B1F}" destId="{1F3C492C-0CDC-2E4B-B0C4-2FFF9CD6B439}" srcOrd="1" destOrd="0" presId="urn:microsoft.com/office/officeart/2005/8/layout/vList2"/>
    <dgm:cxn modelId="{9E6D1728-7CDD-3E42-B986-32B305CA0E8A}" type="presParOf" srcId="{F9DF478F-AB1D-CB4D-AFDE-18297B4C4B1F}" destId="{15CB448A-BC41-7C44-B935-B005AF7824D7}" srcOrd="2" destOrd="0" presId="urn:microsoft.com/office/officeart/2005/8/layout/vList2"/>
    <dgm:cxn modelId="{0C2D0DD4-08E9-D94F-B1EA-D285FD7F32E1}" type="presParOf" srcId="{F9DF478F-AB1D-CB4D-AFDE-18297B4C4B1F}" destId="{35257EB7-6BCF-7646-82D5-5EA01882A47C}" srcOrd="3" destOrd="0" presId="urn:microsoft.com/office/officeart/2005/8/layout/vList2"/>
    <dgm:cxn modelId="{542560EE-A91D-9942-86B7-CD2BE4015072}" type="presParOf" srcId="{F9DF478F-AB1D-CB4D-AFDE-18297B4C4B1F}" destId="{B5EC4596-A049-F34D-BA1E-F16DBD213518}" srcOrd="4" destOrd="0" presId="urn:microsoft.com/office/officeart/2005/8/layout/vList2"/>
    <dgm:cxn modelId="{5FA5445B-2258-4970-9F26-10AE19D6B26E}" type="presParOf" srcId="{F9DF478F-AB1D-CB4D-AFDE-18297B4C4B1F}" destId="{E5972FB0-EF43-47C4-8D5E-E9A09320518F}" srcOrd="5" destOrd="0" presId="urn:microsoft.com/office/officeart/2005/8/layout/vList2"/>
    <dgm:cxn modelId="{CE2874F5-52D2-4B98-89CA-C30F19E7F72E}" type="presParOf" srcId="{F9DF478F-AB1D-CB4D-AFDE-18297B4C4B1F}" destId="{CDB42253-035D-47AD-9751-71DC448CC510}" srcOrd="6" destOrd="0" presId="urn:microsoft.com/office/officeart/2005/8/layout/vList2"/>
    <dgm:cxn modelId="{26452081-9D79-4886-9CFA-B0DF66C90EF0}" type="presParOf" srcId="{F9DF478F-AB1D-CB4D-AFDE-18297B4C4B1F}" destId="{4052C533-436B-47E4-ADA7-BD9575706419}"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AB9D2621-CB5C-4303-B672-9D7E6D733B04}"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A5131946-4A83-4F09-BE13-020D2117EA81}">
      <dgm:prSet/>
      <dgm:spPr/>
      <dgm:t>
        <a:bodyPr/>
        <a:lstStyle/>
        <a:p>
          <a:r>
            <a:rPr lang="en-IN" b="1" dirty="0"/>
            <a:t>Uncomplicated malaria caused by P. vivax</a:t>
          </a:r>
          <a:endParaRPr lang="en-IN" dirty="0"/>
        </a:p>
      </dgm:t>
    </dgm:pt>
    <dgm:pt modelId="{1D0E417B-DFB5-4EF5-9E1D-B36E239D5EE2}" type="parTrans" cxnId="{112D5A47-1E30-4887-8CAB-3336C58D3B82}">
      <dgm:prSet/>
      <dgm:spPr/>
      <dgm:t>
        <a:bodyPr/>
        <a:lstStyle/>
        <a:p>
          <a:endParaRPr lang="en-IN"/>
        </a:p>
      </dgm:t>
    </dgm:pt>
    <dgm:pt modelId="{76CC0AEA-FD4E-4390-BA1D-37470563B30C}" type="sibTrans" cxnId="{112D5A47-1E30-4887-8CAB-3336C58D3B82}">
      <dgm:prSet/>
      <dgm:spPr/>
      <dgm:t>
        <a:bodyPr/>
        <a:lstStyle/>
        <a:p>
          <a:endParaRPr lang="en-IN"/>
        </a:p>
      </dgm:t>
    </dgm:pt>
    <dgm:pt modelId="{5760D10E-03BE-4A89-A351-39E4263E470E}" type="pres">
      <dgm:prSet presAssocID="{AB9D2621-CB5C-4303-B672-9D7E6D733B04}" presName="linear" presStyleCnt="0">
        <dgm:presLayoutVars>
          <dgm:animLvl val="lvl"/>
          <dgm:resizeHandles val="exact"/>
        </dgm:presLayoutVars>
      </dgm:prSet>
      <dgm:spPr/>
      <dgm:t>
        <a:bodyPr/>
        <a:lstStyle/>
        <a:p>
          <a:endParaRPr lang="en-US"/>
        </a:p>
      </dgm:t>
    </dgm:pt>
    <dgm:pt modelId="{C8D93B44-EAAE-402B-9C7E-71EAA03BE368}" type="pres">
      <dgm:prSet presAssocID="{A5131946-4A83-4F09-BE13-020D2117EA81}" presName="parentText" presStyleLbl="node1" presStyleIdx="0" presStyleCnt="1">
        <dgm:presLayoutVars>
          <dgm:chMax val="0"/>
          <dgm:bulletEnabled val="1"/>
        </dgm:presLayoutVars>
      </dgm:prSet>
      <dgm:spPr/>
      <dgm:t>
        <a:bodyPr/>
        <a:lstStyle/>
        <a:p>
          <a:endParaRPr lang="en-US"/>
        </a:p>
      </dgm:t>
    </dgm:pt>
  </dgm:ptLst>
  <dgm:cxnLst>
    <dgm:cxn modelId="{CEE76979-C3E2-4A62-B0A4-F2F9A5B8DB4B}" type="presOf" srcId="{AB9D2621-CB5C-4303-B672-9D7E6D733B04}" destId="{5760D10E-03BE-4A89-A351-39E4263E470E}" srcOrd="0" destOrd="0" presId="urn:microsoft.com/office/officeart/2005/8/layout/vList2"/>
    <dgm:cxn modelId="{AA51F9FC-2AE1-4ABB-BFC4-8417668B3067}" type="presOf" srcId="{A5131946-4A83-4F09-BE13-020D2117EA81}" destId="{C8D93B44-EAAE-402B-9C7E-71EAA03BE368}" srcOrd="0" destOrd="0" presId="urn:microsoft.com/office/officeart/2005/8/layout/vList2"/>
    <dgm:cxn modelId="{112D5A47-1E30-4887-8CAB-3336C58D3B82}" srcId="{AB9D2621-CB5C-4303-B672-9D7E6D733B04}" destId="{A5131946-4A83-4F09-BE13-020D2117EA81}" srcOrd="0" destOrd="0" parTransId="{1D0E417B-DFB5-4EF5-9E1D-B36E239D5EE2}" sibTransId="{76CC0AEA-FD4E-4390-BA1D-37470563B30C}"/>
    <dgm:cxn modelId="{E9BA3FD9-6C00-4FFC-83A1-AAA23D75066C}" type="presParOf" srcId="{5760D10E-03BE-4A89-A351-39E4263E470E}" destId="{C8D93B44-EAAE-402B-9C7E-71EAA03BE36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91CDEC6B-5F8A-4741-9FED-C6E32D06687C}" type="doc">
      <dgm:prSet loTypeId="urn:microsoft.com/office/officeart/2005/8/layout/vList2" loCatId="" qsTypeId="urn:microsoft.com/office/officeart/2005/8/quickstyle/simple1" qsCatId="simple" csTypeId="urn:microsoft.com/office/officeart/2005/8/colors/accent3_5" csCatId="accent3" phldr="1"/>
      <dgm:spPr/>
      <dgm:t>
        <a:bodyPr/>
        <a:lstStyle/>
        <a:p>
          <a:endParaRPr lang="en-GB"/>
        </a:p>
      </dgm:t>
    </dgm:pt>
    <dgm:pt modelId="{CDAE2904-352F-C244-9209-1BB7E5A919BC}">
      <dgm:prSet phldrT="[Text]" custT="1"/>
      <dgm:spPr/>
      <dgm:t>
        <a:bodyPr/>
        <a:lstStyle/>
        <a:p>
          <a:r>
            <a:rPr lang="en-IN" sz="2400" dirty="0">
              <a:effectLst/>
              <a:latin typeface="Calibri" panose="020F0502020204030204" pitchFamily="34" charset="0"/>
              <a:cs typeface="Calibri" panose="020F0502020204030204" pitchFamily="34" charset="0"/>
            </a:rPr>
            <a:t>Only</a:t>
          </a:r>
          <a:r>
            <a:rPr lang="en-IN" sz="2400" dirty="0">
              <a:latin typeface="Calibri" panose="020F0502020204030204" pitchFamily="34" charset="0"/>
              <a:cs typeface="Calibri" panose="020F0502020204030204" pitchFamily="34" charset="0"/>
            </a:rPr>
            <a:t> </a:t>
          </a:r>
          <a:r>
            <a:rPr lang="en-IN" sz="2400" i="1" dirty="0">
              <a:effectLst/>
              <a:latin typeface="Calibri" panose="020F0502020204030204" pitchFamily="34" charset="0"/>
              <a:cs typeface="Calibri" panose="020F0502020204030204" pitchFamily="34" charset="0"/>
            </a:rPr>
            <a:t>P. vivax </a:t>
          </a:r>
          <a:r>
            <a:rPr lang="en-IN" sz="2400" dirty="0">
              <a:effectLst/>
              <a:latin typeface="Calibri" panose="020F0502020204030204" pitchFamily="34" charset="0"/>
              <a:cs typeface="Calibri" panose="020F0502020204030204" pitchFamily="34" charset="0"/>
            </a:rPr>
            <a:t>form hypnozoites, which are dormant parasite stages in the liver that cause relapse weeks to years after the primary infection</a:t>
          </a:r>
          <a:r>
            <a:rPr lang="en-IN" sz="2100" dirty="0">
              <a:effectLst/>
              <a:latin typeface="Calibri" panose="020F0502020204030204" pitchFamily="34" charset="0"/>
              <a:cs typeface="Calibri" panose="020F0502020204030204" pitchFamily="34" charset="0"/>
            </a:rPr>
            <a:t>.</a:t>
          </a:r>
          <a:endParaRPr lang="en-GB" sz="2100" dirty="0"/>
        </a:p>
      </dgm:t>
    </dgm:pt>
    <dgm:pt modelId="{3E196A5D-E61B-1E48-9DD4-CB2296C7B66A}" type="parTrans" cxnId="{0B684510-F738-E946-B1FA-4FFE37DA32DA}">
      <dgm:prSet/>
      <dgm:spPr/>
      <dgm:t>
        <a:bodyPr/>
        <a:lstStyle/>
        <a:p>
          <a:endParaRPr lang="en-GB"/>
        </a:p>
      </dgm:t>
    </dgm:pt>
    <dgm:pt modelId="{73B43C64-BB46-BB4E-BA14-4F4F32845972}" type="sibTrans" cxnId="{0B684510-F738-E946-B1FA-4FFE37DA32DA}">
      <dgm:prSet/>
      <dgm:spPr/>
      <dgm:t>
        <a:bodyPr/>
        <a:lstStyle/>
        <a:p>
          <a:endParaRPr lang="en-GB"/>
        </a:p>
      </dgm:t>
    </dgm:pt>
    <dgm:pt modelId="{C8A3B8B7-9AB6-1C49-BC50-B0890AEF332C}">
      <dgm:prSet phldrT="[Text]" custT="1"/>
      <dgm:spPr/>
      <dgm:t>
        <a:bodyPr/>
        <a:lstStyle/>
        <a:p>
          <a:r>
            <a:rPr lang="en-IN" sz="2400" i="1" dirty="0">
              <a:effectLst/>
              <a:latin typeface="Calibri" panose="020F0502020204030204" pitchFamily="34" charset="0"/>
              <a:cs typeface="Calibri" panose="020F0502020204030204" pitchFamily="34" charset="0"/>
            </a:rPr>
            <a:t>P. vivax </a:t>
          </a:r>
          <a:r>
            <a:rPr lang="en-IN" sz="2400" dirty="0">
              <a:effectLst/>
              <a:latin typeface="Calibri" panose="020F0502020204030204" pitchFamily="34" charset="0"/>
              <a:cs typeface="Calibri" panose="020F0502020204030204" pitchFamily="34" charset="0"/>
            </a:rPr>
            <a:t>preferentially invades reticulocytes, and repeated illness causes chronic anaemia, which can be debilitating and sometimes life-threatening, particularly in young children</a:t>
          </a:r>
          <a:endParaRPr lang="en-GB" sz="2400" dirty="0"/>
        </a:p>
      </dgm:t>
    </dgm:pt>
    <dgm:pt modelId="{18843B71-F720-7345-93EC-FF560DDB8B4E}" type="parTrans" cxnId="{6D73EC1A-BB10-D142-846B-0F8AA8DDBEB2}">
      <dgm:prSet/>
      <dgm:spPr/>
      <dgm:t>
        <a:bodyPr/>
        <a:lstStyle/>
        <a:p>
          <a:endParaRPr lang="en-GB"/>
        </a:p>
      </dgm:t>
    </dgm:pt>
    <dgm:pt modelId="{2452D319-9022-B347-8D35-79EF290834EC}" type="sibTrans" cxnId="{6D73EC1A-BB10-D142-846B-0F8AA8DDBEB2}">
      <dgm:prSet/>
      <dgm:spPr/>
      <dgm:t>
        <a:bodyPr/>
        <a:lstStyle/>
        <a:p>
          <a:endParaRPr lang="en-GB"/>
        </a:p>
      </dgm:t>
    </dgm:pt>
    <dgm:pt modelId="{21B69791-5415-A544-BC35-BB77C923C693}">
      <dgm:prSet phldrT="[Text]" custT="1"/>
      <dgm:spPr/>
      <dgm:t>
        <a:bodyPr/>
        <a:lstStyle/>
        <a:p>
          <a:r>
            <a:rPr lang="en-IN" sz="2400">
              <a:effectLst/>
              <a:latin typeface="Calibri" panose="020F0502020204030204" pitchFamily="34" charset="0"/>
              <a:cs typeface="Calibri" panose="020F0502020204030204" pitchFamily="34" charset="0"/>
            </a:rPr>
            <a:t>Although </a:t>
          </a:r>
          <a:r>
            <a:rPr lang="en-IN" sz="2400" i="1">
              <a:effectLst/>
              <a:latin typeface="Calibri" panose="020F0502020204030204" pitchFamily="34" charset="0"/>
              <a:cs typeface="Calibri" panose="020F0502020204030204" pitchFamily="34" charset="0"/>
            </a:rPr>
            <a:t>P. vivax </a:t>
          </a:r>
          <a:r>
            <a:rPr lang="en-IN" sz="2400">
              <a:effectLst/>
              <a:latin typeface="Calibri" panose="020F0502020204030204" pitchFamily="34" charset="0"/>
              <a:cs typeface="Calibri" panose="020F0502020204030204" pitchFamily="34" charset="0"/>
            </a:rPr>
            <a:t>has been considered to be a benign form of malaria, it may sometimes cause severe disease. The major complication is anaemia in young children.</a:t>
          </a:r>
          <a:endParaRPr lang="en-GB" sz="2400" dirty="0"/>
        </a:p>
      </dgm:t>
    </dgm:pt>
    <dgm:pt modelId="{FC342519-66EC-6E45-A749-9CD96049EECA}" type="parTrans" cxnId="{1A80607C-4CB5-B346-84BB-84DB4250EC1D}">
      <dgm:prSet/>
      <dgm:spPr/>
      <dgm:t>
        <a:bodyPr/>
        <a:lstStyle/>
        <a:p>
          <a:endParaRPr lang="en-GB"/>
        </a:p>
      </dgm:t>
    </dgm:pt>
    <dgm:pt modelId="{FDAE517E-CB8F-BD4D-A11D-8D5DB60C9F6E}" type="sibTrans" cxnId="{1A80607C-4CB5-B346-84BB-84DB4250EC1D}">
      <dgm:prSet/>
      <dgm:spPr/>
      <dgm:t>
        <a:bodyPr/>
        <a:lstStyle/>
        <a:p>
          <a:endParaRPr lang="en-GB"/>
        </a:p>
      </dgm:t>
    </dgm:pt>
    <dgm:pt modelId="{FA97B8CB-D2B9-CA44-AF09-7722ADCC0DDD}">
      <dgm:prSet phldrT="[Text]" custT="1"/>
      <dgm:spPr/>
      <dgm:t>
        <a:bodyPr/>
        <a:lstStyle/>
        <a:p>
          <a:pPr>
            <a:buNone/>
          </a:pPr>
          <a:r>
            <a:rPr lang="en-IN" sz="2400">
              <a:effectLst/>
              <a:latin typeface="Calibri" panose="020F0502020204030204" pitchFamily="34" charset="0"/>
              <a:cs typeface="Calibri" panose="020F0502020204030204" pitchFamily="34" charset="0"/>
            </a:rPr>
            <a:t>The objectives of treatment of vivax malaria are twofold: </a:t>
          </a:r>
          <a:endParaRPr lang="en-GB" sz="2400" dirty="0"/>
        </a:p>
      </dgm:t>
    </dgm:pt>
    <dgm:pt modelId="{A108EF73-F7C5-814C-BE77-C4DA34BDF691}" type="parTrans" cxnId="{ACE07ACC-A7AA-F746-BDE4-DF254E6E94F1}">
      <dgm:prSet/>
      <dgm:spPr/>
      <dgm:t>
        <a:bodyPr/>
        <a:lstStyle/>
        <a:p>
          <a:endParaRPr lang="en-GB"/>
        </a:p>
      </dgm:t>
    </dgm:pt>
    <dgm:pt modelId="{B7B06E32-2AE7-6A4C-9C4B-3D18A50CDFCE}" type="sibTrans" cxnId="{ACE07ACC-A7AA-F746-BDE4-DF254E6E94F1}">
      <dgm:prSet/>
      <dgm:spPr/>
      <dgm:t>
        <a:bodyPr/>
        <a:lstStyle/>
        <a:p>
          <a:endParaRPr lang="en-GB"/>
        </a:p>
      </dgm:t>
    </dgm:pt>
    <dgm:pt modelId="{F576D01E-529D-F847-AB99-296910E50A0D}">
      <dgm:prSet custT="1"/>
      <dgm:spPr/>
      <dgm:t>
        <a:bodyPr/>
        <a:lstStyle/>
        <a:p>
          <a:r>
            <a:rPr lang="en-IN" sz="2400">
              <a:effectLst/>
              <a:latin typeface="Calibri" panose="020F0502020204030204" pitchFamily="34" charset="0"/>
              <a:cs typeface="Calibri" panose="020F0502020204030204" pitchFamily="34" charset="0"/>
            </a:rPr>
            <a:t>to cure the acute blood stage infection and </a:t>
          </a:r>
          <a:endParaRPr lang="en-IN" sz="2400" dirty="0">
            <a:effectLst/>
            <a:latin typeface="Calibri" panose="020F0502020204030204" pitchFamily="34" charset="0"/>
            <a:cs typeface="Calibri" panose="020F0502020204030204" pitchFamily="34" charset="0"/>
          </a:endParaRPr>
        </a:p>
      </dgm:t>
    </dgm:pt>
    <dgm:pt modelId="{68F90975-D7D8-794A-B6ED-78D4D5B8A003}" type="parTrans" cxnId="{806B8187-C9B1-4544-B66A-3BC68805E8A7}">
      <dgm:prSet/>
      <dgm:spPr/>
      <dgm:t>
        <a:bodyPr/>
        <a:lstStyle/>
        <a:p>
          <a:endParaRPr lang="en-GB"/>
        </a:p>
      </dgm:t>
    </dgm:pt>
    <dgm:pt modelId="{DBE93986-35FA-EC40-8BBB-53A73FEADEEB}" type="sibTrans" cxnId="{806B8187-C9B1-4544-B66A-3BC68805E8A7}">
      <dgm:prSet/>
      <dgm:spPr/>
      <dgm:t>
        <a:bodyPr/>
        <a:lstStyle/>
        <a:p>
          <a:endParaRPr lang="en-GB"/>
        </a:p>
      </dgm:t>
    </dgm:pt>
    <dgm:pt modelId="{C662E234-681D-8549-81CE-9E6C52853F1D}">
      <dgm:prSet custT="1"/>
      <dgm:spPr/>
      <dgm:t>
        <a:bodyPr/>
        <a:lstStyle/>
        <a:p>
          <a:r>
            <a:rPr lang="en-IN" sz="2400">
              <a:effectLst/>
              <a:latin typeface="Calibri" panose="020F0502020204030204" pitchFamily="34" charset="0"/>
              <a:cs typeface="Calibri" panose="020F0502020204030204" pitchFamily="34" charset="0"/>
            </a:rPr>
            <a:t>to clear hypnozoites from the liver to prevent future relapses. This is known as “radical cure”.</a:t>
          </a:r>
          <a:endParaRPr lang="en-IN" sz="2400" dirty="0">
            <a:effectLst/>
            <a:latin typeface="Calibri" panose="020F0502020204030204" pitchFamily="34" charset="0"/>
            <a:cs typeface="Calibri" panose="020F0502020204030204" pitchFamily="34" charset="0"/>
          </a:endParaRPr>
        </a:p>
      </dgm:t>
    </dgm:pt>
    <dgm:pt modelId="{3AB0D508-E60B-E84E-8DC0-183D404BFB2F}" type="parTrans" cxnId="{02B66981-1E7B-2044-9044-C4F38143509F}">
      <dgm:prSet/>
      <dgm:spPr/>
      <dgm:t>
        <a:bodyPr/>
        <a:lstStyle/>
        <a:p>
          <a:endParaRPr lang="en-GB"/>
        </a:p>
      </dgm:t>
    </dgm:pt>
    <dgm:pt modelId="{D9B34554-A2AB-6743-93E1-054B26DFB22C}" type="sibTrans" cxnId="{02B66981-1E7B-2044-9044-C4F38143509F}">
      <dgm:prSet/>
      <dgm:spPr/>
      <dgm:t>
        <a:bodyPr/>
        <a:lstStyle/>
        <a:p>
          <a:endParaRPr lang="en-GB"/>
        </a:p>
      </dgm:t>
    </dgm:pt>
    <dgm:pt modelId="{93ABF5CF-8488-1D4F-9F5A-71449C49139B}" type="pres">
      <dgm:prSet presAssocID="{91CDEC6B-5F8A-4741-9FED-C6E32D06687C}" presName="linear" presStyleCnt="0">
        <dgm:presLayoutVars>
          <dgm:animLvl val="lvl"/>
          <dgm:resizeHandles val="exact"/>
        </dgm:presLayoutVars>
      </dgm:prSet>
      <dgm:spPr/>
      <dgm:t>
        <a:bodyPr/>
        <a:lstStyle/>
        <a:p>
          <a:endParaRPr lang="en-US"/>
        </a:p>
      </dgm:t>
    </dgm:pt>
    <dgm:pt modelId="{78079C47-D94B-EC46-849C-29579A8D3E9C}" type="pres">
      <dgm:prSet presAssocID="{CDAE2904-352F-C244-9209-1BB7E5A919BC}" presName="parentText" presStyleLbl="node1" presStyleIdx="0" presStyleCnt="2" custAng="0" custScaleY="74199" custLinFactNeighborY="-15235">
        <dgm:presLayoutVars>
          <dgm:chMax val="0"/>
          <dgm:bulletEnabled val="1"/>
        </dgm:presLayoutVars>
      </dgm:prSet>
      <dgm:spPr/>
      <dgm:t>
        <a:bodyPr/>
        <a:lstStyle/>
        <a:p>
          <a:endParaRPr lang="en-US"/>
        </a:p>
      </dgm:t>
    </dgm:pt>
    <dgm:pt modelId="{86DDDE0E-95C0-E142-8357-37C5D0E300A3}" type="pres">
      <dgm:prSet presAssocID="{CDAE2904-352F-C244-9209-1BB7E5A919BC}" presName="childText" presStyleLbl="revTx" presStyleIdx="0" presStyleCnt="2" custScaleY="104053">
        <dgm:presLayoutVars>
          <dgm:bulletEnabled val="1"/>
        </dgm:presLayoutVars>
      </dgm:prSet>
      <dgm:spPr/>
      <dgm:t>
        <a:bodyPr/>
        <a:lstStyle/>
        <a:p>
          <a:endParaRPr lang="en-US"/>
        </a:p>
      </dgm:t>
    </dgm:pt>
    <dgm:pt modelId="{80EA8FD8-8174-3040-BB62-FAEE9943D63C}" type="pres">
      <dgm:prSet presAssocID="{21B69791-5415-A544-BC35-BB77C923C693}" presName="parentText" presStyleLbl="node1" presStyleIdx="1" presStyleCnt="2" custScaleY="92699">
        <dgm:presLayoutVars>
          <dgm:chMax val="0"/>
          <dgm:bulletEnabled val="1"/>
        </dgm:presLayoutVars>
      </dgm:prSet>
      <dgm:spPr/>
      <dgm:t>
        <a:bodyPr/>
        <a:lstStyle/>
        <a:p>
          <a:endParaRPr lang="en-US"/>
        </a:p>
      </dgm:t>
    </dgm:pt>
    <dgm:pt modelId="{A1EB23D0-475D-1040-A2A4-B9D0E277DF45}" type="pres">
      <dgm:prSet presAssocID="{21B69791-5415-A544-BC35-BB77C923C693}" presName="childText" presStyleLbl="revTx" presStyleIdx="1" presStyleCnt="2">
        <dgm:presLayoutVars>
          <dgm:bulletEnabled val="1"/>
        </dgm:presLayoutVars>
      </dgm:prSet>
      <dgm:spPr/>
      <dgm:t>
        <a:bodyPr/>
        <a:lstStyle/>
        <a:p>
          <a:endParaRPr lang="en-US"/>
        </a:p>
      </dgm:t>
    </dgm:pt>
  </dgm:ptLst>
  <dgm:cxnLst>
    <dgm:cxn modelId="{502B7AC6-6769-124C-8193-B2C33B101999}" type="presOf" srcId="{C8A3B8B7-9AB6-1C49-BC50-B0890AEF332C}" destId="{86DDDE0E-95C0-E142-8357-37C5D0E300A3}" srcOrd="0" destOrd="0" presId="urn:microsoft.com/office/officeart/2005/8/layout/vList2"/>
    <dgm:cxn modelId="{6D73EC1A-BB10-D142-846B-0F8AA8DDBEB2}" srcId="{CDAE2904-352F-C244-9209-1BB7E5A919BC}" destId="{C8A3B8B7-9AB6-1C49-BC50-B0890AEF332C}" srcOrd="0" destOrd="0" parTransId="{18843B71-F720-7345-93EC-FF560DDB8B4E}" sibTransId="{2452D319-9022-B347-8D35-79EF290834EC}"/>
    <dgm:cxn modelId="{8AD6557C-A323-F742-AF74-668F3F32A461}" type="presOf" srcId="{CDAE2904-352F-C244-9209-1BB7E5A919BC}" destId="{78079C47-D94B-EC46-849C-29579A8D3E9C}" srcOrd="0" destOrd="0" presId="urn:microsoft.com/office/officeart/2005/8/layout/vList2"/>
    <dgm:cxn modelId="{A42C7688-B84C-C146-8262-544AFD84C532}" type="presOf" srcId="{FA97B8CB-D2B9-CA44-AF09-7722ADCC0DDD}" destId="{A1EB23D0-475D-1040-A2A4-B9D0E277DF45}" srcOrd="0" destOrd="0" presId="urn:microsoft.com/office/officeart/2005/8/layout/vList2"/>
    <dgm:cxn modelId="{806B8187-C9B1-4544-B66A-3BC68805E8A7}" srcId="{21B69791-5415-A544-BC35-BB77C923C693}" destId="{F576D01E-529D-F847-AB99-296910E50A0D}" srcOrd="1" destOrd="0" parTransId="{68F90975-D7D8-794A-B6ED-78D4D5B8A003}" sibTransId="{DBE93986-35FA-EC40-8BBB-53A73FEADEEB}"/>
    <dgm:cxn modelId="{F0C5A796-0AD8-EB4A-923F-7F486113B5FA}" type="presOf" srcId="{21B69791-5415-A544-BC35-BB77C923C693}" destId="{80EA8FD8-8174-3040-BB62-FAEE9943D63C}" srcOrd="0" destOrd="0" presId="urn:microsoft.com/office/officeart/2005/8/layout/vList2"/>
    <dgm:cxn modelId="{1A80607C-4CB5-B346-84BB-84DB4250EC1D}" srcId="{91CDEC6B-5F8A-4741-9FED-C6E32D06687C}" destId="{21B69791-5415-A544-BC35-BB77C923C693}" srcOrd="1" destOrd="0" parTransId="{FC342519-66EC-6E45-A749-9CD96049EECA}" sibTransId="{FDAE517E-CB8F-BD4D-A11D-8D5DB60C9F6E}"/>
    <dgm:cxn modelId="{DF553A7D-DBE1-364F-AEE5-0ABC9EAF0108}" type="presOf" srcId="{C662E234-681D-8549-81CE-9E6C52853F1D}" destId="{A1EB23D0-475D-1040-A2A4-B9D0E277DF45}" srcOrd="0" destOrd="2" presId="urn:microsoft.com/office/officeart/2005/8/layout/vList2"/>
    <dgm:cxn modelId="{02B66981-1E7B-2044-9044-C4F38143509F}" srcId="{21B69791-5415-A544-BC35-BB77C923C693}" destId="{C662E234-681D-8549-81CE-9E6C52853F1D}" srcOrd="2" destOrd="0" parTransId="{3AB0D508-E60B-E84E-8DC0-183D404BFB2F}" sibTransId="{D9B34554-A2AB-6743-93E1-054B26DFB22C}"/>
    <dgm:cxn modelId="{4161AB4B-7EE8-674A-AC4B-52C4E2613C93}" type="presOf" srcId="{91CDEC6B-5F8A-4741-9FED-C6E32D06687C}" destId="{93ABF5CF-8488-1D4F-9F5A-71449C49139B}" srcOrd="0" destOrd="0" presId="urn:microsoft.com/office/officeart/2005/8/layout/vList2"/>
    <dgm:cxn modelId="{0B684510-F738-E946-B1FA-4FFE37DA32DA}" srcId="{91CDEC6B-5F8A-4741-9FED-C6E32D06687C}" destId="{CDAE2904-352F-C244-9209-1BB7E5A919BC}" srcOrd="0" destOrd="0" parTransId="{3E196A5D-E61B-1E48-9DD4-CB2296C7B66A}" sibTransId="{73B43C64-BB46-BB4E-BA14-4F4F32845972}"/>
    <dgm:cxn modelId="{3DCCDE42-F71A-E24F-9EEE-57BC71F4BF9A}" type="presOf" srcId="{F576D01E-529D-F847-AB99-296910E50A0D}" destId="{A1EB23D0-475D-1040-A2A4-B9D0E277DF45}" srcOrd="0" destOrd="1" presId="urn:microsoft.com/office/officeart/2005/8/layout/vList2"/>
    <dgm:cxn modelId="{ACE07ACC-A7AA-F746-BDE4-DF254E6E94F1}" srcId="{21B69791-5415-A544-BC35-BB77C923C693}" destId="{FA97B8CB-D2B9-CA44-AF09-7722ADCC0DDD}" srcOrd="0" destOrd="0" parTransId="{A108EF73-F7C5-814C-BE77-C4DA34BDF691}" sibTransId="{B7B06E32-2AE7-6A4C-9C4B-3D18A50CDFCE}"/>
    <dgm:cxn modelId="{474C23F5-DB5D-8E41-AA98-AFF84A86496B}" type="presParOf" srcId="{93ABF5CF-8488-1D4F-9F5A-71449C49139B}" destId="{78079C47-D94B-EC46-849C-29579A8D3E9C}" srcOrd="0" destOrd="0" presId="urn:microsoft.com/office/officeart/2005/8/layout/vList2"/>
    <dgm:cxn modelId="{115F7CD7-4450-CC4C-9B9D-BF69DA3234B4}" type="presParOf" srcId="{93ABF5CF-8488-1D4F-9F5A-71449C49139B}" destId="{86DDDE0E-95C0-E142-8357-37C5D0E300A3}" srcOrd="1" destOrd="0" presId="urn:microsoft.com/office/officeart/2005/8/layout/vList2"/>
    <dgm:cxn modelId="{13262668-9243-9749-A272-46C501AE9E86}" type="presParOf" srcId="{93ABF5CF-8488-1D4F-9F5A-71449C49139B}" destId="{80EA8FD8-8174-3040-BB62-FAEE9943D63C}" srcOrd="2" destOrd="0" presId="urn:microsoft.com/office/officeart/2005/8/layout/vList2"/>
    <dgm:cxn modelId="{110A9BED-FE53-244B-8E3D-CE8E50C7614D}" type="presParOf" srcId="{93ABF5CF-8488-1D4F-9F5A-71449C49139B}" destId="{A1EB23D0-475D-1040-A2A4-B9D0E277DF45}" srcOrd="3"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EAED1CF2-0C74-4267-8597-613BECF5ED21}"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5C7B5379-2415-43C7-B07B-10502A1D6DE1}">
      <dgm:prSet/>
      <dgm:spPr/>
      <dgm:t>
        <a:bodyPr/>
        <a:lstStyle/>
        <a:p>
          <a:r>
            <a:rPr lang="en-IN" b="1"/>
            <a:t>Uncomplicated malaria caused by P. vivax</a:t>
          </a:r>
          <a:endParaRPr lang="en-IN"/>
        </a:p>
      </dgm:t>
    </dgm:pt>
    <dgm:pt modelId="{E40DA9DE-7D49-49E2-9930-C95264D591C6}" type="parTrans" cxnId="{1D9BC3F1-6CA8-4862-A9AE-5D78FDFBF4B7}">
      <dgm:prSet/>
      <dgm:spPr/>
      <dgm:t>
        <a:bodyPr/>
        <a:lstStyle/>
        <a:p>
          <a:endParaRPr lang="en-IN"/>
        </a:p>
      </dgm:t>
    </dgm:pt>
    <dgm:pt modelId="{7A18D507-6539-40A9-A759-B9A9FAC7D02D}" type="sibTrans" cxnId="{1D9BC3F1-6CA8-4862-A9AE-5D78FDFBF4B7}">
      <dgm:prSet/>
      <dgm:spPr/>
      <dgm:t>
        <a:bodyPr/>
        <a:lstStyle/>
        <a:p>
          <a:endParaRPr lang="en-IN"/>
        </a:p>
      </dgm:t>
    </dgm:pt>
    <dgm:pt modelId="{5FD0E8E5-3F73-4C33-B42F-01AB3325E257}" type="pres">
      <dgm:prSet presAssocID="{EAED1CF2-0C74-4267-8597-613BECF5ED21}" presName="linear" presStyleCnt="0">
        <dgm:presLayoutVars>
          <dgm:animLvl val="lvl"/>
          <dgm:resizeHandles val="exact"/>
        </dgm:presLayoutVars>
      </dgm:prSet>
      <dgm:spPr/>
      <dgm:t>
        <a:bodyPr/>
        <a:lstStyle/>
        <a:p>
          <a:endParaRPr lang="en-US"/>
        </a:p>
      </dgm:t>
    </dgm:pt>
    <dgm:pt modelId="{8319B3C5-7D06-4DFA-A219-474B1F30FBAC}" type="pres">
      <dgm:prSet presAssocID="{5C7B5379-2415-43C7-B07B-10502A1D6DE1}" presName="parentText" presStyleLbl="node1" presStyleIdx="0" presStyleCnt="1">
        <dgm:presLayoutVars>
          <dgm:chMax val="0"/>
          <dgm:bulletEnabled val="1"/>
        </dgm:presLayoutVars>
      </dgm:prSet>
      <dgm:spPr/>
      <dgm:t>
        <a:bodyPr/>
        <a:lstStyle/>
        <a:p>
          <a:endParaRPr lang="en-US"/>
        </a:p>
      </dgm:t>
    </dgm:pt>
  </dgm:ptLst>
  <dgm:cxnLst>
    <dgm:cxn modelId="{9C455306-70CE-466C-95A2-788A0EED0D04}" type="presOf" srcId="{5C7B5379-2415-43C7-B07B-10502A1D6DE1}" destId="{8319B3C5-7D06-4DFA-A219-474B1F30FBAC}" srcOrd="0" destOrd="0" presId="urn:microsoft.com/office/officeart/2005/8/layout/vList2"/>
    <dgm:cxn modelId="{1D9BC3F1-6CA8-4862-A9AE-5D78FDFBF4B7}" srcId="{EAED1CF2-0C74-4267-8597-613BECF5ED21}" destId="{5C7B5379-2415-43C7-B07B-10502A1D6DE1}" srcOrd="0" destOrd="0" parTransId="{E40DA9DE-7D49-49E2-9930-C95264D591C6}" sibTransId="{7A18D507-6539-40A9-A759-B9A9FAC7D02D}"/>
    <dgm:cxn modelId="{4534AD9F-AF31-4592-A41E-672E2E703584}" type="presOf" srcId="{EAED1CF2-0C74-4267-8597-613BECF5ED21}" destId="{5FD0E8E5-3F73-4C33-B42F-01AB3325E257}" srcOrd="0" destOrd="0" presId="urn:microsoft.com/office/officeart/2005/8/layout/vList2"/>
    <dgm:cxn modelId="{1568A62C-E9FA-4EF3-9C5C-6C80A41EB0DD}" type="presParOf" srcId="{5FD0E8E5-3F73-4C33-B42F-01AB3325E257}" destId="{8319B3C5-7D06-4DFA-A219-474B1F30FBA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84DCB2C0-3FD2-4B14-99FE-C57F26E0D26B}" type="doc">
      <dgm:prSet loTypeId="urn:microsoft.com/office/officeart/2005/8/layout/vList2" loCatId="list" qsTypeId="urn:microsoft.com/office/officeart/2005/8/quickstyle/simple1" qsCatId="simple" csTypeId="urn:microsoft.com/office/officeart/2005/8/colors/accent3_5" csCatId="accent3"/>
      <dgm:spPr/>
      <dgm:t>
        <a:bodyPr/>
        <a:lstStyle/>
        <a:p>
          <a:endParaRPr lang="en-IN"/>
        </a:p>
      </dgm:t>
    </dgm:pt>
    <dgm:pt modelId="{17586587-931F-4ABA-9501-AD89EFD0DCE8}">
      <dgm:prSet custT="1"/>
      <dgm:spPr/>
      <dgm:t>
        <a:bodyPr/>
        <a:lstStyle/>
        <a:p>
          <a:r>
            <a:rPr lang="en-IN" sz="2400" b="1"/>
            <a:t>In areas with chloroquine-sensitive </a:t>
          </a:r>
          <a:r>
            <a:rPr lang="en-IN" sz="2400" b="1" i="1"/>
            <a:t>P. vivax</a:t>
          </a:r>
          <a:endParaRPr lang="en-IN" sz="2400"/>
        </a:p>
      </dgm:t>
    </dgm:pt>
    <dgm:pt modelId="{806016C2-4FCF-4FF7-B574-172636617CC6}" type="parTrans" cxnId="{E342F8A1-03D6-4F45-BDE2-3FD68EA96CE5}">
      <dgm:prSet/>
      <dgm:spPr/>
      <dgm:t>
        <a:bodyPr/>
        <a:lstStyle/>
        <a:p>
          <a:endParaRPr lang="en-IN" sz="1600"/>
        </a:p>
      </dgm:t>
    </dgm:pt>
    <dgm:pt modelId="{4BD41E9C-4E34-4CBC-A51A-425282E26FDA}" type="sibTrans" cxnId="{E342F8A1-03D6-4F45-BDE2-3FD68EA96CE5}">
      <dgm:prSet/>
      <dgm:spPr/>
      <dgm:t>
        <a:bodyPr/>
        <a:lstStyle/>
        <a:p>
          <a:endParaRPr lang="en-IN" sz="1600"/>
        </a:p>
      </dgm:t>
    </dgm:pt>
    <dgm:pt modelId="{79EA68CA-7F97-4FCE-ADE6-63ADD8EE0D97}">
      <dgm:prSet custT="1"/>
      <dgm:spPr/>
      <dgm:t>
        <a:bodyPr/>
        <a:lstStyle/>
        <a:p>
          <a:r>
            <a:rPr lang="en-IN" sz="2000"/>
            <a:t>For chloroquine-sensitive vivax malaria, oral chloroquine at a total dose of 25 mg base/kg bw is effective and well tolerated. </a:t>
          </a:r>
        </a:p>
      </dgm:t>
    </dgm:pt>
    <dgm:pt modelId="{E60A30E6-A347-43FA-BD85-2CCD9830E9C0}" type="parTrans" cxnId="{C03B2B4F-F25B-4767-8B71-B239814CEA27}">
      <dgm:prSet/>
      <dgm:spPr/>
      <dgm:t>
        <a:bodyPr/>
        <a:lstStyle/>
        <a:p>
          <a:endParaRPr lang="en-IN" sz="1600"/>
        </a:p>
      </dgm:t>
    </dgm:pt>
    <dgm:pt modelId="{CC7BA435-A5C2-4748-967B-2D080FB712A6}" type="sibTrans" cxnId="{C03B2B4F-F25B-4767-8B71-B239814CEA27}">
      <dgm:prSet/>
      <dgm:spPr/>
      <dgm:t>
        <a:bodyPr/>
        <a:lstStyle/>
        <a:p>
          <a:endParaRPr lang="en-IN" sz="1600"/>
        </a:p>
      </dgm:t>
    </dgm:pt>
    <dgm:pt modelId="{B884AAC2-2187-4EB4-B4A3-6B23692DDFCD}">
      <dgm:prSet custT="1"/>
      <dgm:spPr/>
      <dgm:t>
        <a:bodyPr/>
        <a:lstStyle/>
        <a:p>
          <a:r>
            <a:rPr lang="en-IN" sz="2000"/>
            <a:t>Chloroquine is given at an initial dose of 10 mg base/kg bw, followed by 10 mg/kg bw on the second day and 5 mg/kg bw on the third day.</a:t>
          </a:r>
        </a:p>
      </dgm:t>
    </dgm:pt>
    <dgm:pt modelId="{C7B33014-6B63-4F23-BB4A-806EED9BBFDB}" type="parTrans" cxnId="{2B4A1E88-C274-43E1-ABC8-CB1D1588218B}">
      <dgm:prSet/>
      <dgm:spPr/>
      <dgm:t>
        <a:bodyPr/>
        <a:lstStyle/>
        <a:p>
          <a:endParaRPr lang="en-IN" sz="1600"/>
        </a:p>
      </dgm:t>
    </dgm:pt>
    <dgm:pt modelId="{46214831-A052-42F1-A9BD-BA419FE9FCEB}" type="sibTrans" cxnId="{2B4A1E88-C274-43E1-ABC8-CB1D1588218B}">
      <dgm:prSet/>
      <dgm:spPr/>
      <dgm:t>
        <a:bodyPr/>
        <a:lstStyle/>
        <a:p>
          <a:endParaRPr lang="en-IN" sz="1600"/>
        </a:p>
      </dgm:t>
    </dgm:pt>
    <dgm:pt modelId="{C85CCCFF-EB91-4139-989C-0DDD3204EFE9}">
      <dgm:prSet custT="1"/>
      <dgm:spPr/>
      <dgm:t>
        <a:bodyPr/>
        <a:lstStyle/>
        <a:p>
          <a:r>
            <a:rPr lang="en-IN" sz="2400" b="1"/>
            <a:t>Preventing relapse in </a:t>
          </a:r>
          <a:r>
            <a:rPr lang="en-IN" sz="2400" b="1" i="1"/>
            <a:t>P. vivax</a:t>
          </a:r>
          <a:endParaRPr lang="en-IN" sz="2400"/>
        </a:p>
      </dgm:t>
    </dgm:pt>
    <dgm:pt modelId="{B0BC9DE8-3395-4888-B3F2-A3BB60F579AD}" type="parTrans" cxnId="{1A3A6452-4B3E-4C2A-9A3A-7DB2B68EA2A9}">
      <dgm:prSet/>
      <dgm:spPr/>
      <dgm:t>
        <a:bodyPr/>
        <a:lstStyle/>
        <a:p>
          <a:endParaRPr lang="en-IN" sz="1600"/>
        </a:p>
      </dgm:t>
    </dgm:pt>
    <dgm:pt modelId="{4736AED2-3A22-4742-8E53-7EAB52536CAB}" type="sibTrans" cxnId="{1A3A6452-4B3E-4C2A-9A3A-7DB2B68EA2A9}">
      <dgm:prSet/>
      <dgm:spPr/>
      <dgm:t>
        <a:bodyPr/>
        <a:lstStyle/>
        <a:p>
          <a:endParaRPr lang="en-IN" sz="1600"/>
        </a:p>
      </dgm:t>
    </dgm:pt>
    <dgm:pt modelId="{0B41C272-BFD1-4724-A056-5B97D76897E6}">
      <dgm:prSet custT="1"/>
      <dgm:spPr/>
      <dgm:t>
        <a:bodyPr/>
        <a:lstStyle/>
        <a:p>
          <a:r>
            <a:rPr lang="en-IN" sz="2000"/>
            <a:t>To achieve radical cure (cure and prevention of relapse), relapses originating from liver hypnozoites must be prevented by giving 14-day course of primaquine. </a:t>
          </a:r>
        </a:p>
      </dgm:t>
    </dgm:pt>
    <dgm:pt modelId="{FEEF9389-ACB2-47E7-96B5-ED68EB9AAF50}" type="parTrans" cxnId="{340535CB-0288-4BBD-85BB-9B78C973E987}">
      <dgm:prSet/>
      <dgm:spPr/>
      <dgm:t>
        <a:bodyPr/>
        <a:lstStyle/>
        <a:p>
          <a:endParaRPr lang="en-IN" sz="1600"/>
        </a:p>
      </dgm:t>
    </dgm:pt>
    <dgm:pt modelId="{512FBF78-6A50-4DA9-B86C-929E675C9CB0}" type="sibTrans" cxnId="{340535CB-0288-4BBD-85BB-9B78C973E987}">
      <dgm:prSet/>
      <dgm:spPr/>
      <dgm:t>
        <a:bodyPr/>
        <a:lstStyle/>
        <a:p>
          <a:endParaRPr lang="en-IN" sz="1600"/>
        </a:p>
      </dgm:t>
    </dgm:pt>
    <dgm:pt modelId="{26BC1106-95AC-4153-A1EA-87B507D14596}">
      <dgm:prSet custT="1"/>
      <dgm:spPr/>
      <dgm:t>
        <a:bodyPr/>
        <a:lstStyle/>
        <a:p>
          <a:r>
            <a:rPr lang="en-IN" sz="2000" i="1"/>
            <a:t>Primaquine is contraindicated in infants, pregnancy and lactation &lt; 6 months post-partum and people with known G6PD deficiency.</a:t>
          </a:r>
          <a:endParaRPr lang="en-IN" sz="2000"/>
        </a:p>
      </dgm:t>
    </dgm:pt>
    <dgm:pt modelId="{E7D5D68B-A6E7-4FC8-A50B-E4EF6791F75A}" type="parTrans" cxnId="{0132DC6C-8523-4626-961D-F9AF49DC222D}">
      <dgm:prSet/>
      <dgm:spPr/>
      <dgm:t>
        <a:bodyPr/>
        <a:lstStyle/>
        <a:p>
          <a:endParaRPr lang="en-IN" sz="1600"/>
        </a:p>
      </dgm:t>
    </dgm:pt>
    <dgm:pt modelId="{778CC5DC-C81D-445F-AC9B-559BCEB2BA61}" type="sibTrans" cxnId="{0132DC6C-8523-4626-961D-F9AF49DC222D}">
      <dgm:prSet/>
      <dgm:spPr/>
      <dgm:t>
        <a:bodyPr/>
        <a:lstStyle/>
        <a:p>
          <a:endParaRPr lang="en-IN" sz="1600"/>
        </a:p>
      </dgm:t>
    </dgm:pt>
    <dgm:pt modelId="{227213EF-9F66-4FF3-B26A-43B834F708DE}" type="pres">
      <dgm:prSet presAssocID="{84DCB2C0-3FD2-4B14-99FE-C57F26E0D26B}" presName="linear" presStyleCnt="0">
        <dgm:presLayoutVars>
          <dgm:animLvl val="lvl"/>
          <dgm:resizeHandles val="exact"/>
        </dgm:presLayoutVars>
      </dgm:prSet>
      <dgm:spPr/>
      <dgm:t>
        <a:bodyPr/>
        <a:lstStyle/>
        <a:p>
          <a:endParaRPr lang="en-US"/>
        </a:p>
      </dgm:t>
    </dgm:pt>
    <dgm:pt modelId="{DF2B46F8-9059-4590-9ECB-C8A0FF0561B7}" type="pres">
      <dgm:prSet presAssocID="{17586587-931F-4ABA-9501-AD89EFD0DCE8}" presName="parentText" presStyleLbl="node1" presStyleIdx="0" presStyleCnt="2">
        <dgm:presLayoutVars>
          <dgm:chMax val="0"/>
          <dgm:bulletEnabled val="1"/>
        </dgm:presLayoutVars>
      </dgm:prSet>
      <dgm:spPr/>
      <dgm:t>
        <a:bodyPr/>
        <a:lstStyle/>
        <a:p>
          <a:endParaRPr lang="en-US"/>
        </a:p>
      </dgm:t>
    </dgm:pt>
    <dgm:pt modelId="{8AB3D6DA-40FB-4CD1-A3F0-DB4137B568D8}" type="pres">
      <dgm:prSet presAssocID="{17586587-931F-4ABA-9501-AD89EFD0DCE8}" presName="childText" presStyleLbl="revTx" presStyleIdx="0" presStyleCnt="2">
        <dgm:presLayoutVars>
          <dgm:bulletEnabled val="1"/>
        </dgm:presLayoutVars>
      </dgm:prSet>
      <dgm:spPr/>
      <dgm:t>
        <a:bodyPr/>
        <a:lstStyle/>
        <a:p>
          <a:endParaRPr lang="en-US"/>
        </a:p>
      </dgm:t>
    </dgm:pt>
    <dgm:pt modelId="{082E11B4-2779-4313-8FCB-D9B8352C3133}" type="pres">
      <dgm:prSet presAssocID="{C85CCCFF-EB91-4139-989C-0DDD3204EFE9}" presName="parentText" presStyleLbl="node1" presStyleIdx="1" presStyleCnt="2">
        <dgm:presLayoutVars>
          <dgm:chMax val="0"/>
          <dgm:bulletEnabled val="1"/>
        </dgm:presLayoutVars>
      </dgm:prSet>
      <dgm:spPr/>
      <dgm:t>
        <a:bodyPr/>
        <a:lstStyle/>
        <a:p>
          <a:endParaRPr lang="en-US"/>
        </a:p>
      </dgm:t>
    </dgm:pt>
    <dgm:pt modelId="{86CCFAC6-F38B-41D7-B4F9-980F05A62BF3}" type="pres">
      <dgm:prSet presAssocID="{C85CCCFF-EB91-4139-989C-0DDD3204EFE9}" presName="childText" presStyleLbl="revTx" presStyleIdx="1" presStyleCnt="2">
        <dgm:presLayoutVars>
          <dgm:bulletEnabled val="1"/>
        </dgm:presLayoutVars>
      </dgm:prSet>
      <dgm:spPr/>
      <dgm:t>
        <a:bodyPr/>
        <a:lstStyle/>
        <a:p>
          <a:endParaRPr lang="en-US"/>
        </a:p>
      </dgm:t>
    </dgm:pt>
  </dgm:ptLst>
  <dgm:cxnLst>
    <dgm:cxn modelId="{340535CB-0288-4BBD-85BB-9B78C973E987}" srcId="{C85CCCFF-EB91-4139-989C-0DDD3204EFE9}" destId="{0B41C272-BFD1-4724-A056-5B97D76897E6}" srcOrd="0" destOrd="0" parTransId="{FEEF9389-ACB2-47E7-96B5-ED68EB9AAF50}" sibTransId="{512FBF78-6A50-4DA9-B86C-929E675C9CB0}"/>
    <dgm:cxn modelId="{E342F8A1-03D6-4F45-BDE2-3FD68EA96CE5}" srcId="{84DCB2C0-3FD2-4B14-99FE-C57F26E0D26B}" destId="{17586587-931F-4ABA-9501-AD89EFD0DCE8}" srcOrd="0" destOrd="0" parTransId="{806016C2-4FCF-4FF7-B574-172636617CC6}" sibTransId="{4BD41E9C-4E34-4CBC-A51A-425282E26FDA}"/>
    <dgm:cxn modelId="{500399A6-D101-4F02-AAE1-25DA18F7E76C}" type="presOf" srcId="{17586587-931F-4ABA-9501-AD89EFD0DCE8}" destId="{DF2B46F8-9059-4590-9ECB-C8A0FF0561B7}" srcOrd="0" destOrd="0" presId="urn:microsoft.com/office/officeart/2005/8/layout/vList2"/>
    <dgm:cxn modelId="{609AA30E-E962-411A-BF7E-C512299E90CC}" type="presOf" srcId="{84DCB2C0-3FD2-4B14-99FE-C57F26E0D26B}" destId="{227213EF-9F66-4FF3-B26A-43B834F708DE}" srcOrd="0" destOrd="0" presId="urn:microsoft.com/office/officeart/2005/8/layout/vList2"/>
    <dgm:cxn modelId="{F0642ECB-2B68-43F4-94F9-BCE380530FD3}" type="presOf" srcId="{79EA68CA-7F97-4FCE-ADE6-63ADD8EE0D97}" destId="{8AB3D6DA-40FB-4CD1-A3F0-DB4137B568D8}" srcOrd="0" destOrd="0" presId="urn:microsoft.com/office/officeart/2005/8/layout/vList2"/>
    <dgm:cxn modelId="{3100CAF9-2661-41B2-A4E7-E0194BB55934}" type="presOf" srcId="{0B41C272-BFD1-4724-A056-5B97D76897E6}" destId="{86CCFAC6-F38B-41D7-B4F9-980F05A62BF3}" srcOrd="0" destOrd="0" presId="urn:microsoft.com/office/officeart/2005/8/layout/vList2"/>
    <dgm:cxn modelId="{530962C3-1864-48A6-AF31-2FC1547F3842}" type="presOf" srcId="{26BC1106-95AC-4153-A1EA-87B507D14596}" destId="{86CCFAC6-F38B-41D7-B4F9-980F05A62BF3}" srcOrd="0" destOrd="1" presId="urn:microsoft.com/office/officeart/2005/8/layout/vList2"/>
    <dgm:cxn modelId="{69D15AC8-8E02-4E3E-98B1-4A65C6B23052}" type="presOf" srcId="{B884AAC2-2187-4EB4-B4A3-6B23692DDFCD}" destId="{8AB3D6DA-40FB-4CD1-A3F0-DB4137B568D8}" srcOrd="0" destOrd="1" presId="urn:microsoft.com/office/officeart/2005/8/layout/vList2"/>
    <dgm:cxn modelId="{0037DC98-90B6-4104-9DDA-2B5412923B0B}" type="presOf" srcId="{C85CCCFF-EB91-4139-989C-0DDD3204EFE9}" destId="{082E11B4-2779-4313-8FCB-D9B8352C3133}" srcOrd="0" destOrd="0" presId="urn:microsoft.com/office/officeart/2005/8/layout/vList2"/>
    <dgm:cxn modelId="{C03B2B4F-F25B-4767-8B71-B239814CEA27}" srcId="{17586587-931F-4ABA-9501-AD89EFD0DCE8}" destId="{79EA68CA-7F97-4FCE-ADE6-63ADD8EE0D97}" srcOrd="0" destOrd="0" parTransId="{E60A30E6-A347-43FA-BD85-2CCD9830E9C0}" sibTransId="{CC7BA435-A5C2-4748-967B-2D080FB712A6}"/>
    <dgm:cxn modelId="{2B4A1E88-C274-43E1-ABC8-CB1D1588218B}" srcId="{17586587-931F-4ABA-9501-AD89EFD0DCE8}" destId="{B884AAC2-2187-4EB4-B4A3-6B23692DDFCD}" srcOrd="1" destOrd="0" parTransId="{C7B33014-6B63-4F23-BB4A-806EED9BBFDB}" sibTransId="{46214831-A052-42F1-A9BD-BA419FE9FCEB}"/>
    <dgm:cxn modelId="{0132DC6C-8523-4626-961D-F9AF49DC222D}" srcId="{C85CCCFF-EB91-4139-989C-0DDD3204EFE9}" destId="{26BC1106-95AC-4153-A1EA-87B507D14596}" srcOrd="1" destOrd="0" parTransId="{E7D5D68B-A6E7-4FC8-A50B-E4EF6791F75A}" sibTransId="{778CC5DC-C81D-445F-AC9B-559BCEB2BA61}"/>
    <dgm:cxn modelId="{1A3A6452-4B3E-4C2A-9A3A-7DB2B68EA2A9}" srcId="{84DCB2C0-3FD2-4B14-99FE-C57F26E0D26B}" destId="{C85CCCFF-EB91-4139-989C-0DDD3204EFE9}" srcOrd="1" destOrd="0" parTransId="{B0BC9DE8-3395-4888-B3F2-A3BB60F579AD}" sibTransId="{4736AED2-3A22-4742-8E53-7EAB52536CAB}"/>
    <dgm:cxn modelId="{B1E54113-2F0D-49F9-80F2-55AA529BA3A3}" type="presParOf" srcId="{227213EF-9F66-4FF3-B26A-43B834F708DE}" destId="{DF2B46F8-9059-4590-9ECB-C8A0FF0561B7}" srcOrd="0" destOrd="0" presId="urn:microsoft.com/office/officeart/2005/8/layout/vList2"/>
    <dgm:cxn modelId="{070CE9A4-53A0-443A-8CAB-3779EE54DF2F}" type="presParOf" srcId="{227213EF-9F66-4FF3-B26A-43B834F708DE}" destId="{8AB3D6DA-40FB-4CD1-A3F0-DB4137B568D8}" srcOrd="1" destOrd="0" presId="urn:microsoft.com/office/officeart/2005/8/layout/vList2"/>
    <dgm:cxn modelId="{E724E950-869D-4166-828A-D205056C13AD}" type="presParOf" srcId="{227213EF-9F66-4FF3-B26A-43B834F708DE}" destId="{082E11B4-2779-4313-8FCB-D9B8352C3133}" srcOrd="2" destOrd="0" presId="urn:microsoft.com/office/officeart/2005/8/layout/vList2"/>
    <dgm:cxn modelId="{B2CBB287-C6B0-462A-B370-25CBFECEF918}" type="presParOf" srcId="{227213EF-9F66-4FF3-B26A-43B834F708DE}" destId="{86CCFAC6-F38B-41D7-B4F9-980F05A62BF3}" srcOrd="3"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6943BFE3-8813-41C8-81E3-6983CF0FA3E9}"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IN"/>
        </a:p>
      </dgm:t>
    </dgm:pt>
    <dgm:pt modelId="{EC854534-D108-4537-A6A3-E34FBF93B3E5}">
      <dgm:prSet custT="1"/>
      <dgm:spPr/>
      <dgm:t>
        <a:bodyPr/>
        <a:lstStyle/>
        <a:p>
          <a:pPr algn="ctr"/>
          <a:r>
            <a:rPr lang="en-IN" sz="3600" b="1" dirty="0"/>
            <a:t>Uncomplicated </a:t>
          </a:r>
          <a:r>
            <a:rPr lang="en-IN" sz="3600" b="1" i="1" dirty="0"/>
            <a:t>P. falciparum</a:t>
          </a:r>
          <a:r>
            <a:rPr lang="en-IN" sz="3600" b="1" dirty="0"/>
            <a:t> malaria</a:t>
          </a:r>
        </a:p>
      </dgm:t>
    </dgm:pt>
    <dgm:pt modelId="{9E1AEF9D-6A26-46BD-92F2-BD9BA9BB04F9}" type="parTrans" cxnId="{4361EB27-5A06-4F98-9D68-806A4BE9E456}">
      <dgm:prSet/>
      <dgm:spPr/>
      <dgm:t>
        <a:bodyPr/>
        <a:lstStyle/>
        <a:p>
          <a:endParaRPr lang="en-IN"/>
        </a:p>
      </dgm:t>
    </dgm:pt>
    <dgm:pt modelId="{4B235E0B-DB78-4824-8A78-293117A9B3FD}" type="sibTrans" cxnId="{4361EB27-5A06-4F98-9D68-806A4BE9E456}">
      <dgm:prSet/>
      <dgm:spPr/>
      <dgm:t>
        <a:bodyPr/>
        <a:lstStyle/>
        <a:p>
          <a:endParaRPr lang="en-IN"/>
        </a:p>
      </dgm:t>
    </dgm:pt>
    <dgm:pt modelId="{DC6A8FD7-C188-44F7-BBC3-88C422129736}" type="pres">
      <dgm:prSet presAssocID="{6943BFE3-8813-41C8-81E3-6983CF0FA3E9}" presName="linear" presStyleCnt="0">
        <dgm:presLayoutVars>
          <dgm:animLvl val="lvl"/>
          <dgm:resizeHandles val="exact"/>
        </dgm:presLayoutVars>
      </dgm:prSet>
      <dgm:spPr/>
      <dgm:t>
        <a:bodyPr/>
        <a:lstStyle/>
        <a:p>
          <a:endParaRPr lang="en-US"/>
        </a:p>
      </dgm:t>
    </dgm:pt>
    <dgm:pt modelId="{AD43A9DD-7D11-41BA-A6A3-ADF7F1DA8168}" type="pres">
      <dgm:prSet presAssocID="{EC854534-D108-4537-A6A3-E34FBF93B3E5}" presName="parentText" presStyleLbl="node1" presStyleIdx="0" presStyleCnt="1">
        <dgm:presLayoutVars>
          <dgm:chMax val="0"/>
          <dgm:bulletEnabled val="1"/>
        </dgm:presLayoutVars>
      </dgm:prSet>
      <dgm:spPr/>
      <dgm:t>
        <a:bodyPr/>
        <a:lstStyle/>
        <a:p>
          <a:endParaRPr lang="en-US"/>
        </a:p>
      </dgm:t>
    </dgm:pt>
  </dgm:ptLst>
  <dgm:cxnLst>
    <dgm:cxn modelId="{4361EB27-5A06-4F98-9D68-806A4BE9E456}" srcId="{6943BFE3-8813-41C8-81E3-6983CF0FA3E9}" destId="{EC854534-D108-4537-A6A3-E34FBF93B3E5}" srcOrd="0" destOrd="0" parTransId="{9E1AEF9D-6A26-46BD-92F2-BD9BA9BB04F9}" sibTransId="{4B235E0B-DB78-4824-8A78-293117A9B3FD}"/>
    <dgm:cxn modelId="{5A1D819D-64BC-43AC-B940-5F2CB6574DC3}" type="presOf" srcId="{EC854534-D108-4537-A6A3-E34FBF93B3E5}" destId="{AD43A9DD-7D11-41BA-A6A3-ADF7F1DA8168}" srcOrd="0" destOrd="0" presId="urn:microsoft.com/office/officeart/2005/8/layout/vList2"/>
    <dgm:cxn modelId="{FDC6E7A5-2EEB-4F54-9378-194EFEFDAF97}" type="presOf" srcId="{6943BFE3-8813-41C8-81E3-6983CF0FA3E9}" destId="{DC6A8FD7-C188-44F7-BBC3-88C422129736}" srcOrd="0" destOrd="0" presId="urn:microsoft.com/office/officeart/2005/8/layout/vList2"/>
    <dgm:cxn modelId="{C6B9E33C-9D16-4D3F-9360-4FE793D3C9B4}" type="presParOf" srcId="{DC6A8FD7-C188-44F7-BBC3-88C422129736}" destId="{AD43A9DD-7D11-41BA-A6A3-ADF7F1DA816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CF60714B-B5D8-694E-85E7-0D68C7978AE8}" type="doc">
      <dgm:prSet loTypeId="urn:microsoft.com/office/officeart/2005/8/layout/vList2" loCatId="" qsTypeId="urn:microsoft.com/office/officeart/2005/8/quickstyle/simple1" qsCatId="simple" csTypeId="urn:microsoft.com/office/officeart/2005/8/colors/accent3_5" csCatId="accent3" phldr="1"/>
      <dgm:spPr/>
      <dgm:t>
        <a:bodyPr/>
        <a:lstStyle/>
        <a:p>
          <a:endParaRPr lang="en-GB"/>
        </a:p>
      </dgm:t>
    </dgm:pt>
    <dgm:pt modelId="{C50B4EA0-950D-514D-84BB-818C40DC6EF6}">
      <dgm:prSet phldrT="[Text]"/>
      <dgm:spPr/>
      <dgm:t>
        <a:bodyPr/>
        <a:lstStyle/>
        <a:p>
          <a:r>
            <a:rPr lang="en-IN" dirty="0">
              <a:effectLst/>
              <a:latin typeface="Calibri" panose="020F0502020204030204" pitchFamily="34" charset="0"/>
              <a:cs typeface="Calibri" panose="020F0502020204030204" pitchFamily="34" charset="0"/>
            </a:rPr>
            <a:t>Treat adults and children with uncomplicated </a:t>
          </a:r>
          <a:r>
            <a:rPr lang="en-IN" i="1" dirty="0">
              <a:effectLst/>
              <a:latin typeface="Calibri" panose="020F0502020204030204" pitchFamily="34" charset="0"/>
              <a:cs typeface="Calibri" panose="020F0502020204030204" pitchFamily="34" charset="0"/>
            </a:rPr>
            <a:t>P. falciparum</a:t>
          </a:r>
          <a:r>
            <a:rPr lang="en-IN" dirty="0">
              <a:effectLst/>
              <a:latin typeface="Calibri" panose="020F0502020204030204" pitchFamily="34" charset="0"/>
              <a:cs typeface="Calibri" panose="020F0502020204030204" pitchFamily="34" charset="0"/>
            </a:rPr>
            <a:t> malaria (including infants, pregnant women in their second and third trimesters and breastfeeding women) with </a:t>
          </a:r>
          <a:r>
            <a:rPr lang="en-IN" b="1" dirty="0">
              <a:effectLst/>
              <a:latin typeface="Calibri" panose="020F0502020204030204" pitchFamily="34" charset="0"/>
              <a:cs typeface="Calibri" panose="020F0502020204030204" pitchFamily="34" charset="0"/>
            </a:rPr>
            <a:t>ACT </a:t>
          </a:r>
          <a:r>
            <a:rPr lang="en-IN" b="1" i="1" dirty="0">
              <a:effectLst/>
              <a:latin typeface="Calibri" panose="020F0502020204030204" pitchFamily="34" charset="0"/>
              <a:cs typeface="Calibri" panose="020F0502020204030204" pitchFamily="34" charset="0"/>
            </a:rPr>
            <a:t>(</a:t>
          </a:r>
          <a:r>
            <a:rPr lang="en-IN" b="1" i="1" dirty="0">
              <a:effectLst/>
              <a:latin typeface="Arial" panose="020B0604020202020204" pitchFamily="34" charset="0"/>
            </a:rPr>
            <a:t>Artesunate + </a:t>
          </a:r>
          <a:r>
            <a:rPr lang="en-IN" b="1" i="1" dirty="0" err="1">
              <a:effectLst/>
              <a:latin typeface="Arial" panose="020B0604020202020204" pitchFamily="34" charset="0"/>
            </a:rPr>
            <a:t>sulfadoxine</a:t>
          </a:r>
          <a:r>
            <a:rPr lang="en-IN" b="1" i="1" dirty="0">
              <a:effectLst/>
              <a:latin typeface="Arial" panose="020B0604020202020204" pitchFamily="34" charset="0"/>
            </a:rPr>
            <a:t>–pyrimethamine)</a:t>
          </a:r>
          <a:r>
            <a:rPr lang="en-IN" b="1" i="1" dirty="0">
              <a:effectLst/>
              <a:latin typeface="Calibri" panose="020F0502020204030204" pitchFamily="34" charset="0"/>
              <a:cs typeface="Calibri" panose="020F0502020204030204" pitchFamily="34" charset="0"/>
            </a:rPr>
            <a:t>.</a:t>
          </a:r>
          <a:endParaRPr lang="en-GB" b="1" dirty="0"/>
        </a:p>
      </dgm:t>
    </dgm:pt>
    <dgm:pt modelId="{9021C1BD-2DA1-E242-8158-6622575847AB}" type="parTrans" cxnId="{D5F1A652-3FEE-5647-AF38-5B0CA31C7E9A}">
      <dgm:prSet/>
      <dgm:spPr/>
      <dgm:t>
        <a:bodyPr/>
        <a:lstStyle/>
        <a:p>
          <a:endParaRPr lang="en-GB"/>
        </a:p>
      </dgm:t>
    </dgm:pt>
    <dgm:pt modelId="{ED80854A-562D-BD4D-8915-857A10C2F487}" type="sibTrans" cxnId="{D5F1A652-3FEE-5647-AF38-5B0CA31C7E9A}">
      <dgm:prSet/>
      <dgm:spPr/>
      <dgm:t>
        <a:bodyPr/>
        <a:lstStyle/>
        <a:p>
          <a:endParaRPr lang="en-GB"/>
        </a:p>
      </dgm:t>
    </dgm:pt>
    <dgm:pt modelId="{CB1CF03C-5EA0-1542-AE72-35D88574AB04}">
      <dgm:prSet phldrT="[Text]" custT="1"/>
      <dgm:spPr/>
      <dgm:t>
        <a:bodyPr/>
        <a:lstStyle/>
        <a:p>
          <a:r>
            <a:rPr lang="en-IN" sz="2400">
              <a:effectLst/>
              <a:latin typeface="Calibri" panose="020F0502020204030204" pitchFamily="34" charset="0"/>
              <a:cs typeface="Calibri" panose="020F0502020204030204" pitchFamily="34" charset="0"/>
            </a:rPr>
            <a:t>ACT is a combination of a rapidly acting artemisinin derivative with a longer-acting (more slowly eliminated) partner drug. </a:t>
          </a:r>
          <a:endParaRPr lang="en-GB" sz="2400" dirty="0"/>
        </a:p>
      </dgm:t>
    </dgm:pt>
    <dgm:pt modelId="{2FE84BD1-144B-EE40-8CBB-B0DF2F05EDD6}" type="parTrans" cxnId="{9321828B-80DC-964B-AC0A-AA3020073D0E}">
      <dgm:prSet/>
      <dgm:spPr/>
      <dgm:t>
        <a:bodyPr/>
        <a:lstStyle/>
        <a:p>
          <a:endParaRPr lang="en-GB"/>
        </a:p>
      </dgm:t>
    </dgm:pt>
    <dgm:pt modelId="{D2D55137-B20B-0742-B840-4E0CC83C95B3}" type="sibTrans" cxnId="{9321828B-80DC-964B-AC0A-AA3020073D0E}">
      <dgm:prSet/>
      <dgm:spPr/>
      <dgm:t>
        <a:bodyPr/>
        <a:lstStyle/>
        <a:p>
          <a:endParaRPr lang="en-GB"/>
        </a:p>
      </dgm:t>
    </dgm:pt>
    <dgm:pt modelId="{D31642F6-217B-B748-B12E-C08513774D71}">
      <dgm:prSet phldrT="[Text]"/>
      <dgm:spPr/>
      <dgm:t>
        <a:bodyPr/>
        <a:lstStyle/>
        <a:p>
          <a:r>
            <a:rPr lang="en-IN">
              <a:effectLst/>
              <a:latin typeface="Calibri" panose="020F0502020204030204" pitchFamily="34" charset="0"/>
              <a:cs typeface="Calibri" panose="020F0502020204030204" pitchFamily="34" charset="0"/>
            </a:rPr>
            <a:t>The artemisinin component rapidly clears parasites from the blood and is also active against the sexual stages of the gametocytes that mediate onward transmission to mosquitos. </a:t>
          </a:r>
          <a:endParaRPr lang="en-GB" dirty="0"/>
        </a:p>
      </dgm:t>
    </dgm:pt>
    <dgm:pt modelId="{08B9CFFD-F2C8-FF47-B509-90E3534F960A}" type="parTrans" cxnId="{DEF564F7-5510-324D-89B2-D5783CD5290F}">
      <dgm:prSet/>
      <dgm:spPr/>
      <dgm:t>
        <a:bodyPr/>
        <a:lstStyle/>
        <a:p>
          <a:endParaRPr lang="en-GB"/>
        </a:p>
      </dgm:t>
    </dgm:pt>
    <dgm:pt modelId="{481FD442-428A-BE4A-B0FD-4E0BF31574DC}" type="sibTrans" cxnId="{DEF564F7-5510-324D-89B2-D5783CD5290F}">
      <dgm:prSet/>
      <dgm:spPr/>
      <dgm:t>
        <a:bodyPr/>
        <a:lstStyle/>
        <a:p>
          <a:endParaRPr lang="en-GB"/>
        </a:p>
      </dgm:t>
    </dgm:pt>
    <dgm:pt modelId="{60E8E6EC-F22F-7C45-8A3B-843DEDDCD901}">
      <dgm:prSet phldrT="[Text]" custT="1"/>
      <dgm:spPr/>
      <dgm:t>
        <a:bodyPr/>
        <a:lstStyle/>
        <a:p>
          <a:r>
            <a:rPr lang="en-IN" sz="2400">
              <a:effectLst/>
              <a:latin typeface="Calibri" panose="020F0502020204030204" pitchFamily="34" charset="0"/>
              <a:cs typeface="Calibri" panose="020F0502020204030204" pitchFamily="34" charset="0"/>
            </a:rPr>
            <a:t>The longer- acting partner drug clears the remaining parasites and provides protection against development of resistance to the artemisinin derivative.</a:t>
          </a:r>
          <a:endParaRPr lang="en-GB" sz="2400" dirty="0"/>
        </a:p>
      </dgm:t>
    </dgm:pt>
    <dgm:pt modelId="{1D045931-0F13-E740-AFA0-9494FE0C4F4E}" type="parTrans" cxnId="{1E4FD898-29DE-9846-91B5-F618785C26F8}">
      <dgm:prSet/>
      <dgm:spPr/>
      <dgm:t>
        <a:bodyPr/>
        <a:lstStyle/>
        <a:p>
          <a:endParaRPr lang="en-GB"/>
        </a:p>
      </dgm:t>
    </dgm:pt>
    <dgm:pt modelId="{CEA8D875-19D6-C64C-8339-13E76C79FD58}" type="sibTrans" cxnId="{1E4FD898-29DE-9846-91B5-F618785C26F8}">
      <dgm:prSet/>
      <dgm:spPr/>
      <dgm:t>
        <a:bodyPr/>
        <a:lstStyle/>
        <a:p>
          <a:endParaRPr lang="en-GB"/>
        </a:p>
      </dgm:t>
    </dgm:pt>
    <dgm:pt modelId="{B49FDEE4-1B0E-5845-8C5A-EC20C2009DB9}" type="pres">
      <dgm:prSet presAssocID="{CF60714B-B5D8-694E-85E7-0D68C7978AE8}" presName="linear" presStyleCnt="0">
        <dgm:presLayoutVars>
          <dgm:animLvl val="lvl"/>
          <dgm:resizeHandles val="exact"/>
        </dgm:presLayoutVars>
      </dgm:prSet>
      <dgm:spPr/>
      <dgm:t>
        <a:bodyPr/>
        <a:lstStyle/>
        <a:p>
          <a:endParaRPr lang="en-US"/>
        </a:p>
      </dgm:t>
    </dgm:pt>
    <dgm:pt modelId="{D18DD840-8462-EE43-BA6B-5D509913D3B0}" type="pres">
      <dgm:prSet presAssocID="{C50B4EA0-950D-514D-84BB-818C40DC6EF6}" presName="parentText" presStyleLbl="node1" presStyleIdx="0" presStyleCnt="2" custLinFactNeighborY="-35568">
        <dgm:presLayoutVars>
          <dgm:chMax val="0"/>
          <dgm:bulletEnabled val="1"/>
        </dgm:presLayoutVars>
      </dgm:prSet>
      <dgm:spPr/>
      <dgm:t>
        <a:bodyPr/>
        <a:lstStyle/>
        <a:p>
          <a:endParaRPr lang="en-US"/>
        </a:p>
      </dgm:t>
    </dgm:pt>
    <dgm:pt modelId="{991CBDA8-F7A5-7E4B-8890-EA06485C4C53}" type="pres">
      <dgm:prSet presAssocID="{C50B4EA0-950D-514D-84BB-818C40DC6EF6}" presName="childText" presStyleLbl="revTx" presStyleIdx="0" presStyleCnt="2" custScaleY="113569">
        <dgm:presLayoutVars>
          <dgm:bulletEnabled val="1"/>
        </dgm:presLayoutVars>
      </dgm:prSet>
      <dgm:spPr/>
      <dgm:t>
        <a:bodyPr/>
        <a:lstStyle/>
        <a:p>
          <a:endParaRPr lang="en-US"/>
        </a:p>
      </dgm:t>
    </dgm:pt>
    <dgm:pt modelId="{DC0905CB-0F92-FA4F-938C-B0C3784F3B3A}" type="pres">
      <dgm:prSet presAssocID="{D31642F6-217B-B748-B12E-C08513774D71}" presName="parentText" presStyleLbl="node1" presStyleIdx="1" presStyleCnt="2" custLinFactNeighborY="-17780">
        <dgm:presLayoutVars>
          <dgm:chMax val="0"/>
          <dgm:bulletEnabled val="1"/>
        </dgm:presLayoutVars>
      </dgm:prSet>
      <dgm:spPr/>
      <dgm:t>
        <a:bodyPr/>
        <a:lstStyle/>
        <a:p>
          <a:endParaRPr lang="en-US"/>
        </a:p>
      </dgm:t>
    </dgm:pt>
    <dgm:pt modelId="{96EFDCD5-914C-E046-A646-644FC56B2B54}" type="pres">
      <dgm:prSet presAssocID="{D31642F6-217B-B748-B12E-C08513774D71}" presName="childText" presStyleLbl="revTx" presStyleIdx="1" presStyleCnt="2" custScaleY="122966">
        <dgm:presLayoutVars>
          <dgm:bulletEnabled val="1"/>
        </dgm:presLayoutVars>
      </dgm:prSet>
      <dgm:spPr/>
      <dgm:t>
        <a:bodyPr/>
        <a:lstStyle/>
        <a:p>
          <a:endParaRPr lang="en-US"/>
        </a:p>
      </dgm:t>
    </dgm:pt>
  </dgm:ptLst>
  <dgm:cxnLst>
    <dgm:cxn modelId="{FE51BB5E-C10E-A64D-A0B4-89A7385778CB}" type="presOf" srcId="{C50B4EA0-950D-514D-84BB-818C40DC6EF6}" destId="{D18DD840-8462-EE43-BA6B-5D509913D3B0}" srcOrd="0" destOrd="0" presId="urn:microsoft.com/office/officeart/2005/8/layout/vList2"/>
    <dgm:cxn modelId="{9321828B-80DC-964B-AC0A-AA3020073D0E}" srcId="{C50B4EA0-950D-514D-84BB-818C40DC6EF6}" destId="{CB1CF03C-5EA0-1542-AE72-35D88574AB04}" srcOrd="0" destOrd="0" parTransId="{2FE84BD1-144B-EE40-8CBB-B0DF2F05EDD6}" sibTransId="{D2D55137-B20B-0742-B840-4E0CC83C95B3}"/>
    <dgm:cxn modelId="{05E7C2ED-D02F-2B4C-8987-4264DDA71152}" type="presOf" srcId="{CB1CF03C-5EA0-1542-AE72-35D88574AB04}" destId="{991CBDA8-F7A5-7E4B-8890-EA06485C4C53}" srcOrd="0" destOrd="0" presId="urn:microsoft.com/office/officeart/2005/8/layout/vList2"/>
    <dgm:cxn modelId="{9B2FEBA1-C58E-664F-97D2-69AF3AA912C0}" type="presOf" srcId="{CF60714B-B5D8-694E-85E7-0D68C7978AE8}" destId="{B49FDEE4-1B0E-5845-8C5A-EC20C2009DB9}" srcOrd="0" destOrd="0" presId="urn:microsoft.com/office/officeart/2005/8/layout/vList2"/>
    <dgm:cxn modelId="{DEF564F7-5510-324D-89B2-D5783CD5290F}" srcId="{CF60714B-B5D8-694E-85E7-0D68C7978AE8}" destId="{D31642F6-217B-B748-B12E-C08513774D71}" srcOrd="1" destOrd="0" parTransId="{08B9CFFD-F2C8-FF47-B509-90E3534F960A}" sibTransId="{481FD442-428A-BE4A-B0FD-4E0BF31574DC}"/>
    <dgm:cxn modelId="{2FCEECD5-F2A6-B340-870D-18ABEE0DCDB3}" type="presOf" srcId="{60E8E6EC-F22F-7C45-8A3B-843DEDDCD901}" destId="{96EFDCD5-914C-E046-A646-644FC56B2B54}" srcOrd="0" destOrd="0" presId="urn:microsoft.com/office/officeart/2005/8/layout/vList2"/>
    <dgm:cxn modelId="{1E4FD898-29DE-9846-91B5-F618785C26F8}" srcId="{D31642F6-217B-B748-B12E-C08513774D71}" destId="{60E8E6EC-F22F-7C45-8A3B-843DEDDCD901}" srcOrd="0" destOrd="0" parTransId="{1D045931-0F13-E740-AFA0-9494FE0C4F4E}" sibTransId="{CEA8D875-19D6-C64C-8339-13E76C79FD58}"/>
    <dgm:cxn modelId="{20473D75-9487-0E4E-A1A8-C50FAA4C170A}" type="presOf" srcId="{D31642F6-217B-B748-B12E-C08513774D71}" destId="{DC0905CB-0F92-FA4F-938C-B0C3784F3B3A}" srcOrd="0" destOrd="0" presId="urn:microsoft.com/office/officeart/2005/8/layout/vList2"/>
    <dgm:cxn modelId="{D5F1A652-3FEE-5647-AF38-5B0CA31C7E9A}" srcId="{CF60714B-B5D8-694E-85E7-0D68C7978AE8}" destId="{C50B4EA0-950D-514D-84BB-818C40DC6EF6}" srcOrd="0" destOrd="0" parTransId="{9021C1BD-2DA1-E242-8158-6622575847AB}" sibTransId="{ED80854A-562D-BD4D-8915-857A10C2F487}"/>
    <dgm:cxn modelId="{813FD3CB-9AF0-FC42-BDBD-BEC02329BFF9}" type="presParOf" srcId="{B49FDEE4-1B0E-5845-8C5A-EC20C2009DB9}" destId="{D18DD840-8462-EE43-BA6B-5D509913D3B0}" srcOrd="0" destOrd="0" presId="urn:microsoft.com/office/officeart/2005/8/layout/vList2"/>
    <dgm:cxn modelId="{2F77AF4F-5C06-F440-A2F4-3BAA1064E2A9}" type="presParOf" srcId="{B49FDEE4-1B0E-5845-8C5A-EC20C2009DB9}" destId="{991CBDA8-F7A5-7E4B-8890-EA06485C4C53}" srcOrd="1" destOrd="0" presId="urn:microsoft.com/office/officeart/2005/8/layout/vList2"/>
    <dgm:cxn modelId="{AF555B94-A003-8C48-AFBE-0F81F185B091}" type="presParOf" srcId="{B49FDEE4-1B0E-5845-8C5A-EC20C2009DB9}" destId="{DC0905CB-0F92-FA4F-938C-B0C3784F3B3A}" srcOrd="2" destOrd="0" presId="urn:microsoft.com/office/officeart/2005/8/layout/vList2"/>
    <dgm:cxn modelId="{8A6BED00-FEB8-E345-89C3-F012616DE34C}" type="presParOf" srcId="{B49FDEE4-1B0E-5845-8C5A-EC20C2009DB9}" destId="{96EFDCD5-914C-E046-A646-644FC56B2B54}" srcOrd="3"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61B2790B-859C-48CE-BB2E-07F3B6B4E201}"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2AFE47E5-1689-4C25-B7D4-AA0AF5895314}">
      <dgm:prSet custT="1"/>
      <dgm:spPr/>
      <dgm:t>
        <a:bodyPr/>
        <a:lstStyle/>
        <a:p>
          <a:pPr algn="ctr"/>
          <a:r>
            <a:rPr lang="en-US" sz="3600" b="1" i="0" baseline="0" dirty="0"/>
            <a:t>Treatment of </a:t>
          </a:r>
          <a:r>
            <a:rPr lang="en-US" sz="3600" b="1" i="0" baseline="0" dirty="0" err="1"/>
            <a:t>Vivax</a:t>
          </a:r>
          <a:r>
            <a:rPr lang="en-US" sz="3600" b="1" i="0" baseline="0" dirty="0"/>
            <a:t> Malaria</a:t>
          </a:r>
          <a:endParaRPr lang="en-IN" sz="3600" dirty="0"/>
        </a:p>
      </dgm:t>
    </dgm:pt>
    <dgm:pt modelId="{9D607F1A-DADD-465B-9943-47E5278900F3}" type="parTrans" cxnId="{08777E5A-5B4D-4504-85BC-3ACF568C2491}">
      <dgm:prSet/>
      <dgm:spPr/>
      <dgm:t>
        <a:bodyPr/>
        <a:lstStyle/>
        <a:p>
          <a:pPr algn="ctr"/>
          <a:endParaRPr lang="en-IN" sz="2800"/>
        </a:p>
      </dgm:t>
    </dgm:pt>
    <dgm:pt modelId="{5721E964-B658-4937-86BB-D6941F159FF5}" type="sibTrans" cxnId="{08777E5A-5B4D-4504-85BC-3ACF568C2491}">
      <dgm:prSet/>
      <dgm:spPr/>
      <dgm:t>
        <a:bodyPr/>
        <a:lstStyle/>
        <a:p>
          <a:pPr algn="ctr"/>
          <a:endParaRPr lang="en-IN" sz="2800"/>
        </a:p>
      </dgm:t>
    </dgm:pt>
    <dgm:pt modelId="{126087E8-D11D-4B9E-BE1C-CC3C4AC33633}" type="pres">
      <dgm:prSet presAssocID="{61B2790B-859C-48CE-BB2E-07F3B6B4E201}" presName="linear" presStyleCnt="0">
        <dgm:presLayoutVars>
          <dgm:animLvl val="lvl"/>
          <dgm:resizeHandles val="exact"/>
        </dgm:presLayoutVars>
      </dgm:prSet>
      <dgm:spPr/>
      <dgm:t>
        <a:bodyPr/>
        <a:lstStyle/>
        <a:p>
          <a:endParaRPr lang="en-US"/>
        </a:p>
      </dgm:t>
    </dgm:pt>
    <dgm:pt modelId="{B2DA878E-5B23-47EE-AC0A-449FABEA8BC0}" type="pres">
      <dgm:prSet presAssocID="{2AFE47E5-1689-4C25-B7D4-AA0AF5895314}" presName="parentText" presStyleLbl="node1" presStyleIdx="0" presStyleCnt="1" custLinFactNeighborX="23107" custLinFactNeighborY="21638">
        <dgm:presLayoutVars>
          <dgm:chMax val="0"/>
          <dgm:bulletEnabled val="1"/>
        </dgm:presLayoutVars>
      </dgm:prSet>
      <dgm:spPr/>
      <dgm:t>
        <a:bodyPr/>
        <a:lstStyle/>
        <a:p>
          <a:endParaRPr lang="en-US"/>
        </a:p>
      </dgm:t>
    </dgm:pt>
  </dgm:ptLst>
  <dgm:cxnLst>
    <dgm:cxn modelId="{08777E5A-5B4D-4504-85BC-3ACF568C2491}" srcId="{61B2790B-859C-48CE-BB2E-07F3B6B4E201}" destId="{2AFE47E5-1689-4C25-B7D4-AA0AF5895314}" srcOrd="0" destOrd="0" parTransId="{9D607F1A-DADD-465B-9943-47E5278900F3}" sibTransId="{5721E964-B658-4937-86BB-D6941F159FF5}"/>
    <dgm:cxn modelId="{3E8F4C9A-D8E3-4084-B959-1EEFB8C07272}" type="presOf" srcId="{61B2790B-859C-48CE-BB2E-07F3B6B4E201}" destId="{126087E8-D11D-4B9E-BE1C-CC3C4AC33633}" srcOrd="0" destOrd="0" presId="urn:microsoft.com/office/officeart/2005/8/layout/vList2"/>
    <dgm:cxn modelId="{0E9DCB4C-328A-4F5F-AFF6-CFA8C2BA3FC1}" type="presOf" srcId="{2AFE47E5-1689-4C25-B7D4-AA0AF5895314}" destId="{B2DA878E-5B23-47EE-AC0A-449FABEA8BC0}" srcOrd="0" destOrd="0" presId="urn:microsoft.com/office/officeart/2005/8/layout/vList2"/>
    <dgm:cxn modelId="{309B148F-ACCB-4E8C-9B1D-CB0E8FFA3A46}" type="presParOf" srcId="{126087E8-D11D-4B9E-BE1C-CC3C4AC33633}" destId="{B2DA878E-5B23-47EE-AC0A-449FABEA8BC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FEB3C4-730E-4E68-8615-C4C1CB43092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3043839C-1CF6-4336-9F50-54F85DA5A64B}">
      <dgm:prSet custT="1"/>
      <dgm:spPr/>
      <dgm:t>
        <a:bodyPr/>
        <a:lstStyle/>
        <a:p>
          <a:r>
            <a:rPr lang="en-US" sz="2800" b="1" dirty="0"/>
            <a:t>Why are communicable diseases important in Uttar Pradesh</a:t>
          </a:r>
          <a:endParaRPr lang="en-IN" sz="2800" b="1" dirty="0"/>
        </a:p>
      </dgm:t>
    </dgm:pt>
    <dgm:pt modelId="{BE47B162-558B-4238-B483-B76986B03C3F}" type="parTrans" cxnId="{FEFC8DB9-7D63-4EBA-9E27-969C2E7FFBB6}">
      <dgm:prSet/>
      <dgm:spPr/>
      <dgm:t>
        <a:bodyPr/>
        <a:lstStyle/>
        <a:p>
          <a:endParaRPr lang="en-IN"/>
        </a:p>
      </dgm:t>
    </dgm:pt>
    <dgm:pt modelId="{42E88A1D-8B38-4837-9599-1E3DF94E3EEB}" type="sibTrans" cxnId="{FEFC8DB9-7D63-4EBA-9E27-969C2E7FFBB6}">
      <dgm:prSet/>
      <dgm:spPr/>
      <dgm:t>
        <a:bodyPr/>
        <a:lstStyle/>
        <a:p>
          <a:endParaRPr lang="en-IN"/>
        </a:p>
      </dgm:t>
    </dgm:pt>
    <dgm:pt modelId="{F36F054B-BC91-484B-9424-2828503D94BE}" type="pres">
      <dgm:prSet presAssocID="{72FEB3C4-730E-4E68-8615-C4C1CB430922}" presName="linear" presStyleCnt="0">
        <dgm:presLayoutVars>
          <dgm:animLvl val="lvl"/>
          <dgm:resizeHandles val="exact"/>
        </dgm:presLayoutVars>
      </dgm:prSet>
      <dgm:spPr/>
      <dgm:t>
        <a:bodyPr/>
        <a:lstStyle/>
        <a:p>
          <a:endParaRPr lang="en-US"/>
        </a:p>
      </dgm:t>
    </dgm:pt>
    <dgm:pt modelId="{B5F16C40-D0A3-46B7-9B62-354AF3A70DAD}" type="pres">
      <dgm:prSet presAssocID="{3043839C-1CF6-4336-9F50-54F85DA5A64B}" presName="parentText" presStyleLbl="node1" presStyleIdx="0" presStyleCnt="1">
        <dgm:presLayoutVars>
          <dgm:chMax val="0"/>
          <dgm:bulletEnabled val="1"/>
        </dgm:presLayoutVars>
      </dgm:prSet>
      <dgm:spPr/>
      <dgm:t>
        <a:bodyPr/>
        <a:lstStyle/>
        <a:p>
          <a:endParaRPr lang="en-US"/>
        </a:p>
      </dgm:t>
    </dgm:pt>
  </dgm:ptLst>
  <dgm:cxnLst>
    <dgm:cxn modelId="{FEFC8DB9-7D63-4EBA-9E27-969C2E7FFBB6}" srcId="{72FEB3C4-730E-4E68-8615-C4C1CB430922}" destId="{3043839C-1CF6-4336-9F50-54F85DA5A64B}" srcOrd="0" destOrd="0" parTransId="{BE47B162-558B-4238-B483-B76986B03C3F}" sibTransId="{42E88A1D-8B38-4837-9599-1E3DF94E3EEB}"/>
    <dgm:cxn modelId="{CA1C47FC-7D04-4F3B-AC79-F730D3B2EA9A}" type="presOf" srcId="{72FEB3C4-730E-4E68-8615-C4C1CB430922}" destId="{F36F054B-BC91-484B-9424-2828503D94BE}" srcOrd="0" destOrd="0" presId="urn:microsoft.com/office/officeart/2005/8/layout/vList2"/>
    <dgm:cxn modelId="{840D8ADA-537C-4FBA-AFC1-E436E54C04B2}" type="presOf" srcId="{3043839C-1CF6-4336-9F50-54F85DA5A64B}" destId="{B5F16C40-D0A3-46B7-9B62-354AF3A70DAD}" srcOrd="0" destOrd="0" presId="urn:microsoft.com/office/officeart/2005/8/layout/vList2"/>
    <dgm:cxn modelId="{BB87F91B-0614-4525-B4C4-EA0BF320E130}" type="presParOf" srcId="{F36F054B-BC91-484B-9424-2828503D94BE}" destId="{B5F16C40-D0A3-46B7-9B62-354AF3A70DA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A8DAC5E7-FD08-484D-949F-C1A23DA24FCF}"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3897C973-BC49-4262-9214-7C93FADEE66C}">
      <dgm:prSet/>
      <dgm:spPr/>
      <dgm:t>
        <a:bodyPr/>
        <a:lstStyle/>
        <a:p>
          <a:pPr algn="ctr"/>
          <a:r>
            <a:rPr lang="en-GB" b="1" i="0" baseline="0" dirty="0"/>
            <a:t>Treatment of Falciparum Malaria</a:t>
          </a:r>
          <a:endParaRPr lang="en-IN" dirty="0"/>
        </a:p>
      </dgm:t>
    </dgm:pt>
    <dgm:pt modelId="{B140482C-F356-4F40-A29B-C8EDDD75EFD0}" type="parTrans" cxnId="{D3BD5C41-4F79-43C4-9865-3C16835D05EB}">
      <dgm:prSet/>
      <dgm:spPr/>
      <dgm:t>
        <a:bodyPr/>
        <a:lstStyle/>
        <a:p>
          <a:endParaRPr lang="en-IN"/>
        </a:p>
      </dgm:t>
    </dgm:pt>
    <dgm:pt modelId="{F4C12697-C86B-4AB9-AE8D-B72FE29A692E}" type="sibTrans" cxnId="{D3BD5C41-4F79-43C4-9865-3C16835D05EB}">
      <dgm:prSet/>
      <dgm:spPr/>
      <dgm:t>
        <a:bodyPr/>
        <a:lstStyle/>
        <a:p>
          <a:endParaRPr lang="en-IN"/>
        </a:p>
      </dgm:t>
    </dgm:pt>
    <dgm:pt modelId="{7291A431-7DFD-4BA8-8977-ADC20809612F}" type="pres">
      <dgm:prSet presAssocID="{A8DAC5E7-FD08-484D-949F-C1A23DA24FCF}" presName="linear" presStyleCnt="0">
        <dgm:presLayoutVars>
          <dgm:animLvl val="lvl"/>
          <dgm:resizeHandles val="exact"/>
        </dgm:presLayoutVars>
      </dgm:prSet>
      <dgm:spPr/>
      <dgm:t>
        <a:bodyPr/>
        <a:lstStyle/>
        <a:p>
          <a:endParaRPr lang="en-US"/>
        </a:p>
      </dgm:t>
    </dgm:pt>
    <dgm:pt modelId="{7A22EEAC-DCAD-4E70-9523-B9ABDB86BB62}" type="pres">
      <dgm:prSet presAssocID="{3897C973-BC49-4262-9214-7C93FADEE66C}" presName="parentText" presStyleLbl="node1" presStyleIdx="0" presStyleCnt="1">
        <dgm:presLayoutVars>
          <dgm:chMax val="0"/>
          <dgm:bulletEnabled val="1"/>
        </dgm:presLayoutVars>
      </dgm:prSet>
      <dgm:spPr/>
      <dgm:t>
        <a:bodyPr/>
        <a:lstStyle/>
        <a:p>
          <a:endParaRPr lang="en-US"/>
        </a:p>
      </dgm:t>
    </dgm:pt>
  </dgm:ptLst>
  <dgm:cxnLst>
    <dgm:cxn modelId="{1C73A32A-2FD0-41C6-BEF4-BC17AC732BC0}" type="presOf" srcId="{A8DAC5E7-FD08-484D-949F-C1A23DA24FCF}" destId="{7291A431-7DFD-4BA8-8977-ADC20809612F}" srcOrd="0" destOrd="0" presId="urn:microsoft.com/office/officeart/2005/8/layout/vList2"/>
    <dgm:cxn modelId="{D3BD5C41-4F79-43C4-9865-3C16835D05EB}" srcId="{A8DAC5E7-FD08-484D-949F-C1A23DA24FCF}" destId="{3897C973-BC49-4262-9214-7C93FADEE66C}" srcOrd="0" destOrd="0" parTransId="{B140482C-F356-4F40-A29B-C8EDDD75EFD0}" sibTransId="{F4C12697-C86B-4AB9-AE8D-B72FE29A692E}"/>
    <dgm:cxn modelId="{3466E8A3-3920-45AA-91D2-E3A20C228B1C}" type="presOf" srcId="{3897C973-BC49-4262-9214-7C93FADEE66C}" destId="{7A22EEAC-DCAD-4E70-9523-B9ABDB86BB62}" srcOrd="0" destOrd="0" presId="urn:microsoft.com/office/officeart/2005/8/layout/vList2"/>
    <dgm:cxn modelId="{A21F66B8-520F-4456-9B67-75491D7C8A76}" type="presParOf" srcId="{7291A431-7DFD-4BA8-8977-ADC20809612F}" destId="{7A22EEAC-DCAD-4E70-9523-B9ABDB86BB6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C89B76D3-0AB0-4081-861B-3F8057D22ACD}"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6966CE20-1605-4527-8DFD-8BAEF51C2686}">
      <dgm:prSet custT="1"/>
      <dgm:spPr/>
      <dgm:t>
        <a:bodyPr/>
        <a:lstStyle/>
        <a:p>
          <a:pPr algn="ctr"/>
          <a:r>
            <a:rPr lang="en-US" sz="3200" b="1" i="0" baseline="0" dirty="0"/>
            <a:t>Treatment of </a:t>
          </a:r>
          <a:r>
            <a:rPr lang="en-US" sz="3200" b="1" i="1" baseline="0" dirty="0"/>
            <a:t>P. falciparum</a:t>
          </a:r>
          <a:r>
            <a:rPr lang="en-US" sz="3200" b="1" i="0" baseline="0" dirty="0"/>
            <a:t> with ACT-SP (</a:t>
          </a:r>
          <a:r>
            <a:rPr lang="en-GB" sz="3200" b="1" i="0" baseline="0" dirty="0"/>
            <a:t>Except NE States</a:t>
          </a:r>
          <a:r>
            <a:rPr lang="en-US" sz="3200" b="1" i="0" baseline="0" dirty="0"/>
            <a:t>)</a:t>
          </a:r>
          <a:endParaRPr lang="en-IN" sz="3200" dirty="0"/>
        </a:p>
      </dgm:t>
    </dgm:pt>
    <dgm:pt modelId="{2A095F61-CEC5-4787-93F8-D617369DC90E}" type="parTrans" cxnId="{016D3079-BC96-4D01-AC43-38023272E763}">
      <dgm:prSet/>
      <dgm:spPr/>
      <dgm:t>
        <a:bodyPr/>
        <a:lstStyle/>
        <a:p>
          <a:endParaRPr lang="en-IN" sz="2000"/>
        </a:p>
      </dgm:t>
    </dgm:pt>
    <dgm:pt modelId="{FDA31F03-00AD-48B9-B253-652A86CE4326}" type="sibTrans" cxnId="{016D3079-BC96-4D01-AC43-38023272E763}">
      <dgm:prSet/>
      <dgm:spPr/>
      <dgm:t>
        <a:bodyPr/>
        <a:lstStyle/>
        <a:p>
          <a:endParaRPr lang="en-IN" sz="2000"/>
        </a:p>
      </dgm:t>
    </dgm:pt>
    <dgm:pt modelId="{3BA17D20-C512-4E1C-9123-377120794107}" type="pres">
      <dgm:prSet presAssocID="{C89B76D3-0AB0-4081-861B-3F8057D22ACD}" presName="linear" presStyleCnt="0">
        <dgm:presLayoutVars>
          <dgm:animLvl val="lvl"/>
          <dgm:resizeHandles val="exact"/>
        </dgm:presLayoutVars>
      </dgm:prSet>
      <dgm:spPr/>
      <dgm:t>
        <a:bodyPr/>
        <a:lstStyle/>
        <a:p>
          <a:endParaRPr lang="en-US"/>
        </a:p>
      </dgm:t>
    </dgm:pt>
    <dgm:pt modelId="{12AB1B57-9C98-4622-8ADE-C57E4B724553}" type="pres">
      <dgm:prSet presAssocID="{6966CE20-1605-4527-8DFD-8BAEF51C2686}" presName="parentText" presStyleLbl="node1" presStyleIdx="0" presStyleCnt="1" custLinFactNeighborY="19151">
        <dgm:presLayoutVars>
          <dgm:chMax val="0"/>
          <dgm:bulletEnabled val="1"/>
        </dgm:presLayoutVars>
      </dgm:prSet>
      <dgm:spPr/>
      <dgm:t>
        <a:bodyPr/>
        <a:lstStyle/>
        <a:p>
          <a:endParaRPr lang="en-US"/>
        </a:p>
      </dgm:t>
    </dgm:pt>
  </dgm:ptLst>
  <dgm:cxnLst>
    <dgm:cxn modelId="{016D3079-BC96-4D01-AC43-38023272E763}" srcId="{C89B76D3-0AB0-4081-861B-3F8057D22ACD}" destId="{6966CE20-1605-4527-8DFD-8BAEF51C2686}" srcOrd="0" destOrd="0" parTransId="{2A095F61-CEC5-4787-93F8-D617369DC90E}" sibTransId="{FDA31F03-00AD-48B9-B253-652A86CE4326}"/>
    <dgm:cxn modelId="{5F50CE08-101B-49FC-AA50-BDB90E82224C}" type="presOf" srcId="{6966CE20-1605-4527-8DFD-8BAEF51C2686}" destId="{12AB1B57-9C98-4622-8ADE-C57E4B724553}" srcOrd="0" destOrd="0" presId="urn:microsoft.com/office/officeart/2005/8/layout/vList2"/>
    <dgm:cxn modelId="{E1CA7142-D311-42CB-9E4F-C95899461B36}" type="presOf" srcId="{C89B76D3-0AB0-4081-861B-3F8057D22ACD}" destId="{3BA17D20-C512-4E1C-9123-377120794107}" srcOrd="0" destOrd="0" presId="urn:microsoft.com/office/officeart/2005/8/layout/vList2"/>
    <dgm:cxn modelId="{C4918EBC-53F9-4D2D-81CC-AB7430937B44}" type="presParOf" srcId="{3BA17D20-C512-4E1C-9123-377120794107}" destId="{12AB1B57-9C98-4622-8ADE-C57E4B72455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DDCD4739-797E-4D58-933F-474C65E186D3}"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IN"/>
        </a:p>
      </dgm:t>
    </dgm:pt>
    <dgm:pt modelId="{5E4FDDCD-F48F-412B-B640-21BFC85CB2D5}">
      <dgm:prSet custT="1"/>
      <dgm:spPr/>
      <dgm:t>
        <a:bodyPr/>
        <a:lstStyle/>
        <a:p>
          <a:r>
            <a:rPr lang="en-IN" sz="3200" b="1" i="0" baseline="0" dirty="0"/>
            <a:t>Treatment of </a:t>
          </a:r>
          <a:r>
            <a:rPr lang="en-IN" sz="3200" b="1" i="1" baseline="0" dirty="0"/>
            <a:t>P. falciparum </a:t>
          </a:r>
          <a:r>
            <a:rPr lang="en-IN" sz="3200" b="1" i="0" baseline="0" dirty="0"/>
            <a:t>in Pregnancy</a:t>
          </a:r>
          <a:endParaRPr lang="en-IN" sz="3200" dirty="0"/>
        </a:p>
      </dgm:t>
    </dgm:pt>
    <dgm:pt modelId="{47F44EA4-1BCE-4A1C-8886-4080FC4C5CE4}" type="parTrans" cxnId="{C318C7F6-5E35-490D-919C-F82326C68140}">
      <dgm:prSet/>
      <dgm:spPr/>
      <dgm:t>
        <a:bodyPr/>
        <a:lstStyle/>
        <a:p>
          <a:endParaRPr lang="en-IN"/>
        </a:p>
      </dgm:t>
    </dgm:pt>
    <dgm:pt modelId="{350818F0-EACA-4B0E-9D3E-073E73332338}" type="sibTrans" cxnId="{C318C7F6-5E35-490D-919C-F82326C68140}">
      <dgm:prSet/>
      <dgm:spPr/>
      <dgm:t>
        <a:bodyPr/>
        <a:lstStyle/>
        <a:p>
          <a:endParaRPr lang="en-IN"/>
        </a:p>
      </dgm:t>
    </dgm:pt>
    <dgm:pt modelId="{D3239C8E-3F31-4CD0-A36D-D24B2368F023}" type="pres">
      <dgm:prSet presAssocID="{DDCD4739-797E-4D58-933F-474C65E186D3}" presName="linear" presStyleCnt="0">
        <dgm:presLayoutVars>
          <dgm:animLvl val="lvl"/>
          <dgm:resizeHandles val="exact"/>
        </dgm:presLayoutVars>
      </dgm:prSet>
      <dgm:spPr/>
      <dgm:t>
        <a:bodyPr/>
        <a:lstStyle/>
        <a:p>
          <a:endParaRPr lang="en-US"/>
        </a:p>
      </dgm:t>
    </dgm:pt>
    <dgm:pt modelId="{4A783586-5CC1-426B-93C3-FD708D3BD472}" type="pres">
      <dgm:prSet presAssocID="{5E4FDDCD-F48F-412B-B640-21BFC85CB2D5}" presName="parentText" presStyleLbl="node1" presStyleIdx="0" presStyleCnt="1" custLinFactNeighborX="14559" custLinFactNeighborY="-16282">
        <dgm:presLayoutVars>
          <dgm:chMax val="0"/>
          <dgm:bulletEnabled val="1"/>
        </dgm:presLayoutVars>
      </dgm:prSet>
      <dgm:spPr/>
      <dgm:t>
        <a:bodyPr/>
        <a:lstStyle/>
        <a:p>
          <a:endParaRPr lang="en-US"/>
        </a:p>
      </dgm:t>
    </dgm:pt>
  </dgm:ptLst>
  <dgm:cxnLst>
    <dgm:cxn modelId="{1B0A397C-4C19-4614-9BF8-DA7902069940}" type="presOf" srcId="{DDCD4739-797E-4D58-933F-474C65E186D3}" destId="{D3239C8E-3F31-4CD0-A36D-D24B2368F023}" srcOrd="0" destOrd="0" presId="urn:microsoft.com/office/officeart/2005/8/layout/vList2"/>
    <dgm:cxn modelId="{15BF0F1E-A5D4-466F-861B-82BEB03AC62F}" type="presOf" srcId="{5E4FDDCD-F48F-412B-B640-21BFC85CB2D5}" destId="{4A783586-5CC1-426B-93C3-FD708D3BD472}" srcOrd="0" destOrd="0" presId="urn:microsoft.com/office/officeart/2005/8/layout/vList2"/>
    <dgm:cxn modelId="{C318C7F6-5E35-490D-919C-F82326C68140}" srcId="{DDCD4739-797E-4D58-933F-474C65E186D3}" destId="{5E4FDDCD-F48F-412B-B640-21BFC85CB2D5}" srcOrd="0" destOrd="0" parTransId="{47F44EA4-1BCE-4A1C-8886-4080FC4C5CE4}" sibTransId="{350818F0-EACA-4B0E-9D3E-073E73332338}"/>
    <dgm:cxn modelId="{693D3EED-4417-48AA-9EA8-9FB7B9C50C52}" type="presParOf" srcId="{D3239C8E-3F31-4CD0-A36D-D24B2368F023}" destId="{4A783586-5CC1-426B-93C3-FD708D3BD47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4DC13411-F383-438A-BF63-DD402D4B8B73}" type="doc">
      <dgm:prSet loTypeId="urn:microsoft.com/office/officeart/2005/8/layout/vList2" loCatId="list" qsTypeId="urn:microsoft.com/office/officeart/2005/8/quickstyle/simple1" qsCatId="simple" csTypeId="urn:microsoft.com/office/officeart/2005/8/colors/accent3_4" csCatId="accent3"/>
      <dgm:spPr/>
      <dgm:t>
        <a:bodyPr/>
        <a:lstStyle/>
        <a:p>
          <a:endParaRPr lang="en-IN"/>
        </a:p>
      </dgm:t>
    </dgm:pt>
    <dgm:pt modelId="{1AABF2EC-71E5-415D-9770-BC7B1887DAE4}">
      <dgm:prSet/>
      <dgm:spPr/>
      <dgm:t>
        <a:bodyPr/>
        <a:lstStyle/>
        <a:p>
          <a:r>
            <a:rPr lang="en-US" b="0" i="0" baseline="0"/>
            <a:t>ACT is recommended for mixed infections of </a:t>
          </a:r>
          <a:r>
            <a:rPr lang="en-US" b="0" i="1" baseline="0"/>
            <a:t>P. falciparum </a:t>
          </a:r>
          <a:r>
            <a:rPr lang="en-US" b="0" i="0" baseline="0"/>
            <a:t>and other species.</a:t>
          </a:r>
          <a:endParaRPr lang="en-IN"/>
        </a:p>
      </dgm:t>
    </dgm:pt>
    <dgm:pt modelId="{18658E08-C122-4F6B-90EB-D208FE2A2164}" type="parTrans" cxnId="{6AFA1BB9-3E1F-44EE-B823-20DCC8697DA1}">
      <dgm:prSet/>
      <dgm:spPr/>
      <dgm:t>
        <a:bodyPr/>
        <a:lstStyle/>
        <a:p>
          <a:endParaRPr lang="en-IN"/>
        </a:p>
      </dgm:t>
    </dgm:pt>
    <dgm:pt modelId="{B7EE6039-3298-4EB7-82A9-F722EA5B4AF2}" type="sibTrans" cxnId="{6AFA1BB9-3E1F-44EE-B823-20DCC8697DA1}">
      <dgm:prSet/>
      <dgm:spPr/>
      <dgm:t>
        <a:bodyPr/>
        <a:lstStyle/>
        <a:p>
          <a:endParaRPr lang="en-IN"/>
        </a:p>
      </dgm:t>
    </dgm:pt>
    <dgm:pt modelId="{18F6C495-A84E-4281-A938-21A87805A2E7}">
      <dgm:prSet/>
      <dgm:spPr/>
      <dgm:t>
        <a:bodyPr/>
        <a:lstStyle/>
        <a:p>
          <a:r>
            <a:rPr lang="en-US" b="0" i="0" baseline="0"/>
            <a:t>In North-Eastern States: AL for 3 days + Primaquine 0.25 mg per kg body weight daily </a:t>
          </a:r>
          <a:r>
            <a:rPr lang="en-US" b="1" i="0" baseline="0"/>
            <a:t>for 14 days</a:t>
          </a:r>
          <a:r>
            <a:rPr lang="en-US" b="0" i="0" baseline="0"/>
            <a:t>.</a:t>
          </a:r>
          <a:endParaRPr lang="en-IN"/>
        </a:p>
      </dgm:t>
    </dgm:pt>
    <dgm:pt modelId="{A6E78014-E454-4EC8-B309-BEA515C61E3C}" type="parTrans" cxnId="{EC5E899B-DD70-4AC1-98E7-59A91F2E097F}">
      <dgm:prSet/>
      <dgm:spPr/>
      <dgm:t>
        <a:bodyPr/>
        <a:lstStyle/>
        <a:p>
          <a:endParaRPr lang="en-IN"/>
        </a:p>
      </dgm:t>
    </dgm:pt>
    <dgm:pt modelId="{DD823220-7C21-4C91-8AF9-62CE8B716A40}" type="sibTrans" cxnId="{EC5E899B-DD70-4AC1-98E7-59A91F2E097F}">
      <dgm:prSet/>
      <dgm:spPr/>
      <dgm:t>
        <a:bodyPr/>
        <a:lstStyle/>
        <a:p>
          <a:endParaRPr lang="en-IN"/>
        </a:p>
      </dgm:t>
    </dgm:pt>
    <dgm:pt modelId="{1F3B2C26-8F43-467F-B3D1-8DB8F6AFEE43}">
      <dgm:prSet/>
      <dgm:spPr/>
      <dgm:t>
        <a:bodyPr/>
        <a:lstStyle/>
        <a:p>
          <a:r>
            <a:rPr lang="en-US" b="0" i="0" baseline="0"/>
            <a:t>In Other States:  AS +SP 3 days + Primaquine 0.25 mg per kg body wt. daily for </a:t>
          </a:r>
          <a:r>
            <a:rPr lang="en-US" b="1" i="0" baseline="0"/>
            <a:t>14 days.</a:t>
          </a:r>
          <a:endParaRPr lang="en-IN"/>
        </a:p>
      </dgm:t>
    </dgm:pt>
    <dgm:pt modelId="{A6DF523C-8A87-4106-8C32-BF1EBBB43E1C}" type="parTrans" cxnId="{FBD10455-C4C4-466E-B1CA-280729EA3B8C}">
      <dgm:prSet/>
      <dgm:spPr/>
      <dgm:t>
        <a:bodyPr/>
        <a:lstStyle/>
        <a:p>
          <a:endParaRPr lang="en-IN"/>
        </a:p>
      </dgm:t>
    </dgm:pt>
    <dgm:pt modelId="{C43732D3-61AE-4C6B-91C1-DAA64970BA1F}" type="sibTrans" cxnId="{FBD10455-C4C4-466E-B1CA-280729EA3B8C}">
      <dgm:prSet/>
      <dgm:spPr/>
      <dgm:t>
        <a:bodyPr/>
        <a:lstStyle/>
        <a:p>
          <a:endParaRPr lang="en-IN"/>
        </a:p>
      </dgm:t>
    </dgm:pt>
    <dgm:pt modelId="{4E7A9D47-63AC-41E1-A8F8-3F7CBF3D9A01}" type="pres">
      <dgm:prSet presAssocID="{4DC13411-F383-438A-BF63-DD402D4B8B73}" presName="linear" presStyleCnt="0">
        <dgm:presLayoutVars>
          <dgm:animLvl val="lvl"/>
          <dgm:resizeHandles val="exact"/>
        </dgm:presLayoutVars>
      </dgm:prSet>
      <dgm:spPr/>
      <dgm:t>
        <a:bodyPr/>
        <a:lstStyle/>
        <a:p>
          <a:endParaRPr lang="en-US"/>
        </a:p>
      </dgm:t>
    </dgm:pt>
    <dgm:pt modelId="{8BFD683C-6E61-444B-AEE5-B51BDEB10F62}" type="pres">
      <dgm:prSet presAssocID="{1AABF2EC-71E5-415D-9770-BC7B1887DAE4}" presName="parentText" presStyleLbl="node1" presStyleIdx="0" presStyleCnt="3">
        <dgm:presLayoutVars>
          <dgm:chMax val="0"/>
          <dgm:bulletEnabled val="1"/>
        </dgm:presLayoutVars>
      </dgm:prSet>
      <dgm:spPr/>
      <dgm:t>
        <a:bodyPr/>
        <a:lstStyle/>
        <a:p>
          <a:endParaRPr lang="en-US"/>
        </a:p>
      </dgm:t>
    </dgm:pt>
    <dgm:pt modelId="{FE65BCF8-DEC7-4BCA-8D95-ED349E09F487}" type="pres">
      <dgm:prSet presAssocID="{B7EE6039-3298-4EB7-82A9-F722EA5B4AF2}" presName="spacer" presStyleCnt="0"/>
      <dgm:spPr/>
      <dgm:t>
        <a:bodyPr/>
        <a:lstStyle/>
        <a:p>
          <a:endParaRPr lang="en-US"/>
        </a:p>
      </dgm:t>
    </dgm:pt>
    <dgm:pt modelId="{FBE6BAF5-0CE5-437B-8598-8E15087E67B5}" type="pres">
      <dgm:prSet presAssocID="{18F6C495-A84E-4281-A938-21A87805A2E7}" presName="parentText" presStyleLbl="node1" presStyleIdx="1" presStyleCnt="3">
        <dgm:presLayoutVars>
          <dgm:chMax val="0"/>
          <dgm:bulletEnabled val="1"/>
        </dgm:presLayoutVars>
      </dgm:prSet>
      <dgm:spPr/>
      <dgm:t>
        <a:bodyPr/>
        <a:lstStyle/>
        <a:p>
          <a:endParaRPr lang="en-US"/>
        </a:p>
      </dgm:t>
    </dgm:pt>
    <dgm:pt modelId="{92A1F7DF-7781-4B3E-8708-A4899EE18A53}" type="pres">
      <dgm:prSet presAssocID="{DD823220-7C21-4C91-8AF9-62CE8B716A40}" presName="spacer" presStyleCnt="0"/>
      <dgm:spPr/>
      <dgm:t>
        <a:bodyPr/>
        <a:lstStyle/>
        <a:p>
          <a:endParaRPr lang="en-US"/>
        </a:p>
      </dgm:t>
    </dgm:pt>
    <dgm:pt modelId="{12633C8A-E554-48D8-9BCD-712F23EB35F7}" type="pres">
      <dgm:prSet presAssocID="{1F3B2C26-8F43-467F-B3D1-8DB8F6AFEE43}" presName="parentText" presStyleLbl="node1" presStyleIdx="2" presStyleCnt="3">
        <dgm:presLayoutVars>
          <dgm:chMax val="0"/>
          <dgm:bulletEnabled val="1"/>
        </dgm:presLayoutVars>
      </dgm:prSet>
      <dgm:spPr/>
      <dgm:t>
        <a:bodyPr/>
        <a:lstStyle/>
        <a:p>
          <a:endParaRPr lang="en-US"/>
        </a:p>
      </dgm:t>
    </dgm:pt>
  </dgm:ptLst>
  <dgm:cxnLst>
    <dgm:cxn modelId="{6AFA1BB9-3E1F-44EE-B823-20DCC8697DA1}" srcId="{4DC13411-F383-438A-BF63-DD402D4B8B73}" destId="{1AABF2EC-71E5-415D-9770-BC7B1887DAE4}" srcOrd="0" destOrd="0" parTransId="{18658E08-C122-4F6B-90EB-D208FE2A2164}" sibTransId="{B7EE6039-3298-4EB7-82A9-F722EA5B4AF2}"/>
    <dgm:cxn modelId="{354C5267-5E17-4EC8-BC50-D4E0D7AFDE13}" type="presOf" srcId="{1AABF2EC-71E5-415D-9770-BC7B1887DAE4}" destId="{8BFD683C-6E61-444B-AEE5-B51BDEB10F62}" srcOrd="0" destOrd="0" presId="urn:microsoft.com/office/officeart/2005/8/layout/vList2"/>
    <dgm:cxn modelId="{FBD10455-C4C4-466E-B1CA-280729EA3B8C}" srcId="{4DC13411-F383-438A-BF63-DD402D4B8B73}" destId="{1F3B2C26-8F43-467F-B3D1-8DB8F6AFEE43}" srcOrd="2" destOrd="0" parTransId="{A6DF523C-8A87-4106-8C32-BF1EBBB43E1C}" sibTransId="{C43732D3-61AE-4C6B-91C1-DAA64970BA1F}"/>
    <dgm:cxn modelId="{EC5E899B-DD70-4AC1-98E7-59A91F2E097F}" srcId="{4DC13411-F383-438A-BF63-DD402D4B8B73}" destId="{18F6C495-A84E-4281-A938-21A87805A2E7}" srcOrd="1" destOrd="0" parTransId="{A6E78014-E454-4EC8-B309-BEA515C61E3C}" sibTransId="{DD823220-7C21-4C91-8AF9-62CE8B716A40}"/>
    <dgm:cxn modelId="{7CC6E4FB-29C2-433C-AB8B-ED2C501638EE}" type="presOf" srcId="{4DC13411-F383-438A-BF63-DD402D4B8B73}" destId="{4E7A9D47-63AC-41E1-A8F8-3F7CBF3D9A01}" srcOrd="0" destOrd="0" presId="urn:microsoft.com/office/officeart/2005/8/layout/vList2"/>
    <dgm:cxn modelId="{377AF56E-EA3B-4CA8-B867-C907BD745A75}" type="presOf" srcId="{1F3B2C26-8F43-467F-B3D1-8DB8F6AFEE43}" destId="{12633C8A-E554-48D8-9BCD-712F23EB35F7}" srcOrd="0" destOrd="0" presId="urn:microsoft.com/office/officeart/2005/8/layout/vList2"/>
    <dgm:cxn modelId="{15C00D72-0C1B-4A07-84F5-D9721A2216EC}" type="presOf" srcId="{18F6C495-A84E-4281-A938-21A87805A2E7}" destId="{FBE6BAF5-0CE5-437B-8598-8E15087E67B5}" srcOrd="0" destOrd="0" presId="urn:microsoft.com/office/officeart/2005/8/layout/vList2"/>
    <dgm:cxn modelId="{8119B286-D46E-4190-9820-200D14DA771D}" type="presParOf" srcId="{4E7A9D47-63AC-41E1-A8F8-3F7CBF3D9A01}" destId="{8BFD683C-6E61-444B-AEE5-B51BDEB10F62}" srcOrd="0" destOrd="0" presId="urn:microsoft.com/office/officeart/2005/8/layout/vList2"/>
    <dgm:cxn modelId="{3349EEB5-A8D1-4026-9F81-4080BE0FEC74}" type="presParOf" srcId="{4E7A9D47-63AC-41E1-A8F8-3F7CBF3D9A01}" destId="{FE65BCF8-DEC7-4BCA-8D95-ED349E09F487}" srcOrd="1" destOrd="0" presId="urn:microsoft.com/office/officeart/2005/8/layout/vList2"/>
    <dgm:cxn modelId="{4A1A6DD5-64FB-4092-A2A7-D9BB16107069}" type="presParOf" srcId="{4E7A9D47-63AC-41E1-A8F8-3F7CBF3D9A01}" destId="{FBE6BAF5-0CE5-437B-8598-8E15087E67B5}" srcOrd="2" destOrd="0" presId="urn:microsoft.com/office/officeart/2005/8/layout/vList2"/>
    <dgm:cxn modelId="{14035E98-303F-4473-ACE3-3DD19BD0B51D}" type="presParOf" srcId="{4E7A9D47-63AC-41E1-A8F8-3F7CBF3D9A01}" destId="{92A1F7DF-7781-4B3E-8708-A4899EE18A53}" srcOrd="3" destOrd="0" presId="urn:microsoft.com/office/officeart/2005/8/layout/vList2"/>
    <dgm:cxn modelId="{833BA1EB-4125-4C0F-822A-1552A03FF3F4}" type="presParOf" srcId="{4E7A9D47-63AC-41E1-A8F8-3F7CBF3D9A01}" destId="{12633C8A-E554-48D8-9BCD-712F23EB35F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CFF66A19-D60E-41FF-9B44-638DB0737673}" type="doc">
      <dgm:prSet loTypeId="urn:microsoft.com/office/officeart/2005/8/layout/vList2" loCatId="list" qsTypeId="urn:microsoft.com/office/officeart/2005/8/quickstyle/simple1" qsCatId="simple" csTypeId="urn:microsoft.com/office/officeart/2005/8/colors/accent3_5" csCatId="accent3"/>
      <dgm:spPr/>
      <dgm:t>
        <a:bodyPr/>
        <a:lstStyle/>
        <a:p>
          <a:endParaRPr lang="en-IN"/>
        </a:p>
      </dgm:t>
    </dgm:pt>
    <dgm:pt modelId="{01D08F99-5EFF-42CB-AD79-721A2162EAA2}">
      <dgm:prSet/>
      <dgm:spPr/>
      <dgm:t>
        <a:bodyPr/>
        <a:lstStyle/>
        <a:p>
          <a:r>
            <a:rPr lang="en-US" b="1" i="0" baseline="0"/>
            <a:t>Treatment of mixed infections of </a:t>
          </a:r>
          <a:r>
            <a:rPr lang="en-US" b="1" i="1" baseline="0"/>
            <a:t>P. falciparum </a:t>
          </a:r>
          <a:r>
            <a:rPr lang="en-US" b="1" i="0" baseline="0"/>
            <a:t>with </a:t>
          </a:r>
          <a:r>
            <a:rPr lang="en-US" b="1" i="1" baseline="0"/>
            <a:t>P. vivax </a:t>
          </a:r>
          <a:endParaRPr lang="en-IN"/>
        </a:p>
      </dgm:t>
    </dgm:pt>
    <dgm:pt modelId="{7B6DE1F3-0C8D-4867-A998-B885BBFCC2CF}" type="parTrans" cxnId="{BCAEC149-621F-44F0-830F-71CFFFAA245C}">
      <dgm:prSet/>
      <dgm:spPr/>
      <dgm:t>
        <a:bodyPr/>
        <a:lstStyle/>
        <a:p>
          <a:endParaRPr lang="en-IN"/>
        </a:p>
      </dgm:t>
    </dgm:pt>
    <dgm:pt modelId="{B25E4962-2DEB-40ED-B0C8-39BEF91FE043}" type="sibTrans" cxnId="{BCAEC149-621F-44F0-830F-71CFFFAA245C}">
      <dgm:prSet/>
      <dgm:spPr/>
      <dgm:t>
        <a:bodyPr/>
        <a:lstStyle/>
        <a:p>
          <a:endParaRPr lang="en-IN"/>
        </a:p>
      </dgm:t>
    </dgm:pt>
    <dgm:pt modelId="{C130A4B5-51E0-4B04-8746-7ABA896A7A2C}" type="pres">
      <dgm:prSet presAssocID="{CFF66A19-D60E-41FF-9B44-638DB0737673}" presName="linear" presStyleCnt="0">
        <dgm:presLayoutVars>
          <dgm:animLvl val="lvl"/>
          <dgm:resizeHandles val="exact"/>
        </dgm:presLayoutVars>
      </dgm:prSet>
      <dgm:spPr/>
      <dgm:t>
        <a:bodyPr/>
        <a:lstStyle/>
        <a:p>
          <a:endParaRPr lang="en-US"/>
        </a:p>
      </dgm:t>
    </dgm:pt>
    <dgm:pt modelId="{6B72A906-DF80-460B-A31A-D7715FECE41A}" type="pres">
      <dgm:prSet presAssocID="{01D08F99-5EFF-42CB-AD79-721A2162EAA2}" presName="parentText" presStyleLbl="node1" presStyleIdx="0" presStyleCnt="1">
        <dgm:presLayoutVars>
          <dgm:chMax val="0"/>
          <dgm:bulletEnabled val="1"/>
        </dgm:presLayoutVars>
      </dgm:prSet>
      <dgm:spPr/>
      <dgm:t>
        <a:bodyPr/>
        <a:lstStyle/>
        <a:p>
          <a:endParaRPr lang="en-US"/>
        </a:p>
      </dgm:t>
    </dgm:pt>
  </dgm:ptLst>
  <dgm:cxnLst>
    <dgm:cxn modelId="{CC6E261B-C849-4688-96F9-906B63EA40B1}" type="presOf" srcId="{CFF66A19-D60E-41FF-9B44-638DB0737673}" destId="{C130A4B5-51E0-4B04-8746-7ABA896A7A2C}" srcOrd="0" destOrd="0" presId="urn:microsoft.com/office/officeart/2005/8/layout/vList2"/>
    <dgm:cxn modelId="{BCAEC149-621F-44F0-830F-71CFFFAA245C}" srcId="{CFF66A19-D60E-41FF-9B44-638DB0737673}" destId="{01D08F99-5EFF-42CB-AD79-721A2162EAA2}" srcOrd="0" destOrd="0" parTransId="{7B6DE1F3-0C8D-4867-A998-B885BBFCC2CF}" sibTransId="{B25E4962-2DEB-40ED-B0C8-39BEF91FE043}"/>
    <dgm:cxn modelId="{7D349B9A-080E-4DEC-970A-0CA576852572}" type="presOf" srcId="{01D08F99-5EFF-42CB-AD79-721A2162EAA2}" destId="{6B72A906-DF80-460B-A31A-D7715FECE41A}" srcOrd="0" destOrd="0" presId="urn:microsoft.com/office/officeart/2005/8/layout/vList2"/>
    <dgm:cxn modelId="{60E5F499-D1D0-41EB-987A-8C7D22D4B70A}" type="presParOf" srcId="{C130A4B5-51E0-4B04-8746-7ABA896A7A2C}" destId="{6B72A906-DF80-460B-A31A-D7715FECE41A}"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CAC55F3A-0487-4C41-8A4A-965457AA3B4B}"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CD933D33-C161-49CA-A217-B3DE8FA77C79}">
      <dgm:prSet/>
      <dgm:spPr/>
      <dgm:t>
        <a:bodyPr/>
        <a:lstStyle/>
        <a:p>
          <a:r>
            <a:rPr lang="en-IN" b="1" i="0" baseline="0"/>
            <a:t>Treat</a:t>
          </a:r>
          <a:r>
            <a:rPr lang="en-US" b="1" i="0" baseline="0"/>
            <a:t>ment of Mixed Infection</a:t>
          </a:r>
          <a:endParaRPr lang="en-IN"/>
        </a:p>
      </dgm:t>
    </dgm:pt>
    <dgm:pt modelId="{6F42386C-5B05-4DFD-B4C1-93CCF4DBF956}" type="parTrans" cxnId="{0B2DA3A3-8D56-4F2B-BDD1-E3A470EBFB86}">
      <dgm:prSet/>
      <dgm:spPr/>
      <dgm:t>
        <a:bodyPr/>
        <a:lstStyle/>
        <a:p>
          <a:endParaRPr lang="en-IN"/>
        </a:p>
      </dgm:t>
    </dgm:pt>
    <dgm:pt modelId="{D19FEAF3-A345-4904-8F65-378FC8B69D79}" type="sibTrans" cxnId="{0B2DA3A3-8D56-4F2B-BDD1-E3A470EBFB86}">
      <dgm:prSet/>
      <dgm:spPr/>
      <dgm:t>
        <a:bodyPr/>
        <a:lstStyle/>
        <a:p>
          <a:endParaRPr lang="en-IN"/>
        </a:p>
      </dgm:t>
    </dgm:pt>
    <dgm:pt modelId="{6D2DD306-BED6-4F42-8D6B-BE0A03785735}" type="pres">
      <dgm:prSet presAssocID="{CAC55F3A-0487-4C41-8A4A-965457AA3B4B}" presName="linear" presStyleCnt="0">
        <dgm:presLayoutVars>
          <dgm:animLvl val="lvl"/>
          <dgm:resizeHandles val="exact"/>
        </dgm:presLayoutVars>
      </dgm:prSet>
      <dgm:spPr/>
      <dgm:t>
        <a:bodyPr/>
        <a:lstStyle/>
        <a:p>
          <a:endParaRPr lang="en-US"/>
        </a:p>
      </dgm:t>
    </dgm:pt>
    <dgm:pt modelId="{87E95541-6357-4D78-B62E-60AD669FC33B}" type="pres">
      <dgm:prSet presAssocID="{CD933D33-C161-49CA-A217-B3DE8FA77C79}" presName="parentText" presStyleLbl="node1" presStyleIdx="0" presStyleCnt="1" custLinFactNeighborX="3755" custLinFactNeighborY="-1425">
        <dgm:presLayoutVars>
          <dgm:chMax val="0"/>
          <dgm:bulletEnabled val="1"/>
        </dgm:presLayoutVars>
      </dgm:prSet>
      <dgm:spPr/>
      <dgm:t>
        <a:bodyPr/>
        <a:lstStyle/>
        <a:p>
          <a:endParaRPr lang="en-US"/>
        </a:p>
      </dgm:t>
    </dgm:pt>
  </dgm:ptLst>
  <dgm:cxnLst>
    <dgm:cxn modelId="{C7012CA5-AE99-48A1-8EE6-771B446C95F7}" type="presOf" srcId="{CAC55F3A-0487-4C41-8A4A-965457AA3B4B}" destId="{6D2DD306-BED6-4F42-8D6B-BE0A03785735}" srcOrd="0" destOrd="0" presId="urn:microsoft.com/office/officeart/2005/8/layout/vList2"/>
    <dgm:cxn modelId="{0B2DA3A3-8D56-4F2B-BDD1-E3A470EBFB86}" srcId="{CAC55F3A-0487-4C41-8A4A-965457AA3B4B}" destId="{CD933D33-C161-49CA-A217-B3DE8FA77C79}" srcOrd="0" destOrd="0" parTransId="{6F42386C-5B05-4DFD-B4C1-93CCF4DBF956}" sibTransId="{D19FEAF3-A345-4904-8F65-378FC8B69D79}"/>
    <dgm:cxn modelId="{1E121ABA-2C18-48E8-96AC-75BEE82BC789}" type="presOf" srcId="{CD933D33-C161-49CA-A217-B3DE8FA77C79}" destId="{87E95541-6357-4D78-B62E-60AD669FC33B}" srcOrd="0" destOrd="0" presId="urn:microsoft.com/office/officeart/2005/8/layout/vList2"/>
    <dgm:cxn modelId="{FAAB572F-9B4C-4300-BE36-E506E05EA004}" type="presParOf" srcId="{6D2DD306-BED6-4F42-8D6B-BE0A03785735}" destId="{87E95541-6357-4D78-B62E-60AD669FC33B}"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EB932DCE-A81E-415E-A8B4-82B56FA640F2}"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IN"/>
        </a:p>
      </dgm:t>
    </dgm:pt>
    <dgm:pt modelId="{771836C3-0A8E-45CF-AE16-0557016B6BE2}">
      <dgm:prSet/>
      <dgm:spPr/>
      <dgm:t>
        <a:bodyPr/>
        <a:lstStyle/>
        <a:p>
          <a:pPr algn="ctr"/>
          <a:r>
            <a:rPr lang="hu-HU" b="1" dirty="0"/>
            <a:t>Severe Malaria</a:t>
          </a:r>
          <a:endParaRPr lang="en-IN" dirty="0"/>
        </a:p>
      </dgm:t>
    </dgm:pt>
    <dgm:pt modelId="{F3597900-A2A3-455D-9329-8B0DA95517B1}" type="parTrans" cxnId="{3DAAE112-4E00-4190-BF06-3837E72509C3}">
      <dgm:prSet/>
      <dgm:spPr/>
      <dgm:t>
        <a:bodyPr/>
        <a:lstStyle/>
        <a:p>
          <a:endParaRPr lang="en-IN"/>
        </a:p>
      </dgm:t>
    </dgm:pt>
    <dgm:pt modelId="{AB79A954-A68F-4A6E-A3F4-76F3876B9086}" type="sibTrans" cxnId="{3DAAE112-4E00-4190-BF06-3837E72509C3}">
      <dgm:prSet/>
      <dgm:spPr/>
      <dgm:t>
        <a:bodyPr/>
        <a:lstStyle/>
        <a:p>
          <a:endParaRPr lang="en-IN"/>
        </a:p>
      </dgm:t>
    </dgm:pt>
    <dgm:pt modelId="{9CEFE8FD-01B9-4E4C-BABC-CAB9E2E19293}" type="pres">
      <dgm:prSet presAssocID="{EB932DCE-A81E-415E-A8B4-82B56FA640F2}" presName="linear" presStyleCnt="0">
        <dgm:presLayoutVars>
          <dgm:animLvl val="lvl"/>
          <dgm:resizeHandles val="exact"/>
        </dgm:presLayoutVars>
      </dgm:prSet>
      <dgm:spPr/>
      <dgm:t>
        <a:bodyPr/>
        <a:lstStyle/>
        <a:p>
          <a:endParaRPr lang="en-US"/>
        </a:p>
      </dgm:t>
    </dgm:pt>
    <dgm:pt modelId="{53B61A49-0B0C-4380-8212-4EACA0AA264F}" type="pres">
      <dgm:prSet presAssocID="{771836C3-0A8E-45CF-AE16-0557016B6BE2}" presName="parentText" presStyleLbl="node1" presStyleIdx="0" presStyleCnt="1">
        <dgm:presLayoutVars>
          <dgm:chMax val="0"/>
          <dgm:bulletEnabled val="1"/>
        </dgm:presLayoutVars>
      </dgm:prSet>
      <dgm:spPr/>
      <dgm:t>
        <a:bodyPr/>
        <a:lstStyle/>
        <a:p>
          <a:endParaRPr lang="en-US"/>
        </a:p>
      </dgm:t>
    </dgm:pt>
  </dgm:ptLst>
  <dgm:cxnLst>
    <dgm:cxn modelId="{7C0C0509-0306-4754-920F-25CC64C951A5}" type="presOf" srcId="{EB932DCE-A81E-415E-A8B4-82B56FA640F2}" destId="{9CEFE8FD-01B9-4E4C-BABC-CAB9E2E19293}" srcOrd="0" destOrd="0" presId="urn:microsoft.com/office/officeart/2005/8/layout/vList2"/>
    <dgm:cxn modelId="{3DAAE112-4E00-4190-BF06-3837E72509C3}" srcId="{EB932DCE-A81E-415E-A8B4-82B56FA640F2}" destId="{771836C3-0A8E-45CF-AE16-0557016B6BE2}" srcOrd="0" destOrd="0" parTransId="{F3597900-A2A3-455D-9329-8B0DA95517B1}" sibTransId="{AB79A954-A68F-4A6E-A3F4-76F3876B9086}"/>
    <dgm:cxn modelId="{08ACF4C4-0A90-4677-8CFD-86A981D7CF5D}" type="presOf" srcId="{771836C3-0A8E-45CF-AE16-0557016B6BE2}" destId="{53B61A49-0B0C-4380-8212-4EACA0AA264F}" srcOrd="0" destOrd="0" presId="urn:microsoft.com/office/officeart/2005/8/layout/vList2"/>
    <dgm:cxn modelId="{150AE714-3B20-4BD7-AA90-83CC0685452F}" type="presParOf" srcId="{9CEFE8FD-01B9-4E4C-BABC-CAB9E2E19293}" destId="{53B61A49-0B0C-4380-8212-4EACA0AA264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BAD85FFA-DE20-4418-A13A-01EBB6346896}"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FE4F0AAB-AF39-4464-8E47-5CED6B710823}">
      <dgm:prSet custT="1"/>
      <dgm:spPr/>
      <dgm:t>
        <a:bodyPr/>
        <a:lstStyle/>
        <a:p>
          <a:pPr algn="ctr"/>
          <a:r>
            <a:rPr lang="hu-HU" sz="3600" b="1" dirty="0"/>
            <a:t>Treatment of Severe Malaria</a:t>
          </a:r>
          <a:endParaRPr lang="en-IN" sz="3600" dirty="0"/>
        </a:p>
      </dgm:t>
    </dgm:pt>
    <dgm:pt modelId="{393C6DFF-6B35-4803-BAE2-DA63C6370155}" type="parTrans" cxnId="{BE209518-BFB1-4E04-BF2E-FC20580FBAD5}">
      <dgm:prSet/>
      <dgm:spPr/>
      <dgm:t>
        <a:bodyPr/>
        <a:lstStyle/>
        <a:p>
          <a:endParaRPr lang="en-IN" sz="1400"/>
        </a:p>
      </dgm:t>
    </dgm:pt>
    <dgm:pt modelId="{D6B66BB9-CC41-443B-B89C-BF31917A27EB}" type="sibTrans" cxnId="{BE209518-BFB1-4E04-BF2E-FC20580FBAD5}">
      <dgm:prSet/>
      <dgm:spPr/>
      <dgm:t>
        <a:bodyPr/>
        <a:lstStyle/>
        <a:p>
          <a:endParaRPr lang="en-IN" sz="1400"/>
        </a:p>
      </dgm:t>
    </dgm:pt>
    <dgm:pt modelId="{4D74A865-77A3-49BF-BB80-EA1F9D75A2D0}" type="pres">
      <dgm:prSet presAssocID="{BAD85FFA-DE20-4418-A13A-01EBB6346896}" presName="linear" presStyleCnt="0">
        <dgm:presLayoutVars>
          <dgm:animLvl val="lvl"/>
          <dgm:resizeHandles val="exact"/>
        </dgm:presLayoutVars>
      </dgm:prSet>
      <dgm:spPr/>
      <dgm:t>
        <a:bodyPr/>
        <a:lstStyle/>
        <a:p>
          <a:endParaRPr lang="en-US"/>
        </a:p>
      </dgm:t>
    </dgm:pt>
    <dgm:pt modelId="{4C445414-1A9B-4C20-8DEC-AA11E2B17189}" type="pres">
      <dgm:prSet presAssocID="{FE4F0AAB-AF39-4464-8E47-5CED6B710823}" presName="parentText" presStyleLbl="node1" presStyleIdx="0" presStyleCnt="1" custLinFactNeighborX="-7628" custLinFactNeighborY="-17513">
        <dgm:presLayoutVars>
          <dgm:chMax val="0"/>
          <dgm:bulletEnabled val="1"/>
        </dgm:presLayoutVars>
      </dgm:prSet>
      <dgm:spPr/>
      <dgm:t>
        <a:bodyPr/>
        <a:lstStyle/>
        <a:p>
          <a:endParaRPr lang="en-US"/>
        </a:p>
      </dgm:t>
    </dgm:pt>
  </dgm:ptLst>
  <dgm:cxnLst>
    <dgm:cxn modelId="{D0E148D9-0553-4D8D-8213-62E4C594E975}" type="presOf" srcId="{BAD85FFA-DE20-4418-A13A-01EBB6346896}" destId="{4D74A865-77A3-49BF-BB80-EA1F9D75A2D0}" srcOrd="0" destOrd="0" presId="urn:microsoft.com/office/officeart/2005/8/layout/vList2"/>
    <dgm:cxn modelId="{0D4B150A-4F32-4B6A-9751-1EF37DBA3A31}" type="presOf" srcId="{FE4F0AAB-AF39-4464-8E47-5CED6B710823}" destId="{4C445414-1A9B-4C20-8DEC-AA11E2B17189}" srcOrd="0" destOrd="0" presId="urn:microsoft.com/office/officeart/2005/8/layout/vList2"/>
    <dgm:cxn modelId="{BE209518-BFB1-4E04-BF2E-FC20580FBAD5}" srcId="{BAD85FFA-DE20-4418-A13A-01EBB6346896}" destId="{FE4F0AAB-AF39-4464-8E47-5CED6B710823}" srcOrd="0" destOrd="0" parTransId="{393C6DFF-6B35-4803-BAE2-DA63C6370155}" sibTransId="{D6B66BB9-CC41-443B-B89C-BF31917A27EB}"/>
    <dgm:cxn modelId="{FA544286-FF7B-42A4-9845-99B9244D3D15}" type="presParOf" srcId="{4D74A865-77A3-49BF-BB80-EA1F9D75A2D0}" destId="{4C445414-1A9B-4C20-8DEC-AA11E2B1718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3B850058-FBEA-4559-A56B-FAB685F61974}"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IN"/>
        </a:p>
      </dgm:t>
    </dgm:pt>
    <dgm:pt modelId="{40CE73F5-6009-443B-B39B-C80EA0C44631}">
      <dgm:prSet/>
      <dgm:spPr/>
      <dgm:t>
        <a:bodyPr/>
        <a:lstStyle/>
        <a:p>
          <a:pPr algn="ctr"/>
          <a:r>
            <a:rPr lang="hu-HU" b="1" dirty="0"/>
            <a:t>Treatment of Severe Malaria</a:t>
          </a:r>
          <a:endParaRPr lang="en-IN" dirty="0"/>
        </a:p>
      </dgm:t>
    </dgm:pt>
    <dgm:pt modelId="{B56726EC-B96B-484E-BF2E-955AFBECDFDF}" type="parTrans" cxnId="{52EBFC23-5442-4972-A652-0986DF548EF1}">
      <dgm:prSet/>
      <dgm:spPr/>
      <dgm:t>
        <a:bodyPr/>
        <a:lstStyle/>
        <a:p>
          <a:endParaRPr lang="en-IN"/>
        </a:p>
      </dgm:t>
    </dgm:pt>
    <dgm:pt modelId="{675B2F24-75B0-4EF5-B75A-BA12EEC59B8F}" type="sibTrans" cxnId="{52EBFC23-5442-4972-A652-0986DF548EF1}">
      <dgm:prSet/>
      <dgm:spPr/>
      <dgm:t>
        <a:bodyPr/>
        <a:lstStyle/>
        <a:p>
          <a:endParaRPr lang="en-IN"/>
        </a:p>
      </dgm:t>
    </dgm:pt>
    <dgm:pt modelId="{5E15E0AD-7B46-47DA-ACF6-5DE19C1FC728}" type="pres">
      <dgm:prSet presAssocID="{3B850058-FBEA-4559-A56B-FAB685F61974}" presName="linear" presStyleCnt="0">
        <dgm:presLayoutVars>
          <dgm:animLvl val="lvl"/>
          <dgm:resizeHandles val="exact"/>
        </dgm:presLayoutVars>
      </dgm:prSet>
      <dgm:spPr/>
      <dgm:t>
        <a:bodyPr/>
        <a:lstStyle/>
        <a:p>
          <a:endParaRPr lang="en-US"/>
        </a:p>
      </dgm:t>
    </dgm:pt>
    <dgm:pt modelId="{A3B5B7A5-B1C1-488D-A024-9D0F5FFD5955}" type="pres">
      <dgm:prSet presAssocID="{40CE73F5-6009-443B-B39B-C80EA0C44631}" presName="parentText" presStyleLbl="node1" presStyleIdx="0" presStyleCnt="1" custLinFactNeighborX="-7971" custLinFactNeighborY="-44827">
        <dgm:presLayoutVars>
          <dgm:chMax val="0"/>
          <dgm:bulletEnabled val="1"/>
        </dgm:presLayoutVars>
      </dgm:prSet>
      <dgm:spPr/>
      <dgm:t>
        <a:bodyPr/>
        <a:lstStyle/>
        <a:p>
          <a:endParaRPr lang="en-US"/>
        </a:p>
      </dgm:t>
    </dgm:pt>
  </dgm:ptLst>
  <dgm:cxnLst>
    <dgm:cxn modelId="{C9C74283-2A86-4B6E-817C-ABE62BD5220B}" type="presOf" srcId="{40CE73F5-6009-443B-B39B-C80EA0C44631}" destId="{A3B5B7A5-B1C1-488D-A024-9D0F5FFD5955}" srcOrd="0" destOrd="0" presId="urn:microsoft.com/office/officeart/2005/8/layout/vList2"/>
    <dgm:cxn modelId="{FBD2864C-D4A4-4AB3-9858-475286DA923F}" type="presOf" srcId="{3B850058-FBEA-4559-A56B-FAB685F61974}" destId="{5E15E0AD-7B46-47DA-ACF6-5DE19C1FC728}" srcOrd="0" destOrd="0" presId="urn:microsoft.com/office/officeart/2005/8/layout/vList2"/>
    <dgm:cxn modelId="{52EBFC23-5442-4972-A652-0986DF548EF1}" srcId="{3B850058-FBEA-4559-A56B-FAB685F61974}" destId="{40CE73F5-6009-443B-B39B-C80EA0C44631}" srcOrd="0" destOrd="0" parTransId="{B56726EC-B96B-484E-BF2E-955AFBECDFDF}" sibTransId="{675B2F24-75B0-4EF5-B75A-BA12EEC59B8F}"/>
    <dgm:cxn modelId="{9A7A4440-08B2-44FE-9216-9254F7455386}" type="presParOf" srcId="{5E15E0AD-7B46-47DA-ACF6-5DE19C1FC728}" destId="{A3B5B7A5-B1C1-488D-A024-9D0F5FFD595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515A6F52-C909-0E4C-93E4-FA41D0414596}" type="doc">
      <dgm:prSet loTypeId="urn:microsoft.com/office/officeart/2005/8/layout/vList2" loCatId="" qsTypeId="urn:microsoft.com/office/officeart/2005/8/quickstyle/simple1" qsCatId="simple" csTypeId="urn:microsoft.com/office/officeart/2005/8/colors/accent3_5" csCatId="accent3" phldr="1"/>
      <dgm:spPr/>
      <dgm:t>
        <a:bodyPr/>
        <a:lstStyle/>
        <a:p>
          <a:endParaRPr lang="en-GB"/>
        </a:p>
      </dgm:t>
    </dgm:pt>
    <dgm:pt modelId="{6D4D3437-1C70-B14F-A4D9-51CE0FC10665}">
      <dgm:prSet phldrT="[Text]"/>
      <dgm:spPr/>
      <dgm:t>
        <a:bodyPr/>
        <a:lstStyle/>
        <a:p>
          <a:pPr>
            <a:buNone/>
          </a:pPr>
          <a:r>
            <a:rPr lang="en-IN" b="1" dirty="0" err="1" smtClean="0">
              <a:effectLst/>
              <a:latin typeface="Calibri" panose="020F0502020204030204" pitchFamily="34" charset="0"/>
              <a:cs typeface="Calibri" panose="020F0502020204030204" pitchFamily="34" charset="0"/>
            </a:rPr>
            <a:t>Artesunate</a:t>
          </a:r>
          <a:r>
            <a:rPr lang="en-IN" b="1" dirty="0" smtClean="0">
              <a:effectLst/>
              <a:latin typeface="Calibri" panose="020F0502020204030204" pitchFamily="34" charset="0"/>
              <a:cs typeface="Calibri" panose="020F0502020204030204" pitchFamily="34" charset="0"/>
            </a:rPr>
            <a:t>: </a:t>
          </a:r>
          <a:r>
            <a:rPr lang="en-IN" dirty="0" smtClean="0">
              <a:effectLst/>
              <a:latin typeface="Calibri" panose="020F0502020204030204" pitchFamily="34" charset="0"/>
              <a:cs typeface="Calibri" panose="020F0502020204030204" pitchFamily="34" charset="0"/>
            </a:rPr>
            <a:t>2.4 mg/kg </a:t>
          </a:r>
          <a:r>
            <a:rPr lang="en-IN" dirty="0" err="1" smtClean="0">
              <a:effectLst/>
              <a:latin typeface="Calibri" panose="020F0502020204030204" pitchFamily="34" charset="0"/>
              <a:cs typeface="Calibri" panose="020F0502020204030204" pitchFamily="34" charset="0"/>
            </a:rPr>
            <a:t>i.v.</a:t>
          </a:r>
          <a:r>
            <a:rPr lang="en-IN" dirty="0" smtClean="0">
              <a:effectLst/>
              <a:latin typeface="Calibri" panose="020F0502020204030204" pitchFamily="34" charset="0"/>
              <a:cs typeface="Calibri" panose="020F0502020204030204" pitchFamily="34" charset="0"/>
            </a:rPr>
            <a:t> or </a:t>
          </a:r>
          <a:r>
            <a:rPr lang="en-IN" dirty="0" err="1" smtClean="0">
              <a:effectLst/>
              <a:latin typeface="Calibri" panose="020F0502020204030204" pitchFamily="34" charset="0"/>
              <a:cs typeface="Calibri" panose="020F0502020204030204" pitchFamily="34" charset="0"/>
            </a:rPr>
            <a:t>i.m</a:t>
          </a:r>
          <a:r>
            <a:rPr lang="en-IN" dirty="0" smtClean="0">
              <a:effectLst/>
              <a:latin typeface="Calibri" panose="020F0502020204030204" pitchFamily="34" charset="0"/>
              <a:cs typeface="Calibri" panose="020F0502020204030204" pitchFamily="34" charset="0"/>
            </a:rPr>
            <a:t>. given on admission (time=0), then at 12 h and 24 h, then once a day. </a:t>
          </a:r>
          <a:endParaRPr lang="en-GB" dirty="0"/>
        </a:p>
      </dgm:t>
    </dgm:pt>
    <dgm:pt modelId="{CC7B59D4-8817-464F-86F1-54BA8B67CCAE}" type="parTrans" cxnId="{A2DD0139-1920-BD48-AAC6-86DC2C56F798}">
      <dgm:prSet/>
      <dgm:spPr/>
      <dgm:t>
        <a:bodyPr/>
        <a:lstStyle/>
        <a:p>
          <a:endParaRPr lang="en-GB"/>
        </a:p>
      </dgm:t>
    </dgm:pt>
    <dgm:pt modelId="{3AC68C7A-7049-5643-BD97-ADC7BA10DA04}" type="sibTrans" cxnId="{A2DD0139-1920-BD48-AAC6-86DC2C56F798}">
      <dgm:prSet/>
      <dgm:spPr/>
      <dgm:t>
        <a:bodyPr/>
        <a:lstStyle/>
        <a:p>
          <a:endParaRPr lang="en-GB"/>
        </a:p>
      </dgm:t>
    </dgm:pt>
    <dgm:pt modelId="{F723C53A-A96C-3443-A687-35B0419086BB}">
      <dgm:prSet phldrT="[Text]" custT="1"/>
      <dgm:spPr/>
      <dgm:t>
        <a:bodyPr/>
        <a:lstStyle/>
        <a:p>
          <a:r>
            <a:rPr lang="en-IN" sz="2000" smtClean="0">
              <a:effectLst/>
              <a:latin typeface="Calibri" panose="020F0502020204030204" pitchFamily="34" charset="0"/>
              <a:cs typeface="Calibri" panose="020F0502020204030204" pitchFamily="34" charset="0"/>
            </a:rPr>
            <a:t>Pregnant women with severe malaria in any trimester can be treated with artemisinin derivatives, which, in contrast to quinine, do not risk aggravating hypoglycaemia.</a:t>
          </a:r>
          <a:endParaRPr lang="en-GB" sz="2000" dirty="0"/>
        </a:p>
      </dgm:t>
    </dgm:pt>
    <dgm:pt modelId="{1B4BCE6E-311E-0148-9B47-37220480E209}" type="parTrans" cxnId="{8476F348-5116-6647-9766-06BB9C1D1ED8}">
      <dgm:prSet/>
      <dgm:spPr/>
      <dgm:t>
        <a:bodyPr/>
        <a:lstStyle/>
        <a:p>
          <a:endParaRPr lang="en-GB"/>
        </a:p>
      </dgm:t>
    </dgm:pt>
    <dgm:pt modelId="{8256515A-4DC3-1B4B-9EC5-2E51FA2039BE}" type="sibTrans" cxnId="{8476F348-5116-6647-9766-06BB9C1D1ED8}">
      <dgm:prSet/>
      <dgm:spPr/>
      <dgm:t>
        <a:bodyPr/>
        <a:lstStyle/>
        <a:p>
          <a:endParaRPr lang="en-GB"/>
        </a:p>
      </dgm:t>
    </dgm:pt>
    <dgm:pt modelId="{DDDADEC3-51A3-2941-9591-AF25F419A282}">
      <dgm:prSet phldrT="[Text]"/>
      <dgm:spPr/>
      <dgm:t>
        <a:bodyPr/>
        <a:lstStyle/>
        <a:p>
          <a:pPr>
            <a:buNone/>
          </a:pPr>
          <a:r>
            <a:rPr lang="en-IN" b="1" smtClean="0">
              <a:effectLst/>
              <a:latin typeface="Calibri" panose="020F0502020204030204" pitchFamily="34" charset="0"/>
              <a:cs typeface="Calibri" panose="020F0502020204030204" pitchFamily="34" charset="0"/>
            </a:rPr>
            <a:t>Quinine: </a:t>
          </a:r>
          <a:r>
            <a:rPr lang="en-IN" smtClean="0">
              <a:effectLst/>
              <a:latin typeface="Calibri" panose="020F0502020204030204" pitchFamily="34" charset="0"/>
              <a:cs typeface="Calibri" panose="020F0502020204030204" pitchFamily="34" charset="0"/>
            </a:rPr>
            <a:t>20mg quinine salt/kg body weight on admission (IV infusion or divided IM injection) followed by maintenance dose of 10 mg/kg 8 hourly; usually diluted in 5% dextrose and infused over 4 h, infusion rate should not exceed 5 mg/kg per hour</a:t>
          </a:r>
          <a:r>
            <a:rPr lang="en-IN" smtClean="0">
              <a:effectLst/>
              <a:latin typeface="Arial Narrow" panose="020B0604020202020204" pitchFamily="34" charset="0"/>
            </a:rPr>
            <a:t>.</a:t>
          </a:r>
          <a:endParaRPr lang="en-GB" dirty="0"/>
        </a:p>
      </dgm:t>
    </dgm:pt>
    <dgm:pt modelId="{44D6683E-8CFF-6E41-B22D-80ED613D0DBD}" type="parTrans" cxnId="{AA461412-3E5F-2041-ACE8-BE9DB6F42A17}">
      <dgm:prSet/>
      <dgm:spPr/>
      <dgm:t>
        <a:bodyPr/>
        <a:lstStyle/>
        <a:p>
          <a:endParaRPr lang="en-GB"/>
        </a:p>
      </dgm:t>
    </dgm:pt>
    <dgm:pt modelId="{74E2B96A-8B75-FC41-9C8F-847D7DC5FB18}" type="sibTrans" cxnId="{AA461412-3E5F-2041-ACE8-BE9DB6F42A17}">
      <dgm:prSet/>
      <dgm:spPr/>
      <dgm:t>
        <a:bodyPr/>
        <a:lstStyle/>
        <a:p>
          <a:endParaRPr lang="en-GB"/>
        </a:p>
      </dgm:t>
    </dgm:pt>
    <dgm:pt modelId="{BDA5238C-B06B-0147-A8F7-54251EBADD20}">
      <dgm:prSet phldrT="[Text]" custT="1"/>
      <dgm:spPr/>
      <dgm:t>
        <a:bodyPr/>
        <a:lstStyle/>
        <a:p>
          <a:r>
            <a:rPr lang="en-IN" sz="2000" smtClean="0">
              <a:effectLst/>
              <a:latin typeface="Calibri" panose="020F0502020204030204" pitchFamily="34" charset="0"/>
              <a:cs typeface="Calibri" panose="020F0502020204030204" pitchFamily="34" charset="0"/>
            </a:rPr>
            <a:t>Once the patient can take oral therapy, give: Quinine 10 mg/kg three times a day in pregnant women to complete 7 days of treatment, in patients started on parenteral quinine.</a:t>
          </a:r>
          <a:endParaRPr lang="en-GB" sz="2000" dirty="0"/>
        </a:p>
      </dgm:t>
    </dgm:pt>
    <dgm:pt modelId="{7D329853-ECDE-244A-88A5-5DED1E24FED1}" type="parTrans" cxnId="{7456AB70-7BEF-C145-A852-A530C6095D2A}">
      <dgm:prSet/>
      <dgm:spPr/>
      <dgm:t>
        <a:bodyPr/>
        <a:lstStyle/>
        <a:p>
          <a:endParaRPr lang="en-GB"/>
        </a:p>
      </dgm:t>
    </dgm:pt>
    <dgm:pt modelId="{867C0201-9AE1-FF40-A18A-0FEB329DEC54}" type="sibTrans" cxnId="{7456AB70-7BEF-C145-A852-A530C6095D2A}">
      <dgm:prSet/>
      <dgm:spPr/>
      <dgm:t>
        <a:bodyPr/>
        <a:lstStyle/>
        <a:p>
          <a:endParaRPr lang="en-GB"/>
        </a:p>
      </dgm:t>
    </dgm:pt>
    <dgm:pt modelId="{E08584BD-5FFF-9340-850B-60144A6DA101}">
      <dgm:prSet custT="1"/>
      <dgm:spPr/>
      <dgm:t>
        <a:bodyPr/>
        <a:lstStyle/>
        <a:p>
          <a:r>
            <a:rPr lang="en-IN" sz="2000" smtClean="0">
              <a:effectLst/>
              <a:latin typeface="Calibri" panose="020F0502020204030204" pitchFamily="34" charset="0"/>
              <a:cs typeface="Calibri" panose="020F0502020204030204" pitchFamily="34" charset="0"/>
            </a:rPr>
            <a:t>The parenteral treatment should be given for minimum of 48 hours</a:t>
          </a:r>
          <a:endParaRPr lang="en-IN" sz="2000" dirty="0">
            <a:effectLst/>
            <a:latin typeface="Calibri" panose="020F0502020204030204" pitchFamily="34" charset="0"/>
            <a:cs typeface="Calibri" panose="020F0502020204030204" pitchFamily="34" charset="0"/>
          </a:endParaRPr>
        </a:p>
      </dgm:t>
    </dgm:pt>
    <dgm:pt modelId="{93909303-B09A-414A-BAFE-650E2BF80C55}" type="parTrans" cxnId="{25CBA9EA-503A-6A41-ACDF-807EE2DDE2AD}">
      <dgm:prSet/>
      <dgm:spPr/>
      <dgm:t>
        <a:bodyPr/>
        <a:lstStyle/>
        <a:p>
          <a:endParaRPr lang="en-GB"/>
        </a:p>
      </dgm:t>
    </dgm:pt>
    <dgm:pt modelId="{44A7BFCB-26B6-8C4E-B9E0-F41C6BDB74F7}" type="sibTrans" cxnId="{25CBA9EA-503A-6A41-ACDF-807EE2DDE2AD}">
      <dgm:prSet/>
      <dgm:spPr/>
      <dgm:t>
        <a:bodyPr/>
        <a:lstStyle/>
        <a:p>
          <a:endParaRPr lang="en-GB"/>
        </a:p>
      </dgm:t>
    </dgm:pt>
    <dgm:pt modelId="{B390633D-6E92-4941-BD89-DCDA170FB5B6}">
      <dgm:prSet custT="1"/>
      <dgm:spPr/>
      <dgm:t>
        <a:bodyPr/>
        <a:lstStyle/>
        <a:p>
          <a:r>
            <a:rPr lang="en-IN" sz="2000" smtClean="0">
              <a:effectLst/>
              <a:latin typeface="Calibri" panose="020F0502020204030204" pitchFamily="34" charset="0"/>
              <a:cs typeface="Calibri" panose="020F0502020204030204" pitchFamily="34" charset="0"/>
            </a:rPr>
            <a:t>After parenteral artesunate therapy, patients will receive a full course of Area-specific oral ACT for 3 days.</a:t>
          </a:r>
          <a:endParaRPr lang="en-IN" sz="2000" dirty="0">
            <a:effectLst/>
            <a:latin typeface="Calibri" panose="020F0502020204030204" pitchFamily="34" charset="0"/>
            <a:cs typeface="Calibri" panose="020F0502020204030204" pitchFamily="34" charset="0"/>
          </a:endParaRPr>
        </a:p>
      </dgm:t>
    </dgm:pt>
    <dgm:pt modelId="{C2521BCC-7FE3-314F-BA4C-E46DED20AD1F}" type="parTrans" cxnId="{9912A720-3A48-9145-A2B0-B7DF2F7D03A2}">
      <dgm:prSet/>
      <dgm:spPr/>
      <dgm:t>
        <a:bodyPr/>
        <a:lstStyle/>
        <a:p>
          <a:endParaRPr lang="en-GB"/>
        </a:p>
      </dgm:t>
    </dgm:pt>
    <dgm:pt modelId="{5C213CF7-5C09-E04E-B7F5-9A43DCAEDA48}" type="sibTrans" cxnId="{9912A720-3A48-9145-A2B0-B7DF2F7D03A2}">
      <dgm:prSet/>
      <dgm:spPr/>
      <dgm:t>
        <a:bodyPr/>
        <a:lstStyle/>
        <a:p>
          <a:endParaRPr lang="en-GB"/>
        </a:p>
      </dgm:t>
    </dgm:pt>
    <dgm:pt modelId="{C976E5D7-DEA4-ED46-82E8-F068A07BE0D9}">
      <dgm:prSet phldrT="[Text]" custT="1"/>
      <dgm:spPr/>
      <dgm:t>
        <a:bodyPr/>
        <a:lstStyle/>
        <a:p>
          <a:r>
            <a:rPr lang="en-IN" sz="2000" b="1" smtClean="0">
              <a:effectLst/>
              <a:latin typeface="Calibri" panose="020F0502020204030204" pitchFamily="34" charset="0"/>
              <a:cs typeface="Calibri" panose="020F0502020204030204" pitchFamily="34" charset="0"/>
            </a:rPr>
            <a:t>Note:</a:t>
          </a:r>
          <a:endParaRPr lang="en-GB" sz="2000" dirty="0"/>
        </a:p>
      </dgm:t>
    </dgm:pt>
    <dgm:pt modelId="{CCB8FEF9-E740-5A47-AFD6-062DC65DFCF5}" type="parTrans" cxnId="{D08237B3-D66D-BD42-BADB-99C4AC2EBA63}">
      <dgm:prSet/>
      <dgm:spPr/>
      <dgm:t>
        <a:bodyPr/>
        <a:lstStyle/>
        <a:p>
          <a:endParaRPr lang="en-GB"/>
        </a:p>
      </dgm:t>
    </dgm:pt>
    <dgm:pt modelId="{F3339E37-A948-874D-AB9E-F5D62A85A577}" type="sibTrans" cxnId="{D08237B3-D66D-BD42-BADB-99C4AC2EBA63}">
      <dgm:prSet/>
      <dgm:spPr/>
      <dgm:t>
        <a:bodyPr/>
        <a:lstStyle/>
        <a:p>
          <a:endParaRPr lang="en-GB"/>
        </a:p>
      </dgm:t>
    </dgm:pt>
    <dgm:pt modelId="{01207626-25D9-704E-910C-A43FB5DE7A4B}" type="pres">
      <dgm:prSet presAssocID="{515A6F52-C909-0E4C-93E4-FA41D0414596}" presName="linear" presStyleCnt="0">
        <dgm:presLayoutVars>
          <dgm:animLvl val="lvl"/>
          <dgm:resizeHandles val="exact"/>
        </dgm:presLayoutVars>
      </dgm:prSet>
      <dgm:spPr/>
      <dgm:t>
        <a:bodyPr/>
        <a:lstStyle/>
        <a:p>
          <a:endParaRPr lang="en-US"/>
        </a:p>
      </dgm:t>
    </dgm:pt>
    <dgm:pt modelId="{C5F94F08-D200-EE4F-95E4-6CC740214D54}" type="pres">
      <dgm:prSet presAssocID="{6D4D3437-1C70-B14F-A4D9-51CE0FC10665}" presName="parentText" presStyleLbl="node1" presStyleIdx="0" presStyleCnt="2" custScaleY="69164" custLinFactNeighborY="-70866">
        <dgm:presLayoutVars>
          <dgm:chMax val="0"/>
          <dgm:bulletEnabled val="1"/>
        </dgm:presLayoutVars>
      </dgm:prSet>
      <dgm:spPr/>
      <dgm:t>
        <a:bodyPr/>
        <a:lstStyle/>
        <a:p>
          <a:endParaRPr lang="en-US"/>
        </a:p>
      </dgm:t>
    </dgm:pt>
    <dgm:pt modelId="{7CB62517-2D1B-6248-A212-2C1775AB7CB3}" type="pres">
      <dgm:prSet presAssocID="{6D4D3437-1C70-B14F-A4D9-51CE0FC10665}" presName="childText" presStyleLbl="revTx" presStyleIdx="0" presStyleCnt="2">
        <dgm:presLayoutVars>
          <dgm:bulletEnabled val="1"/>
        </dgm:presLayoutVars>
      </dgm:prSet>
      <dgm:spPr/>
      <dgm:t>
        <a:bodyPr/>
        <a:lstStyle/>
        <a:p>
          <a:endParaRPr lang="en-US"/>
        </a:p>
      </dgm:t>
    </dgm:pt>
    <dgm:pt modelId="{10D72AD3-E30F-D848-8DB4-4FE44105DEFE}" type="pres">
      <dgm:prSet presAssocID="{DDDADEC3-51A3-2941-9591-AF25F419A282}" presName="parentText" presStyleLbl="node1" presStyleIdx="1" presStyleCnt="2">
        <dgm:presLayoutVars>
          <dgm:chMax val="0"/>
          <dgm:bulletEnabled val="1"/>
        </dgm:presLayoutVars>
      </dgm:prSet>
      <dgm:spPr/>
      <dgm:t>
        <a:bodyPr/>
        <a:lstStyle/>
        <a:p>
          <a:endParaRPr lang="en-US"/>
        </a:p>
      </dgm:t>
    </dgm:pt>
    <dgm:pt modelId="{E539FD0C-870D-A64D-895E-2EBD39FC6A70}" type="pres">
      <dgm:prSet presAssocID="{DDDADEC3-51A3-2941-9591-AF25F419A282}" presName="childText" presStyleLbl="revTx" presStyleIdx="1" presStyleCnt="2">
        <dgm:presLayoutVars>
          <dgm:bulletEnabled val="1"/>
        </dgm:presLayoutVars>
      </dgm:prSet>
      <dgm:spPr/>
      <dgm:t>
        <a:bodyPr/>
        <a:lstStyle/>
        <a:p>
          <a:endParaRPr lang="en-US"/>
        </a:p>
      </dgm:t>
    </dgm:pt>
  </dgm:ptLst>
  <dgm:cxnLst>
    <dgm:cxn modelId="{D08237B3-D66D-BD42-BADB-99C4AC2EBA63}" srcId="{6D4D3437-1C70-B14F-A4D9-51CE0FC10665}" destId="{C976E5D7-DEA4-ED46-82E8-F068A07BE0D9}" srcOrd="0" destOrd="0" parTransId="{CCB8FEF9-E740-5A47-AFD6-062DC65DFCF5}" sibTransId="{F3339E37-A948-874D-AB9E-F5D62A85A577}"/>
    <dgm:cxn modelId="{41DD11E7-A7A4-7144-9808-5D2609371967}" type="presOf" srcId="{DDDADEC3-51A3-2941-9591-AF25F419A282}" destId="{10D72AD3-E30F-D848-8DB4-4FE44105DEFE}" srcOrd="0" destOrd="0" presId="urn:microsoft.com/office/officeart/2005/8/layout/vList2"/>
    <dgm:cxn modelId="{7456AB70-7BEF-C145-A852-A530C6095D2A}" srcId="{DDDADEC3-51A3-2941-9591-AF25F419A282}" destId="{BDA5238C-B06B-0147-A8F7-54251EBADD20}" srcOrd="0" destOrd="0" parTransId="{7D329853-ECDE-244A-88A5-5DED1E24FED1}" sibTransId="{867C0201-9AE1-FF40-A18A-0FEB329DEC54}"/>
    <dgm:cxn modelId="{FB69DD0C-501B-2F45-A713-DA48FE2D63FF}" type="presOf" srcId="{515A6F52-C909-0E4C-93E4-FA41D0414596}" destId="{01207626-25D9-704E-910C-A43FB5DE7A4B}" srcOrd="0" destOrd="0" presId="urn:microsoft.com/office/officeart/2005/8/layout/vList2"/>
    <dgm:cxn modelId="{9912A720-3A48-9145-A2B0-B7DF2F7D03A2}" srcId="{6D4D3437-1C70-B14F-A4D9-51CE0FC10665}" destId="{B390633D-6E92-4941-BD89-DCDA170FB5B6}" srcOrd="3" destOrd="0" parTransId="{C2521BCC-7FE3-314F-BA4C-E46DED20AD1F}" sibTransId="{5C213CF7-5C09-E04E-B7F5-9A43DCAEDA48}"/>
    <dgm:cxn modelId="{4B02127A-D1C7-F642-A095-17CBD2CA4D9C}" type="presOf" srcId="{E08584BD-5FFF-9340-850B-60144A6DA101}" destId="{7CB62517-2D1B-6248-A212-2C1775AB7CB3}" srcOrd="0" destOrd="2" presId="urn:microsoft.com/office/officeart/2005/8/layout/vList2"/>
    <dgm:cxn modelId="{AA461412-3E5F-2041-ACE8-BE9DB6F42A17}" srcId="{515A6F52-C909-0E4C-93E4-FA41D0414596}" destId="{DDDADEC3-51A3-2941-9591-AF25F419A282}" srcOrd="1" destOrd="0" parTransId="{44D6683E-8CFF-6E41-B22D-80ED613D0DBD}" sibTransId="{74E2B96A-8B75-FC41-9C8F-847D7DC5FB18}"/>
    <dgm:cxn modelId="{39A71E28-C478-F647-8317-A449AB5D4343}" type="presOf" srcId="{BDA5238C-B06B-0147-A8F7-54251EBADD20}" destId="{E539FD0C-870D-A64D-895E-2EBD39FC6A70}" srcOrd="0" destOrd="0" presId="urn:microsoft.com/office/officeart/2005/8/layout/vList2"/>
    <dgm:cxn modelId="{349B87B1-6293-A947-B61F-8AB5E7D1D966}" type="presOf" srcId="{C976E5D7-DEA4-ED46-82E8-F068A07BE0D9}" destId="{7CB62517-2D1B-6248-A212-2C1775AB7CB3}" srcOrd="0" destOrd="0" presId="urn:microsoft.com/office/officeart/2005/8/layout/vList2"/>
    <dgm:cxn modelId="{25CBA9EA-503A-6A41-ACDF-807EE2DDE2AD}" srcId="{6D4D3437-1C70-B14F-A4D9-51CE0FC10665}" destId="{E08584BD-5FFF-9340-850B-60144A6DA101}" srcOrd="2" destOrd="0" parTransId="{93909303-B09A-414A-BAFE-650E2BF80C55}" sibTransId="{44A7BFCB-26B6-8C4E-B9E0-F41C6BDB74F7}"/>
    <dgm:cxn modelId="{9902FCF3-B242-744E-8212-FCDA4BC73574}" type="presOf" srcId="{6D4D3437-1C70-B14F-A4D9-51CE0FC10665}" destId="{C5F94F08-D200-EE4F-95E4-6CC740214D54}" srcOrd="0" destOrd="0" presId="urn:microsoft.com/office/officeart/2005/8/layout/vList2"/>
    <dgm:cxn modelId="{A2DD0139-1920-BD48-AAC6-86DC2C56F798}" srcId="{515A6F52-C909-0E4C-93E4-FA41D0414596}" destId="{6D4D3437-1C70-B14F-A4D9-51CE0FC10665}" srcOrd="0" destOrd="0" parTransId="{CC7B59D4-8817-464F-86F1-54BA8B67CCAE}" sibTransId="{3AC68C7A-7049-5643-BD97-ADC7BA10DA04}"/>
    <dgm:cxn modelId="{8476F348-5116-6647-9766-06BB9C1D1ED8}" srcId="{6D4D3437-1C70-B14F-A4D9-51CE0FC10665}" destId="{F723C53A-A96C-3443-A687-35B0419086BB}" srcOrd="1" destOrd="0" parTransId="{1B4BCE6E-311E-0148-9B47-37220480E209}" sibTransId="{8256515A-4DC3-1B4B-9EC5-2E51FA2039BE}"/>
    <dgm:cxn modelId="{21ADB58C-6D6B-8840-A726-F0DE4EA34D2F}" type="presOf" srcId="{B390633D-6E92-4941-BD89-DCDA170FB5B6}" destId="{7CB62517-2D1B-6248-A212-2C1775AB7CB3}" srcOrd="0" destOrd="3" presId="urn:microsoft.com/office/officeart/2005/8/layout/vList2"/>
    <dgm:cxn modelId="{EE66D292-457F-D64F-9EAC-3FE845253FB9}" type="presOf" srcId="{F723C53A-A96C-3443-A687-35B0419086BB}" destId="{7CB62517-2D1B-6248-A212-2C1775AB7CB3}" srcOrd="0" destOrd="1" presId="urn:microsoft.com/office/officeart/2005/8/layout/vList2"/>
    <dgm:cxn modelId="{7F70FBB2-B140-314A-8236-1EE45C72CD4D}" type="presParOf" srcId="{01207626-25D9-704E-910C-A43FB5DE7A4B}" destId="{C5F94F08-D200-EE4F-95E4-6CC740214D54}" srcOrd="0" destOrd="0" presId="urn:microsoft.com/office/officeart/2005/8/layout/vList2"/>
    <dgm:cxn modelId="{5615FF26-FCB7-9345-B1BC-108795E14F15}" type="presParOf" srcId="{01207626-25D9-704E-910C-A43FB5DE7A4B}" destId="{7CB62517-2D1B-6248-A212-2C1775AB7CB3}" srcOrd="1" destOrd="0" presId="urn:microsoft.com/office/officeart/2005/8/layout/vList2"/>
    <dgm:cxn modelId="{65D5C569-AEA9-594E-8E8D-BEABCD83AF49}" type="presParOf" srcId="{01207626-25D9-704E-910C-A43FB5DE7A4B}" destId="{10D72AD3-E30F-D848-8DB4-4FE44105DEFE}" srcOrd="2" destOrd="0" presId="urn:microsoft.com/office/officeart/2005/8/layout/vList2"/>
    <dgm:cxn modelId="{30040314-3B22-CB46-92E8-27D9E44F4880}" type="presParOf" srcId="{01207626-25D9-704E-910C-A43FB5DE7A4B}" destId="{E539FD0C-870D-A64D-895E-2EBD39FC6A70}" srcOrd="3"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C3C60-BEE1-48E7-9A28-9EC1857A5EAF}">
      <dsp:nvSpPr>
        <dsp:cNvPr id="0" name=""/>
        <dsp:cNvSpPr/>
      </dsp:nvSpPr>
      <dsp:spPr>
        <a:xfrm>
          <a:off x="0" y="4226"/>
          <a:ext cx="4023360" cy="795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IN" sz="3400" b="1" kern="1200" dirty="0"/>
            <a:t>AGENDA</a:t>
          </a:r>
        </a:p>
      </dsp:txBody>
      <dsp:txXfrm>
        <a:off x="38838" y="43064"/>
        <a:ext cx="3945684" cy="7179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AF65D-2E3B-4707-84F7-32FBA65BDA18}">
      <dsp:nvSpPr>
        <dsp:cNvPr id="0" name=""/>
        <dsp:cNvSpPr/>
      </dsp:nvSpPr>
      <dsp:spPr>
        <a:xfrm rot="5400000">
          <a:off x="6894585" y="-2916818"/>
          <a:ext cx="834746" cy="6881843"/>
        </a:xfrm>
        <a:prstGeom prst="round2Same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0" i="0" kern="1200" baseline="0"/>
            <a:t>Can facilitate the rapid spread of communicable diseases</a:t>
          </a:r>
          <a:endParaRPr lang="en-IN" sz="1500" kern="1200"/>
        </a:p>
      </dsp:txBody>
      <dsp:txXfrm rot="-5400000">
        <a:off x="3871037" y="147479"/>
        <a:ext cx="6841094" cy="753248"/>
      </dsp:txXfrm>
    </dsp:sp>
    <dsp:sp modelId="{C546ED55-2EB8-484E-88B1-1CC40D03C76A}">
      <dsp:nvSpPr>
        <dsp:cNvPr id="0" name=""/>
        <dsp:cNvSpPr/>
      </dsp:nvSpPr>
      <dsp:spPr>
        <a:xfrm>
          <a:off x="0" y="2386"/>
          <a:ext cx="3871037" cy="1043433"/>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i="0" kern="1200" baseline="0" dirty="0"/>
            <a:t>High Population Density</a:t>
          </a:r>
          <a:endParaRPr lang="en-IN" sz="2000" kern="1200" dirty="0"/>
        </a:p>
      </dsp:txBody>
      <dsp:txXfrm>
        <a:off x="50936" y="53322"/>
        <a:ext cx="3769165" cy="941561"/>
      </dsp:txXfrm>
    </dsp:sp>
    <dsp:sp modelId="{494AEED1-B4EF-44E3-A313-7255F18E0A28}">
      <dsp:nvSpPr>
        <dsp:cNvPr id="0" name=""/>
        <dsp:cNvSpPr/>
      </dsp:nvSpPr>
      <dsp:spPr>
        <a:xfrm rot="5400000">
          <a:off x="6894585" y="-1821214"/>
          <a:ext cx="834746" cy="6881843"/>
        </a:xfrm>
        <a:prstGeom prst="round2SameRect">
          <a:avLst/>
        </a:prstGeom>
        <a:solidFill>
          <a:schemeClr val="accent3">
            <a:tint val="40000"/>
            <a:alpha val="90000"/>
            <a:hueOff val="1263789"/>
            <a:satOff val="11176"/>
            <a:lumOff val="1324"/>
            <a:alphaOff val="0"/>
          </a:schemeClr>
        </a:solidFill>
        <a:ln w="19050" cap="flat" cmpd="sng" algn="ctr">
          <a:solidFill>
            <a:schemeClr val="accent3">
              <a:tint val="40000"/>
              <a:alpha val="90000"/>
              <a:hueOff val="1263789"/>
              <a:satOff val="11176"/>
              <a:lumOff val="13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0" i="0" kern="1200" baseline="0" dirty="0"/>
            <a:t>Poverty and lacking access to adequate healthcare, sanitation, and clean water increase the risk of communicable diseases as people may not have the means to protect themselves or seek timely medical treatment.</a:t>
          </a:r>
          <a:endParaRPr lang="en-IN" sz="1500" kern="1200" dirty="0"/>
        </a:p>
      </dsp:txBody>
      <dsp:txXfrm rot="-5400000">
        <a:off x="3871037" y="1243083"/>
        <a:ext cx="6841094" cy="753248"/>
      </dsp:txXfrm>
    </dsp:sp>
    <dsp:sp modelId="{CA89FDF4-0956-401A-A3FF-B0BCF90CE1DA}">
      <dsp:nvSpPr>
        <dsp:cNvPr id="0" name=""/>
        <dsp:cNvSpPr/>
      </dsp:nvSpPr>
      <dsp:spPr>
        <a:xfrm>
          <a:off x="0" y="1097991"/>
          <a:ext cx="3871037" cy="1043433"/>
        </a:xfrm>
        <a:prstGeom prst="roundRect">
          <a:avLst/>
        </a:prstGeom>
        <a:solidFill>
          <a:schemeClr val="accent3">
            <a:hueOff val="1029291"/>
            <a:satOff val="6178"/>
            <a:lumOff val="470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i="0" kern="1200" baseline="0" dirty="0"/>
            <a:t>Socioeconomic Factors</a:t>
          </a:r>
          <a:endParaRPr lang="en-IN" sz="2000" kern="1200" dirty="0"/>
        </a:p>
      </dsp:txBody>
      <dsp:txXfrm>
        <a:off x="50936" y="1148927"/>
        <a:ext cx="3769165" cy="941561"/>
      </dsp:txXfrm>
    </dsp:sp>
    <dsp:sp modelId="{AC4B3937-857C-4A73-91D8-0E620F98548C}">
      <dsp:nvSpPr>
        <dsp:cNvPr id="0" name=""/>
        <dsp:cNvSpPr/>
      </dsp:nvSpPr>
      <dsp:spPr>
        <a:xfrm rot="5400000">
          <a:off x="6894585" y="-725609"/>
          <a:ext cx="834746" cy="6881843"/>
        </a:xfrm>
        <a:prstGeom prst="round2SameRect">
          <a:avLst/>
        </a:prstGeom>
        <a:solidFill>
          <a:schemeClr val="accent3">
            <a:tint val="40000"/>
            <a:alpha val="90000"/>
            <a:hueOff val="2527578"/>
            <a:satOff val="22352"/>
            <a:lumOff val="2648"/>
            <a:alphaOff val="0"/>
          </a:schemeClr>
        </a:solidFill>
        <a:ln w="19050" cap="flat" cmpd="sng" algn="ctr">
          <a:solidFill>
            <a:schemeClr val="accent3">
              <a:tint val="40000"/>
              <a:alpha val="90000"/>
              <a:hueOff val="2527578"/>
              <a:satOff val="22352"/>
              <a:lumOff val="264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0" i="0" kern="1200" baseline="0" dirty="0"/>
            <a:t>Rapid urbanization and consequent rise of Urban slums which often lack proper sanitation and healthcare infrastructure, create ideal conditions for the spread of communicable diseases.</a:t>
          </a:r>
          <a:endParaRPr lang="en-IN" sz="1500" kern="1200" dirty="0"/>
        </a:p>
      </dsp:txBody>
      <dsp:txXfrm rot="-5400000">
        <a:off x="3871037" y="2338688"/>
        <a:ext cx="6841094" cy="753248"/>
      </dsp:txXfrm>
    </dsp:sp>
    <dsp:sp modelId="{603906F7-10A9-4241-9E90-AD139B15F9B0}">
      <dsp:nvSpPr>
        <dsp:cNvPr id="0" name=""/>
        <dsp:cNvSpPr/>
      </dsp:nvSpPr>
      <dsp:spPr>
        <a:xfrm>
          <a:off x="0" y="2193595"/>
          <a:ext cx="3871037" cy="1043433"/>
        </a:xfrm>
        <a:prstGeom prst="roundRect">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i="0" kern="1200" baseline="0" dirty="0"/>
            <a:t>Urbanization and Migration</a:t>
          </a:r>
          <a:r>
            <a:rPr lang="en-US" sz="2000" b="0" i="0" kern="1200" baseline="0" dirty="0"/>
            <a:t> </a:t>
          </a:r>
          <a:endParaRPr lang="en-IN" sz="2000" kern="1200" dirty="0"/>
        </a:p>
      </dsp:txBody>
      <dsp:txXfrm>
        <a:off x="50936" y="2244531"/>
        <a:ext cx="3769165" cy="941561"/>
      </dsp:txXfrm>
    </dsp:sp>
    <dsp:sp modelId="{5F991326-9EC1-454C-822E-45E346541E27}">
      <dsp:nvSpPr>
        <dsp:cNvPr id="0" name=""/>
        <dsp:cNvSpPr/>
      </dsp:nvSpPr>
      <dsp:spPr>
        <a:xfrm rot="5400000">
          <a:off x="6894585" y="369995"/>
          <a:ext cx="834746" cy="6881843"/>
        </a:xfrm>
        <a:prstGeom prst="round2SameRect">
          <a:avLst/>
        </a:prstGeom>
        <a:solidFill>
          <a:schemeClr val="accent3">
            <a:tint val="40000"/>
            <a:alpha val="90000"/>
            <a:hueOff val="3791366"/>
            <a:satOff val="33529"/>
            <a:lumOff val="3971"/>
            <a:alphaOff val="0"/>
          </a:schemeClr>
        </a:solidFill>
        <a:ln w="19050" cap="flat" cmpd="sng" algn="ctr">
          <a:solidFill>
            <a:schemeClr val="accent3">
              <a:tint val="40000"/>
              <a:alpha val="90000"/>
              <a:hueOff val="3791366"/>
              <a:satOff val="33529"/>
              <a:lumOff val="39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0" i="0" kern="1200" baseline="0"/>
            <a:t>With Uttar Pradesh positioning itself and emerging as a major tourist hub in recent times, possibility of spread of imported communicable diseases can not be ignored.</a:t>
          </a:r>
          <a:endParaRPr lang="en-IN" sz="1500" kern="1200"/>
        </a:p>
      </dsp:txBody>
      <dsp:txXfrm rot="-5400000">
        <a:off x="3871037" y="3434293"/>
        <a:ext cx="6841094" cy="753248"/>
      </dsp:txXfrm>
    </dsp:sp>
    <dsp:sp modelId="{695E54BD-E98E-49A0-9538-7BBD6FFD448C}">
      <dsp:nvSpPr>
        <dsp:cNvPr id="0" name=""/>
        <dsp:cNvSpPr/>
      </dsp:nvSpPr>
      <dsp:spPr>
        <a:xfrm>
          <a:off x="0" y="3289200"/>
          <a:ext cx="3871037" cy="1043433"/>
        </a:xfrm>
        <a:prstGeom prst="roundRect">
          <a:avLst/>
        </a:prstGeom>
        <a:solidFill>
          <a:schemeClr val="accent3">
            <a:hueOff val="3087872"/>
            <a:satOff val="18534"/>
            <a:lumOff val="1411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i="0" kern="1200" baseline="0" dirty="0"/>
            <a:t>Globalization and Travel</a:t>
          </a:r>
          <a:r>
            <a:rPr lang="en-US" sz="2000" b="0" i="0" kern="1200" baseline="0" dirty="0"/>
            <a:t> </a:t>
          </a:r>
          <a:endParaRPr lang="en-IN" sz="2000" kern="1200" dirty="0"/>
        </a:p>
      </dsp:txBody>
      <dsp:txXfrm>
        <a:off x="50936" y="3340136"/>
        <a:ext cx="3769165" cy="941561"/>
      </dsp:txXfrm>
    </dsp:sp>
    <dsp:sp modelId="{ECBBF7DF-9A11-40C2-88C6-7D90DC3D3AE4}">
      <dsp:nvSpPr>
        <dsp:cNvPr id="0" name=""/>
        <dsp:cNvSpPr/>
      </dsp:nvSpPr>
      <dsp:spPr>
        <a:xfrm rot="5400000">
          <a:off x="6894585" y="1465600"/>
          <a:ext cx="834746" cy="6881843"/>
        </a:xfrm>
        <a:prstGeom prst="round2SameRect">
          <a:avLst/>
        </a:prstGeom>
        <a:solidFill>
          <a:schemeClr val="accent3">
            <a:tint val="40000"/>
            <a:alpha val="90000"/>
            <a:hueOff val="5055155"/>
            <a:satOff val="44705"/>
            <a:lumOff val="5295"/>
            <a:alphaOff val="0"/>
          </a:schemeClr>
        </a:solidFill>
        <a:ln w="19050" cap="flat" cmpd="sng" algn="ctr">
          <a:solidFill>
            <a:schemeClr val="accent3">
              <a:tint val="40000"/>
              <a:alpha val="90000"/>
              <a:hueOff val="5055155"/>
              <a:satOff val="44705"/>
              <a:lumOff val="529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0" i="0" kern="1200" baseline="0"/>
            <a:t>The burden of communicable diseases can overwhelm healthcare systems and strain resources, leading to increased healthcare costs and economic losses due to decreased productivity and absenteeism.</a:t>
          </a:r>
          <a:endParaRPr lang="en-IN" sz="1500" kern="1200"/>
        </a:p>
      </dsp:txBody>
      <dsp:txXfrm rot="-5400000">
        <a:off x="3871037" y="4529898"/>
        <a:ext cx="6841094" cy="753248"/>
      </dsp:txXfrm>
    </dsp:sp>
    <dsp:sp modelId="{DDD356F5-62FC-4010-B7AA-BDC97752B805}">
      <dsp:nvSpPr>
        <dsp:cNvPr id="0" name=""/>
        <dsp:cNvSpPr/>
      </dsp:nvSpPr>
      <dsp:spPr>
        <a:xfrm>
          <a:off x="0" y="4384805"/>
          <a:ext cx="3871037" cy="1043433"/>
        </a:xfrm>
        <a:prstGeom prst="round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i="0" kern="1200" baseline="0" dirty="0"/>
            <a:t>Impact on Healthcare </a:t>
          </a:r>
          <a:r>
            <a:rPr lang="en-US" sz="2000" b="1" i="0" kern="1200" baseline="0" dirty="0" smtClean="0"/>
            <a:t/>
          </a:r>
          <a:br>
            <a:rPr lang="en-US" sz="2000" b="1" i="0" kern="1200" baseline="0" dirty="0" smtClean="0"/>
          </a:br>
          <a:r>
            <a:rPr lang="en-US" sz="2000" b="1" i="0" kern="1200" baseline="0" dirty="0" smtClean="0"/>
            <a:t>System </a:t>
          </a:r>
          <a:r>
            <a:rPr lang="en-US" sz="2000" b="1" i="0" kern="1200" baseline="0" dirty="0"/>
            <a:t>and Economy</a:t>
          </a:r>
          <a:r>
            <a:rPr lang="en-US" sz="2000" b="0" i="0" kern="1200" baseline="0" dirty="0"/>
            <a:t> </a:t>
          </a:r>
          <a:endParaRPr lang="en-IN" sz="2000" kern="1200" dirty="0"/>
        </a:p>
      </dsp:txBody>
      <dsp:txXfrm>
        <a:off x="50936" y="4435741"/>
        <a:ext cx="3769165" cy="941561"/>
      </dsp:txXfrm>
    </dsp:sp>
  </dsp:spTree>
</dsp:drawing>
</file>

<file path=ppt/diagrams/drawing10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D9BDE-C92A-4ECD-82F1-DCC3C5B2D212}">
      <dsp:nvSpPr>
        <dsp:cNvPr id="0" name=""/>
        <dsp:cNvSpPr/>
      </dsp:nvSpPr>
      <dsp:spPr>
        <a:xfrm>
          <a:off x="0" y="12672"/>
          <a:ext cx="10468227" cy="84240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a:t>Treatment Supervision and </a:t>
          </a:r>
          <a:r>
            <a:rPr lang="hu-HU" sz="3600" b="1" kern="1200" dirty="0"/>
            <a:t>Patient Follow-Up</a:t>
          </a:r>
          <a:endParaRPr lang="en-IN" sz="3600" kern="1200" dirty="0"/>
        </a:p>
      </dsp:txBody>
      <dsp:txXfrm>
        <a:off x="41123" y="53795"/>
        <a:ext cx="10385981" cy="760154"/>
      </dsp:txXfrm>
    </dsp:sp>
  </dsp:spTree>
</dsp:drawing>
</file>

<file path=ppt/diagrams/drawing10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C970E-07AB-4CBF-AC08-C3E13744F545}">
      <dsp:nvSpPr>
        <dsp:cNvPr id="0" name=""/>
        <dsp:cNvSpPr/>
      </dsp:nvSpPr>
      <dsp:spPr>
        <a:xfrm>
          <a:off x="0" y="523"/>
          <a:ext cx="5811520" cy="713003"/>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a:t>Criteria for Referral </a:t>
          </a:r>
          <a:endParaRPr lang="en-IN" sz="3600" kern="1200" dirty="0"/>
        </a:p>
      </dsp:txBody>
      <dsp:txXfrm>
        <a:off x="34806" y="35329"/>
        <a:ext cx="5741908" cy="643391"/>
      </dsp:txXfrm>
    </dsp:sp>
  </dsp:spTree>
</dsp:drawing>
</file>

<file path=ppt/diagrams/drawing10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370D1-8115-43D6-8618-92BA174B0E15}">
      <dsp:nvSpPr>
        <dsp:cNvPr id="0" name=""/>
        <dsp:cNvSpPr/>
      </dsp:nvSpPr>
      <dsp:spPr>
        <a:xfrm>
          <a:off x="0" y="60504"/>
          <a:ext cx="11330078" cy="1048320"/>
        </a:xfrm>
        <a:prstGeom prst="roundRect">
          <a:avLst/>
        </a:prstGeom>
        <a:solidFill>
          <a:schemeClr val="accent4">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i="0" kern="1200" baseline="0" dirty="0"/>
            <a:t>Criteria: Patients should be </a:t>
          </a:r>
          <a:r>
            <a:rPr lang="en-US" sz="2000" b="1" i="0" kern="1200" baseline="0" dirty="0"/>
            <a:t>referred to tertiary care facility </a:t>
          </a:r>
          <a:r>
            <a:rPr lang="en-US" sz="2000" b="0" i="0" kern="1200" baseline="0" dirty="0"/>
            <a:t>if they have any one or more of the complications of severe malaria like </a:t>
          </a:r>
          <a:r>
            <a:rPr lang="en-US" sz="2000" b="0" i="0" kern="1200" baseline="0" dirty="0" err="1"/>
            <a:t>convulsions,Pulmonary</a:t>
          </a:r>
          <a:r>
            <a:rPr lang="en-US" sz="2000" b="0" i="0" kern="1200" baseline="0" dirty="0"/>
            <a:t> </a:t>
          </a:r>
          <a:r>
            <a:rPr lang="en-US" sz="2000" b="0" i="0" kern="1200" baseline="0" dirty="0" err="1"/>
            <a:t>oedema</a:t>
          </a:r>
          <a:r>
            <a:rPr lang="en-US" sz="2000" b="0" i="0" kern="1200" baseline="0" dirty="0"/>
            <a:t>, bleeding and clotting disorder.</a:t>
          </a:r>
          <a:endParaRPr lang="en-IN" sz="2000" kern="1200" dirty="0"/>
        </a:p>
      </dsp:txBody>
      <dsp:txXfrm>
        <a:off x="51175" y="111679"/>
        <a:ext cx="11227728" cy="945970"/>
      </dsp:txXfrm>
    </dsp:sp>
    <dsp:sp modelId="{5AF0EBEB-1895-405E-8D57-705DFA5D212F}">
      <dsp:nvSpPr>
        <dsp:cNvPr id="0" name=""/>
        <dsp:cNvSpPr/>
      </dsp:nvSpPr>
      <dsp:spPr>
        <a:xfrm>
          <a:off x="0" y="1189464"/>
          <a:ext cx="11330078" cy="1048320"/>
        </a:xfrm>
        <a:prstGeom prst="roundRect">
          <a:avLst/>
        </a:prstGeom>
        <a:solidFill>
          <a:schemeClr val="accent4">
            <a:shade val="80000"/>
            <a:hueOff val="264123"/>
            <a:satOff val="-15129"/>
            <a:lumOff val="167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i="0" kern="1200" baseline="0" dirty="0"/>
            <a:t>Referral from: Centers/clinics who do not have indoor facility</a:t>
          </a:r>
          <a:endParaRPr lang="en-IN" sz="2000" kern="1200" dirty="0"/>
        </a:p>
      </dsp:txBody>
      <dsp:txXfrm>
        <a:off x="51175" y="1240639"/>
        <a:ext cx="11227728" cy="945970"/>
      </dsp:txXfrm>
    </dsp:sp>
    <dsp:sp modelId="{0CC1F5B6-39E7-4867-B910-63232E720D24}">
      <dsp:nvSpPr>
        <dsp:cNvPr id="0" name=""/>
        <dsp:cNvSpPr/>
      </dsp:nvSpPr>
      <dsp:spPr>
        <a:xfrm>
          <a:off x="0" y="2237784"/>
          <a:ext cx="11330078"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9730"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b="0" i="0" kern="1200" baseline="0"/>
            <a:t>In case the patient does not get relief from symptoms of malaria within 48 to 72 hours</a:t>
          </a:r>
          <a:endParaRPr lang="en-IN" sz="2200" kern="1200"/>
        </a:p>
      </dsp:txBody>
      <dsp:txXfrm>
        <a:off x="0" y="2237784"/>
        <a:ext cx="11330078" cy="463680"/>
      </dsp:txXfrm>
    </dsp:sp>
    <dsp:sp modelId="{AD577EB9-2274-422E-A184-C3E5FE57DF30}">
      <dsp:nvSpPr>
        <dsp:cNvPr id="0" name=""/>
        <dsp:cNvSpPr/>
      </dsp:nvSpPr>
      <dsp:spPr>
        <a:xfrm>
          <a:off x="0" y="2701464"/>
          <a:ext cx="11330078" cy="1048320"/>
        </a:xfrm>
        <a:prstGeom prst="roundRect">
          <a:avLst/>
        </a:prstGeom>
        <a:solidFill>
          <a:schemeClr val="accent4">
            <a:shade val="80000"/>
            <a:hueOff val="528246"/>
            <a:satOff val="-30258"/>
            <a:lumOff val="3354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i="0" kern="1200" baseline="0" dirty="0"/>
            <a:t>Referral from:  Small nursing homes/hospitals</a:t>
          </a:r>
          <a:endParaRPr lang="en-IN" sz="2000" kern="1200" dirty="0"/>
        </a:p>
      </dsp:txBody>
      <dsp:txXfrm>
        <a:off x="51175" y="2752639"/>
        <a:ext cx="11227728" cy="945970"/>
      </dsp:txXfrm>
    </dsp:sp>
    <dsp:sp modelId="{DDCF78B6-F133-4ECC-AF99-13CA418CE75C}">
      <dsp:nvSpPr>
        <dsp:cNvPr id="0" name=""/>
        <dsp:cNvSpPr/>
      </dsp:nvSpPr>
      <dsp:spPr>
        <a:xfrm>
          <a:off x="0" y="3749784"/>
          <a:ext cx="11330078" cy="14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9730"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b="0" i="0" kern="1200" baseline="0" dirty="0"/>
            <a:t>The Medical Officer should liaise with all nearby referral facilities </a:t>
          </a:r>
          <a:endParaRPr lang="en-IN" sz="2200" kern="1200" dirty="0"/>
        </a:p>
        <a:p>
          <a:pPr marL="228600" lvl="1" indent="-228600" algn="l" defTabSz="977900">
            <a:lnSpc>
              <a:spcPct val="90000"/>
            </a:lnSpc>
            <a:spcBef>
              <a:spcPct val="0"/>
            </a:spcBef>
            <a:spcAft>
              <a:spcPct val="20000"/>
            </a:spcAft>
            <a:buChar char="••"/>
          </a:pPr>
          <a:r>
            <a:rPr lang="en-US" sz="2200" b="0" i="0" kern="1200" baseline="0" dirty="0"/>
            <a:t>The MO should decide for timely transportation of these cases if required</a:t>
          </a:r>
          <a:endParaRPr lang="en-IN" sz="2200" kern="1200" dirty="0"/>
        </a:p>
        <a:p>
          <a:pPr marL="228600" lvl="1" indent="-228600" algn="l" defTabSz="977900">
            <a:lnSpc>
              <a:spcPct val="90000"/>
            </a:lnSpc>
            <a:spcBef>
              <a:spcPct val="0"/>
            </a:spcBef>
            <a:spcAft>
              <a:spcPct val="20000"/>
            </a:spcAft>
            <a:buChar char="••"/>
          </a:pPr>
          <a:r>
            <a:rPr lang="en-US" sz="2200" b="0" i="0" kern="1200" baseline="0"/>
            <a:t>Adequate immediate care to all patients of severe malaria before higher referral. </a:t>
          </a:r>
          <a:endParaRPr lang="en-IN" sz="2200" kern="1200"/>
        </a:p>
        <a:p>
          <a:pPr marL="228600" lvl="1" indent="-228600" algn="l" defTabSz="977900">
            <a:lnSpc>
              <a:spcPct val="90000"/>
            </a:lnSpc>
            <a:spcBef>
              <a:spcPct val="0"/>
            </a:spcBef>
            <a:spcAft>
              <a:spcPct val="20000"/>
            </a:spcAft>
            <a:buChar char="••"/>
          </a:pPr>
          <a:r>
            <a:rPr lang="en-US" sz="2200" b="0" i="0" kern="1200" baseline="0"/>
            <a:t>Blood smear examination and parasite count should also be made before referral.</a:t>
          </a:r>
          <a:endParaRPr lang="en-IN" sz="2200" kern="1200"/>
        </a:p>
      </dsp:txBody>
      <dsp:txXfrm>
        <a:off x="0" y="3749784"/>
        <a:ext cx="11330078" cy="1449000"/>
      </dsp:txXfrm>
    </dsp:sp>
  </dsp:spTree>
</dsp:drawing>
</file>

<file path=ppt/diagrams/drawing10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D9D3A-9DC2-428A-892B-4897411E5E2E}">
      <dsp:nvSpPr>
        <dsp:cNvPr id="0" name=""/>
        <dsp:cNvSpPr/>
      </dsp:nvSpPr>
      <dsp:spPr>
        <a:xfrm>
          <a:off x="0" y="8515"/>
          <a:ext cx="6512560" cy="1697468"/>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r>
            <a:rPr lang="en-US" sz="4300" b="1" i="0" kern="1200"/>
            <a:t>Be Aware and Educated</a:t>
          </a:r>
          <a:endParaRPr lang="en-IN" sz="4300" kern="1200"/>
        </a:p>
      </dsp:txBody>
      <dsp:txXfrm>
        <a:off x="82864" y="91379"/>
        <a:ext cx="6346832" cy="1531740"/>
      </dsp:txXfrm>
    </dsp:sp>
  </dsp:spTree>
</dsp:drawing>
</file>

<file path=ppt/diagrams/drawing10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44ACE-561E-4931-BB63-3B32478478E6}">
      <dsp:nvSpPr>
        <dsp:cNvPr id="0" name=""/>
        <dsp:cNvSpPr/>
      </dsp:nvSpPr>
      <dsp:spPr>
        <a:xfrm>
          <a:off x="0" y="18142"/>
          <a:ext cx="6512553" cy="1246002"/>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i="0" kern="1200"/>
            <a:t>Public awareness about the causes, symptoms, prevention, and treatment of various diseases is essential fpr disease mitigation and control. </a:t>
          </a:r>
          <a:endParaRPr lang="en-IN" sz="1800" b="1" kern="1200"/>
        </a:p>
      </dsp:txBody>
      <dsp:txXfrm>
        <a:off x="60825" y="78967"/>
        <a:ext cx="6390903" cy="1124352"/>
      </dsp:txXfrm>
    </dsp:sp>
    <dsp:sp modelId="{6156137E-F013-4751-9520-6857D141D1F0}">
      <dsp:nvSpPr>
        <dsp:cNvPr id="0" name=""/>
        <dsp:cNvSpPr/>
      </dsp:nvSpPr>
      <dsp:spPr>
        <a:xfrm>
          <a:off x="0" y="1301584"/>
          <a:ext cx="6512553" cy="1246002"/>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i="0" kern="1200"/>
            <a:t>Government agencies, NGOs, healthcare organizations, and community groups conduct awareness programs through various media channels, including television, radio, newspapers, posters, and social media platforms.</a:t>
          </a:r>
          <a:endParaRPr lang="en-IN" sz="1800" b="1" kern="1200"/>
        </a:p>
      </dsp:txBody>
      <dsp:txXfrm>
        <a:off x="60825" y="1362409"/>
        <a:ext cx="6390903" cy="1124352"/>
      </dsp:txXfrm>
    </dsp:sp>
    <dsp:sp modelId="{9FE3AC4D-B103-4DF4-9607-9B468CD339FD}">
      <dsp:nvSpPr>
        <dsp:cNvPr id="0" name=""/>
        <dsp:cNvSpPr/>
      </dsp:nvSpPr>
      <dsp:spPr>
        <a:xfrm>
          <a:off x="0" y="2585027"/>
          <a:ext cx="6512553" cy="1246002"/>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a:t>House to House </a:t>
          </a:r>
          <a:r>
            <a:rPr lang="en-US" sz="2000" b="1" kern="1200" dirty="0">
              <a:solidFill>
                <a:srgbClr val="C00000"/>
              </a:solidFill>
            </a:rPr>
            <a:t>Dastak Campaign </a:t>
          </a:r>
          <a:r>
            <a:rPr lang="en-US" sz="1800" b="1" kern="1200" dirty="0"/>
            <a:t>is a state wide Awareness generation and </a:t>
          </a:r>
          <a:r>
            <a:rPr lang="en-US" sz="1800" b="1" kern="1200" dirty="0" err="1"/>
            <a:t>Behaviour</a:t>
          </a:r>
          <a:r>
            <a:rPr lang="en-US" sz="1800" b="1" kern="1200" dirty="0"/>
            <a:t> change campaign conducted by the state in the Months of April, July and October every year.</a:t>
          </a:r>
          <a:endParaRPr lang="en-IN" sz="1800" b="1" kern="1200" dirty="0"/>
        </a:p>
      </dsp:txBody>
      <dsp:txXfrm>
        <a:off x="60825" y="2645852"/>
        <a:ext cx="6390903" cy="1124352"/>
      </dsp:txXfrm>
    </dsp:sp>
    <dsp:sp modelId="{D992E564-36A4-4AD7-954F-FE9A60574F67}">
      <dsp:nvSpPr>
        <dsp:cNvPr id="0" name=""/>
        <dsp:cNvSpPr/>
      </dsp:nvSpPr>
      <dsp:spPr>
        <a:xfrm>
          <a:off x="0" y="3868469"/>
          <a:ext cx="6512553" cy="1246002"/>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a:t>Public should co-operate with the Front line workers visiting their houses for awareness generation  and follow simple measures for disease prevention as told by these workers. </a:t>
          </a:r>
          <a:endParaRPr lang="en-IN" sz="1800" b="1" kern="1200"/>
        </a:p>
      </dsp:txBody>
      <dsp:txXfrm>
        <a:off x="60825" y="3929294"/>
        <a:ext cx="6390903" cy="1124352"/>
      </dsp:txXfrm>
    </dsp:sp>
  </dsp:spTree>
</dsp:drawing>
</file>

<file path=ppt/diagrams/drawing10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D9D3A-9DC2-428A-892B-4897411E5E2E}">
      <dsp:nvSpPr>
        <dsp:cNvPr id="0" name=""/>
        <dsp:cNvSpPr/>
      </dsp:nvSpPr>
      <dsp:spPr>
        <a:xfrm>
          <a:off x="0" y="12335"/>
          <a:ext cx="6057616" cy="882827"/>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i="0" kern="1200" dirty="0" smtClean="0">
              <a:effectLst/>
              <a:latin typeface="+mj-lt"/>
            </a:rPr>
            <a:t>Community Engagement</a:t>
          </a:r>
          <a:endParaRPr lang="en-IN" sz="3600" kern="1200" dirty="0">
            <a:latin typeface="+mj-lt"/>
          </a:endParaRPr>
        </a:p>
      </dsp:txBody>
      <dsp:txXfrm>
        <a:off x="43096" y="55431"/>
        <a:ext cx="5971424" cy="796635"/>
      </dsp:txXfrm>
    </dsp:sp>
  </dsp:spTree>
</dsp:drawing>
</file>

<file path=ppt/diagrams/drawing10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8E0DD-8BC1-4098-A235-4733A882773E}">
      <dsp:nvSpPr>
        <dsp:cNvPr id="0" name=""/>
        <dsp:cNvSpPr/>
      </dsp:nvSpPr>
      <dsp:spPr>
        <a:xfrm>
          <a:off x="0" y="649"/>
          <a:ext cx="5689601" cy="1053000"/>
        </a:xfrm>
        <a:prstGeom prst="roundRect">
          <a:avLst/>
        </a:prstGeom>
        <a:solidFill>
          <a:schemeClr val="accent3">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i="0" kern="1200" dirty="0"/>
            <a:t>Community participation is vital in implementing disease control measures at the grassroots level.</a:t>
          </a:r>
          <a:endParaRPr lang="en-IN" sz="2000" kern="1200" dirty="0"/>
        </a:p>
      </dsp:txBody>
      <dsp:txXfrm>
        <a:off x="51403" y="52052"/>
        <a:ext cx="5586795" cy="950194"/>
      </dsp:txXfrm>
    </dsp:sp>
    <dsp:sp modelId="{AB98544E-67C3-4D18-924A-74EDECF14853}">
      <dsp:nvSpPr>
        <dsp:cNvPr id="0" name=""/>
        <dsp:cNvSpPr/>
      </dsp:nvSpPr>
      <dsp:spPr>
        <a:xfrm>
          <a:off x="0" y="1168850"/>
          <a:ext cx="5689601" cy="1053000"/>
        </a:xfrm>
        <a:prstGeom prst="roundRect">
          <a:avLst/>
        </a:prstGeom>
        <a:solidFill>
          <a:schemeClr val="accent3">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i="0" kern="1200" dirty="0"/>
            <a:t>Environmental Management</a:t>
          </a:r>
          <a:r>
            <a:rPr lang="en-US" sz="2000" b="0" i="0" kern="1200" dirty="0"/>
            <a:t>: Maintain clean surroundings, Ensure proper waste disposal, and sanitation practices</a:t>
          </a:r>
          <a:endParaRPr lang="en-IN" sz="2000" kern="1200" dirty="0"/>
        </a:p>
      </dsp:txBody>
      <dsp:txXfrm>
        <a:off x="51403" y="1220253"/>
        <a:ext cx="5586795" cy="950194"/>
      </dsp:txXfrm>
    </dsp:sp>
  </dsp:spTree>
</dsp:drawing>
</file>

<file path=ppt/diagrams/drawing10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43665-C55A-4A87-829F-A7946A924A0C}">
      <dsp:nvSpPr>
        <dsp:cNvPr id="0" name=""/>
        <dsp:cNvSpPr/>
      </dsp:nvSpPr>
      <dsp:spPr>
        <a:xfrm>
          <a:off x="0" y="717"/>
          <a:ext cx="4838700" cy="105094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i="0" kern="1200"/>
            <a:t>Mosquito</a:t>
          </a:r>
          <a:r>
            <a:rPr lang="en-US" sz="2000" b="1" i="0" kern="1200" baseline="0"/>
            <a:t> nets (if possible, use insecticide treated bed nets) in community.</a:t>
          </a:r>
          <a:endParaRPr lang="en-IN" sz="2000" b="1" kern="1200"/>
        </a:p>
      </dsp:txBody>
      <dsp:txXfrm>
        <a:off x="51303" y="52020"/>
        <a:ext cx="4736094" cy="948337"/>
      </dsp:txXfrm>
    </dsp:sp>
    <dsp:sp modelId="{F7B6324A-5D86-4731-BA13-371725E78A4C}">
      <dsp:nvSpPr>
        <dsp:cNvPr id="0" name=""/>
        <dsp:cNvSpPr/>
      </dsp:nvSpPr>
      <dsp:spPr>
        <a:xfrm>
          <a:off x="0" y="1066032"/>
          <a:ext cx="4838700" cy="1050943"/>
        </a:xfrm>
        <a:prstGeom prst="round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i="0" kern="1200" baseline="0"/>
            <a:t>Full sleeve shirts and full length trousers.</a:t>
          </a:r>
          <a:endParaRPr lang="en-IN" sz="2000" b="1" kern="1200"/>
        </a:p>
      </dsp:txBody>
      <dsp:txXfrm>
        <a:off x="51303" y="1117335"/>
        <a:ext cx="4736094" cy="948337"/>
      </dsp:txXfrm>
    </dsp:sp>
    <dsp:sp modelId="{66123708-561B-449F-B95F-4C7CE4310849}">
      <dsp:nvSpPr>
        <dsp:cNvPr id="0" name=""/>
        <dsp:cNvSpPr/>
      </dsp:nvSpPr>
      <dsp:spPr>
        <a:xfrm>
          <a:off x="0" y="2131347"/>
          <a:ext cx="4838700" cy="1050943"/>
        </a:xfrm>
        <a:prstGeom prst="round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i="0" kern="1200"/>
            <a:t>Use of mosquito</a:t>
          </a:r>
          <a:r>
            <a:rPr lang="en-US" sz="2000" b="1" i="0" kern="1200" baseline="0"/>
            <a:t> repellent cream, mat, mosquito coils etc. </a:t>
          </a:r>
          <a:endParaRPr lang="en-IN" sz="2000" b="1" kern="1200"/>
        </a:p>
      </dsp:txBody>
      <dsp:txXfrm>
        <a:off x="51303" y="2182650"/>
        <a:ext cx="4736094" cy="948337"/>
      </dsp:txXfrm>
    </dsp:sp>
    <dsp:sp modelId="{F2A6A3D5-7CDD-494E-A19E-B7A260D20D53}">
      <dsp:nvSpPr>
        <dsp:cNvPr id="0" name=""/>
        <dsp:cNvSpPr/>
      </dsp:nvSpPr>
      <dsp:spPr>
        <a:xfrm>
          <a:off x="0" y="3196663"/>
          <a:ext cx="4838700" cy="1050943"/>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i="0" kern="1200"/>
            <a:t>Use of wire</a:t>
          </a:r>
          <a:r>
            <a:rPr lang="en-US" sz="2000" b="1" i="0" kern="1200" baseline="0"/>
            <a:t> screening nets on windows in the houses. </a:t>
          </a:r>
          <a:endParaRPr lang="en-IN" sz="2000" b="1" kern="1200"/>
        </a:p>
      </dsp:txBody>
      <dsp:txXfrm>
        <a:off x="51303" y="3247966"/>
        <a:ext cx="4736094" cy="948337"/>
      </dsp:txXfrm>
    </dsp:sp>
  </dsp:spTree>
</dsp:drawing>
</file>

<file path=ppt/diagrams/drawing10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06E2F-8D49-43D0-A5B1-7CE02F2E421D}">
      <dsp:nvSpPr>
        <dsp:cNvPr id="0" name=""/>
        <dsp:cNvSpPr/>
      </dsp:nvSpPr>
      <dsp:spPr>
        <a:xfrm>
          <a:off x="0" y="298"/>
          <a:ext cx="5422900" cy="1615605"/>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b="1" kern="1200" dirty="0"/>
            <a:t>Use of Preventive Measures</a:t>
          </a:r>
          <a:r>
            <a:rPr lang="en-US" sz="3200" b="1" kern="1200" baseline="0" dirty="0"/>
            <a:t> to break man-mosquito contact </a:t>
          </a:r>
          <a:endParaRPr lang="en-IN" sz="3200" b="1" kern="1200" dirty="0"/>
        </a:p>
      </dsp:txBody>
      <dsp:txXfrm>
        <a:off x="78867" y="79165"/>
        <a:ext cx="5265166" cy="1457871"/>
      </dsp:txXfrm>
    </dsp:sp>
  </dsp:spTree>
</dsp:drawing>
</file>

<file path=ppt/diagrams/drawing10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28901-D6BB-457C-A22D-17E20D07F8D2}">
      <dsp:nvSpPr>
        <dsp:cNvPr id="0" name=""/>
        <dsp:cNvSpPr/>
      </dsp:nvSpPr>
      <dsp:spPr>
        <a:xfrm>
          <a:off x="0" y="0"/>
          <a:ext cx="4886960" cy="84240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i="0" kern="1200" dirty="0"/>
            <a:t>Seeking Healthcare</a:t>
          </a:r>
          <a:endParaRPr lang="en-IN" sz="3600" kern="1200" dirty="0"/>
        </a:p>
      </dsp:txBody>
      <dsp:txXfrm>
        <a:off x="41123" y="41123"/>
        <a:ext cx="4804714" cy="76015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0904F-C8C9-493D-B7BE-CB22803EAE0A}">
      <dsp:nvSpPr>
        <dsp:cNvPr id="0" name=""/>
        <dsp:cNvSpPr/>
      </dsp:nvSpPr>
      <dsp:spPr>
        <a:xfrm>
          <a:off x="0" y="572837"/>
          <a:ext cx="7556500" cy="1521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sz="4000" b="1" i="0" kern="1200" baseline="0" dirty="0"/>
            <a:t>Requires a comprehensive approach that includes </a:t>
          </a:r>
          <a:endParaRPr lang="en-IN" sz="4000" b="1" kern="1200" dirty="0"/>
        </a:p>
      </dsp:txBody>
      <dsp:txXfrm>
        <a:off x="74249" y="647086"/>
        <a:ext cx="7408002" cy="1372502"/>
      </dsp:txXfrm>
    </dsp:sp>
    <dsp:sp modelId="{896E1927-D095-46C6-90AA-3ABD45ADB2F1}">
      <dsp:nvSpPr>
        <dsp:cNvPr id="0" name=""/>
        <dsp:cNvSpPr/>
      </dsp:nvSpPr>
      <dsp:spPr>
        <a:xfrm>
          <a:off x="0" y="2093837"/>
          <a:ext cx="7556500" cy="4171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919" tIns="30480" rIns="170688" bIns="30480" numCol="1" spcCol="1270" anchor="t" anchorCtr="0">
          <a:noAutofit/>
        </a:bodyPr>
        <a:lstStyle/>
        <a:p>
          <a:pPr marL="228600" lvl="1" indent="-228600" algn="l" defTabSz="1066800">
            <a:lnSpc>
              <a:spcPct val="130000"/>
            </a:lnSpc>
            <a:spcBef>
              <a:spcPct val="0"/>
            </a:spcBef>
            <a:spcAft>
              <a:spcPts val="0"/>
            </a:spcAft>
            <a:buChar char="••"/>
          </a:pPr>
          <a:r>
            <a:rPr lang="en-US" sz="2400" b="0" i="0" kern="1200" baseline="0" dirty="0"/>
            <a:t>Strong political will</a:t>
          </a:r>
          <a:endParaRPr lang="en-IN" sz="2400" kern="1200" dirty="0"/>
        </a:p>
        <a:p>
          <a:pPr marL="228600" lvl="1" indent="-228600" algn="l" defTabSz="1066800">
            <a:lnSpc>
              <a:spcPct val="130000"/>
            </a:lnSpc>
            <a:spcBef>
              <a:spcPct val="0"/>
            </a:spcBef>
            <a:spcAft>
              <a:spcPts val="0"/>
            </a:spcAft>
            <a:buChar char="••"/>
          </a:pPr>
          <a:r>
            <a:rPr lang="en-US" sz="2400" kern="1200" dirty="0"/>
            <a:t>Sustained and coordinated interdepartmental activities</a:t>
          </a:r>
          <a:endParaRPr lang="en-IN" sz="2400" kern="1200" dirty="0"/>
        </a:p>
        <a:p>
          <a:pPr marL="228600" lvl="1" indent="-228600" algn="l" defTabSz="1066800">
            <a:lnSpc>
              <a:spcPct val="130000"/>
            </a:lnSpc>
            <a:spcBef>
              <a:spcPct val="0"/>
            </a:spcBef>
            <a:spcAft>
              <a:spcPts val="0"/>
            </a:spcAft>
            <a:buChar char="••"/>
          </a:pPr>
          <a:r>
            <a:rPr lang="en-US" sz="2400" b="0" i="0" kern="1200" baseline="0" dirty="0"/>
            <a:t>Improving healthcare infrastructure</a:t>
          </a:r>
          <a:endParaRPr lang="en-IN" sz="2400" kern="1200" dirty="0"/>
        </a:p>
        <a:p>
          <a:pPr marL="228600" lvl="1" indent="-228600" algn="l" defTabSz="1066800">
            <a:lnSpc>
              <a:spcPct val="130000"/>
            </a:lnSpc>
            <a:spcBef>
              <a:spcPct val="0"/>
            </a:spcBef>
            <a:spcAft>
              <a:spcPts val="0"/>
            </a:spcAft>
            <a:buChar char="••"/>
          </a:pPr>
          <a:r>
            <a:rPr lang="en-US" sz="2400" b="0" i="0" kern="1200" baseline="0" dirty="0"/>
            <a:t>Implementing effective disease surveillance and control measures</a:t>
          </a:r>
          <a:endParaRPr lang="en-IN" sz="2400" kern="1200" dirty="0"/>
        </a:p>
        <a:p>
          <a:pPr marL="228600" lvl="1" indent="-228600" algn="l" defTabSz="1066800">
            <a:lnSpc>
              <a:spcPct val="130000"/>
            </a:lnSpc>
            <a:spcBef>
              <a:spcPct val="0"/>
            </a:spcBef>
            <a:spcAft>
              <a:spcPts val="0"/>
            </a:spcAft>
            <a:buChar char="••"/>
          </a:pPr>
          <a:r>
            <a:rPr lang="en-US" sz="2400" b="0" i="0" kern="1200" baseline="0" dirty="0"/>
            <a:t>Promoting public health education and awareness </a:t>
          </a:r>
          <a:endParaRPr lang="en-IN" sz="2400" kern="1200" dirty="0"/>
        </a:p>
        <a:p>
          <a:pPr marL="228600" lvl="1" indent="-228600" algn="l" defTabSz="1066800">
            <a:lnSpc>
              <a:spcPct val="130000"/>
            </a:lnSpc>
            <a:spcBef>
              <a:spcPct val="0"/>
            </a:spcBef>
            <a:spcAft>
              <a:spcPts val="0"/>
            </a:spcAft>
            <a:buChar char="••"/>
          </a:pPr>
          <a:r>
            <a:rPr lang="en-US" sz="2400" b="0" i="0" kern="1200" baseline="0" dirty="0"/>
            <a:t>Addressing underlying socioeconomic determinants of health.</a:t>
          </a:r>
          <a:endParaRPr lang="en-IN" sz="2400" kern="1200" dirty="0"/>
        </a:p>
      </dsp:txBody>
      <dsp:txXfrm>
        <a:off x="0" y="2093837"/>
        <a:ext cx="7556500" cy="4171050"/>
      </dsp:txXfrm>
    </dsp:sp>
  </dsp:spTree>
</dsp:drawing>
</file>

<file path=ppt/diagrams/drawing1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BF036-FF4C-4DE7-9787-8B0B5B377365}">
      <dsp:nvSpPr>
        <dsp:cNvPr id="0" name=""/>
        <dsp:cNvSpPr/>
      </dsp:nvSpPr>
      <dsp:spPr>
        <a:xfrm>
          <a:off x="1291651" y="496973"/>
          <a:ext cx="1239304" cy="12393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450AAC-9402-435D-9F08-9E4BBAA62B63}">
      <dsp:nvSpPr>
        <dsp:cNvPr id="0" name=""/>
        <dsp:cNvSpPr/>
      </dsp:nvSpPr>
      <dsp:spPr>
        <a:xfrm>
          <a:off x="368301" y="2211931"/>
          <a:ext cx="3086005" cy="831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a:lnSpc>
              <a:spcPct val="100000"/>
            </a:lnSpc>
            <a:spcBef>
              <a:spcPct val="0"/>
            </a:spcBef>
            <a:spcAft>
              <a:spcPct val="35000"/>
            </a:spcAft>
          </a:pPr>
          <a:r>
            <a:rPr lang="en-US" sz="1800" b="1" kern="1200" dirty="0"/>
            <a:t>Remember the Slogan : </a:t>
          </a:r>
        </a:p>
        <a:p>
          <a:pPr lvl="0" algn="ctr" defTabSz="800100">
            <a:lnSpc>
              <a:spcPct val="100000"/>
            </a:lnSpc>
            <a:spcBef>
              <a:spcPct val="0"/>
            </a:spcBef>
            <a:spcAft>
              <a:spcPct val="35000"/>
            </a:spcAft>
          </a:pPr>
          <a:r>
            <a:rPr lang="en-IN" sz="2800" b="1" kern="1200" dirty="0">
              <a:solidFill>
                <a:srgbClr val="FF0000"/>
              </a:solidFill>
              <a:latin typeface="Kokila" panose="020B0604020202020204" pitchFamily="34" charset="0"/>
              <a:cs typeface="Kokila" panose="020B0604020202020204" pitchFamily="34" charset="0"/>
            </a:rPr>
            <a:t>“</a:t>
          </a:r>
          <a:r>
            <a:rPr lang="hi-IN" sz="2800" b="1" kern="1200" dirty="0">
              <a:solidFill>
                <a:srgbClr val="FF0000"/>
              </a:solidFill>
              <a:latin typeface="Kokila" panose="020B0604020202020204" pitchFamily="34" charset="0"/>
              <a:cs typeface="Kokila" panose="020B0604020202020204" pitchFamily="34" charset="0"/>
            </a:rPr>
            <a:t>बुखार में देरी</a:t>
          </a:r>
          <a:r>
            <a:rPr lang="en-IN" sz="2800" b="1" kern="1200" dirty="0">
              <a:solidFill>
                <a:srgbClr val="FF0000"/>
              </a:solidFill>
              <a:latin typeface="Kokila" panose="020B0604020202020204" pitchFamily="34" charset="0"/>
              <a:cs typeface="Kokila" panose="020B0604020202020204" pitchFamily="34" charset="0"/>
            </a:rPr>
            <a:t>,</a:t>
          </a:r>
          <a:r>
            <a:rPr lang="hi-IN" sz="2800" b="1" kern="1200" dirty="0">
              <a:solidFill>
                <a:srgbClr val="FF0000"/>
              </a:solidFill>
              <a:latin typeface="Kokila" panose="020B0604020202020204" pitchFamily="34" charset="0"/>
              <a:cs typeface="Kokila" panose="020B0604020202020204" pitchFamily="34" charset="0"/>
            </a:rPr>
            <a:t> पढ़ेगी भारी</a:t>
          </a:r>
          <a:r>
            <a:rPr lang="en-IN" sz="2800" b="1" kern="1200" dirty="0">
              <a:solidFill>
                <a:srgbClr val="FF0000"/>
              </a:solidFill>
              <a:latin typeface="Kokila" panose="020B0604020202020204" pitchFamily="34" charset="0"/>
              <a:cs typeface="Kokila" panose="020B0604020202020204" pitchFamily="34" charset="0"/>
            </a:rPr>
            <a:t>”</a:t>
          </a:r>
          <a:r>
            <a:rPr lang="hi-IN" sz="2800" b="1" kern="1200" dirty="0">
              <a:solidFill>
                <a:srgbClr val="FF0000"/>
              </a:solidFill>
              <a:latin typeface="Kokila" panose="020B0604020202020204" pitchFamily="34" charset="0"/>
              <a:cs typeface="Kokila" panose="020B0604020202020204" pitchFamily="34" charset="0"/>
            </a:rPr>
            <a:t> </a:t>
          </a:r>
          <a:endParaRPr lang="en-US" sz="2800" b="1" kern="1200" dirty="0">
            <a:solidFill>
              <a:srgbClr val="FF0000"/>
            </a:solidFill>
            <a:latin typeface="Kokila" panose="020B0604020202020204" pitchFamily="34" charset="0"/>
            <a:cs typeface="Kokila" panose="020B0604020202020204" pitchFamily="34" charset="0"/>
          </a:endParaRPr>
        </a:p>
      </dsp:txBody>
      <dsp:txXfrm>
        <a:off x="368301" y="2211931"/>
        <a:ext cx="3086005" cy="831335"/>
      </dsp:txXfrm>
    </dsp:sp>
    <dsp:sp modelId="{8535357D-0673-49E3-AE06-DFEAEC179E28}">
      <dsp:nvSpPr>
        <dsp:cNvPr id="0" name=""/>
        <dsp:cNvSpPr/>
      </dsp:nvSpPr>
      <dsp:spPr>
        <a:xfrm>
          <a:off x="4693610" y="496973"/>
          <a:ext cx="1239304" cy="12393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D4EE0D-BDB4-4B20-911D-B48A356CF61B}">
      <dsp:nvSpPr>
        <dsp:cNvPr id="0" name=""/>
        <dsp:cNvSpPr/>
      </dsp:nvSpPr>
      <dsp:spPr>
        <a:xfrm>
          <a:off x="3936257" y="2211931"/>
          <a:ext cx="2754009" cy="831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pPr>
          <a:r>
            <a:rPr lang="en-US" sz="2000" b="0" i="0" kern="1200" dirty="0"/>
            <a:t>T</a:t>
          </a:r>
          <a:r>
            <a:rPr lang="en-US" sz="2000" b="1" i="0" kern="1200" dirty="0"/>
            <a:t>imely detection and treatment of diseases are crucial in preventing their spread. </a:t>
          </a:r>
          <a:endParaRPr lang="en-US" sz="2000" b="1" kern="1200" dirty="0"/>
        </a:p>
      </dsp:txBody>
      <dsp:txXfrm>
        <a:off x="3936257" y="2211931"/>
        <a:ext cx="2754009" cy="831335"/>
      </dsp:txXfrm>
    </dsp:sp>
    <dsp:sp modelId="{536B3970-92EE-4642-BB93-A8F71FFAB993}">
      <dsp:nvSpPr>
        <dsp:cNvPr id="0" name=""/>
        <dsp:cNvSpPr/>
      </dsp:nvSpPr>
      <dsp:spPr>
        <a:xfrm>
          <a:off x="8770356" y="496973"/>
          <a:ext cx="1239304" cy="12393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37E78F-BBC2-4824-B042-B8ED633FF404}">
      <dsp:nvSpPr>
        <dsp:cNvPr id="0" name=""/>
        <dsp:cNvSpPr/>
      </dsp:nvSpPr>
      <dsp:spPr>
        <a:xfrm>
          <a:off x="7172218" y="2211931"/>
          <a:ext cx="4435579" cy="831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a:lnSpc>
              <a:spcPct val="100000"/>
            </a:lnSpc>
            <a:spcBef>
              <a:spcPct val="0"/>
            </a:spcBef>
            <a:spcAft>
              <a:spcPct val="35000"/>
            </a:spcAft>
          </a:pPr>
          <a:r>
            <a:rPr lang="en-US" sz="1800" b="1" i="0" kern="1200" dirty="0"/>
            <a:t>Seeking healthcare services FROM </a:t>
          </a:r>
          <a:r>
            <a:rPr lang="en-US" sz="1800" b="1" kern="1200" dirty="0"/>
            <a:t>A QUALIFIED PRACTIONER OR PUBLIC HEALTH FACILITY </a:t>
          </a:r>
          <a:r>
            <a:rPr lang="en-US" sz="1800" b="1" i="0" kern="1200" dirty="0"/>
            <a:t>promptly when experiencing symptoms of diseases helps in early diagnosis and effective management, thereby reducing morbidity and mortality.</a:t>
          </a:r>
          <a:endParaRPr lang="en-US" sz="1800" b="1" kern="1200" dirty="0"/>
        </a:p>
      </dsp:txBody>
      <dsp:txXfrm>
        <a:off x="7172218" y="2211931"/>
        <a:ext cx="4435579" cy="831335"/>
      </dsp:txXfrm>
    </dsp:sp>
  </dsp:spTree>
</dsp:drawing>
</file>

<file path=ppt/diagrams/drawing1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1200C-4AA5-4358-A1F2-FBF418C77713}">
      <dsp:nvSpPr>
        <dsp:cNvPr id="0" name=""/>
        <dsp:cNvSpPr/>
      </dsp:nvSpPr>
      <dsp:spPr>
        <a:xfrm>
          <a:off x="0" y="1181"/>
          <a:ext cx="5444382" cy="1400106"/>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b="1" i="0" kern="1200" dirty="0"/>
            <a:t>Compliance with Health Regulations</a:t>
          </a:r>
          <a:endParaRPr lang="en-IN" sz="3600" kern="1200" dirty="0"/>
        </a:p>
      </dsp:txBody>
      <dsp:txXfrm>
        <a:off x="68348" y="69529"/>
        <a:ext cx="5307686" cy="1263410"/>
      </dsp:txXfrm>
    </dsp:sp>
  </dsp:spTree>
</dsp:drawing>
</file>

<file path=ppt/diagrams/drawing1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3B1D4-FDBF-4844-AADB-91EFFB04888D}">
      <dsp:nvSpPr>
        <dsp:cNvPr id="0" name=""/>
        <dsp:cNvSpPr/>
      </dsp:nvSpPr>
      <dsp:spPr>
        <a:xfrm>
          <a:off x="0" y="162604"/>
          <a:ext cx="5425602" cy="1216800"/>
        </a:xfrm>
        <a:prstGeom prst="roundRect">
          <a:avLst/>
        </a:prstGeom>
        <a:solidFill>
          <a:schemeClr val="accent3">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i="0" kern="1200" dirty="0"/>
            <a:t>Adherence to health regulations and guidelines issued by authorities during disease outbreaks, such as </a:t>
          </a:r>
          <a:endParaRPr lang="en-IN" sz="2000" kern="1200" dirty="0"/>
        </a:p>
      </dsp:txBody>
      <dsp:txXfrm>
        <a:off x="59399" y="222003"/>
        <a:ext cx="5306804" cy="1098002"/>
      </dsp:txXfrm>
    </dsp:sp>
    <dsp:sp modelId="{96344CF1-3521-463B-ACA7-B1FBE36CC30A}">
      <dsp:nvSpPr>
        <dsp:cNvPr id="0" name=""/>
        <dsp:cNvSpPr/>
      </dsp:nvSpPr>
      <dsp:spPr>
        <a:xfrm>
          <a:off x="0" y="1379404"/>
          <a:ext cx="5425602" cy="1446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63"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0" i="0" kern="1200"/>
            <a:t>Quarantine measures</a:t>
          </a:r>
          <a:endParaRPr lang="en-IN" sz="1800" kern="1200"/>
        </a:p>
        <a:p>
          <a:pPr marL="171450" lvl="1" indent="-171450" algn="l" defTabSz="800100">
            <a:lnSpc>
              <a:spcPct val="90000"/>
            </a:lnSpc>
            <a:spcBef>
              <a:spcPct val="0"/>
            </a:spcBef>
            <a:spcAft>
              <a:spcPct val="20000"/>
            </a:spcAft>
            <a:buChar char="••"/>
          </a:pPr>
          <a:r>
            <a:rPr lang="en-US" sz="1800" b="0" i="0" kern="1200"/>
            <a:t>Social distancing</a:t>
          </a:r>
          <a:endParaRPr lang="en-IN" sz="1800" kern="1200"/>
        </a:p>
        <a:p>
          <a:pPr marL="171450" lvl="1" indent="-171450" algn="l" defTabSz="800100">
            <a:lnSpc>
              <a:spcPct val="90000"/>
            </a:lnSpc>
            <a:spcBef>
              <a:spcPct val="0"/>
            </a:spcBef>
            <a:spcAft>
              <a:spcPct val="20000"/>
            </a:spcAft>
            <a:buChar char="••"/>
          </a:pPr>
          <a:r>
            <a:rPr lang="en-US" sz="1800" b="0" i="0" kern="1200"/>
            <a:t>Wearing masks, </a:t>
          </a:r>
          <a:endParaRPr lang="en-IN" sz="1800" kern="1200"/>
        </a:p>
        <a:p>
          <a:pPr marL="171450" lvl="1" indent="-171450" algn="l" defTabSz="800100">
            <a:lnSpc>
              <a:spcPct val="90000"/>
            </a:lnSpc>
            <a:spcBef>
              <a:spcPct val="0"/>
            </a:spcBef>
            <a:spcAft>
              <a:spcPct val="20000"/>
            </a:spcAft>
            <a:buChar char="••"/>
          </a:pPr>
          <a:r>
            <a:rPr lang="en-US" sz="1800" b="0" i="0" kern="1200"/>
            <a:t>Vaccination drives </a:t>
          </a:r>
          <a:endParaRPr lang="en-IN" sz="1800" kern="1200"/>
        </a:p>
        <a:p>
          <a:pPr marL="171450" lvl="1" indent="-171450" algn="l" defTabSz="800100">
            <a:lnSpc>
              <a:spcPct val="90000"/>
            </a:lnSpc>
            <a:spcBef>
              <a:spcPct val="0"/>
            </a:spcBef>
            <a:spcAft>
              <a:spcPct val="20000"/>
            </a:spcAft>
            <a:buChar char="••"/>
          </a:pPr>
          <a:r>
            <a:rPr lang="en-US" sz="1800" kern="1200"/>
            <a:t>Supporting vector control measures </a:t>
          </a:r>
          <a:endParaRPr lang="en-IN" sz="1800" kern="1200"/>
        </a:p>
      </dsp:txBody>
      <dsp:txXfrm>
        <a:off x="0" y="1379404"/>
        <a:ext cx="5425602" cy="1446412"/>
      </dsp:txXfrm>
    </dsp:sp>
    <dsp:sp modelId="{F1AE84D0-301A-4D0B-8EB6-006437ED73F6}">
      <dsp:nvSpPr>
        <dsp:cNvPr id="0" name=""/>
        <dsp:cNvSpPr/>
      </dsp:nvSpPr>
      <dsp:spPr>
        <a:xfrm>
          <a:off x="0" y="2825817"/>
          <a:ext cx="5425602" cy="1216800"/>
        </a:xfrm>
        <a:prstGeom prst="roundRect">
          <a:avLst/>
        </a:prstGeom>
        <a:solidFill>
          <a:schemeClr val="accent3">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i="0" kern="1200"/>
            <a:t>helps in containing the spread of infectious diseases.</a:t>
          </a:r>
          <a:endParaRPr lang="en-IN" sz="2000" kern="1200"/>
        </a:p>
      </dsp:txBody>
      <dsp:txXfrm>
        <a:off x="59399" y="2885216"/>
        <a:ext cx="5306804" cy="1098002"/>
      </dsp:txXfrm>
    </dsp:sp>
  </dsp:spTree>
</dsp:drawing>
</file>

<file path=ppt/diagrams/drawing1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6474C-F14D-4D9D-9E9B-0FD42800D4FE}">
      <dsp:nvSpPr>
        <dsp:cNvPr id="0" name=""/>
        <dsp:cNvSpPr/>
      </dsp:nvSpPr>
      <dsp:spPr>
        <a:xfrm>
          <a:off x="0" y="379411"/>
          <a:ext cx="4572000" cy="88920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en-US" sz="3800" b="1" i="0" kern="1200" dirty="0"/>
            <a:t>Rest and Comfort</a:t>
          </a:r>
          <a:endParaRPr lang="en-IN" sz="3800" kern="1200" dirty="0"/>
        </a:p>
      </dsp:txBody>
      <dsp:txXfrm>
        <a:off x="43407" y="422818"/>
        <a:ext cx="4485186" cy="802386"/>
      </dsp:txXfrm>
    </dsp:sp>
  </dsp:spTree>
</dsp:drawing>
</file>

<file path=ppt/diagrams/drawing1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0478F-DE05-4048-A787-F165DB5EA422}">
      <dsp:nvSpPr>
        <dsp:cNvPr id="0" name=""/>
        <dsp:cNvSpPr/>
      </dsp:nvSpPr>
      <dsp:spPr>
        <a:xfrm>
          <a:off x="0" y="865269"/>
          <a:ext cx="4381500" cy="121680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i="0" kern="1200" dirty="0"/>
            <a:t>Encourage the individual to get plenty of rest to support their immune system and aid in recovery. </a:t>
          </a:r>
          <a:endParaRPr lang="en-IN" sz="2000" kern="1200" dirty="0"/>
        </a:p>
      </dsp:txBody>
      <dsp:txXfrm>
        <a:off x="59399" y="924668"/>
        <a:ext cx="4262702" cy="1098002"/>
      </dsp:txXfrm>
    </dsp:sp>
    <dsp:sp modelId="{DD5FC490-3560-4E6D-BBE3-0F6292C959F9}">
      <dsp:nvSpPr>
        <dsp:cNvPr id="0" name=""/>
        <dsp:cNvSpPr/>
      </dsp:nvSpPr>
      <dsp:spPr>
        <a:xfrm>
          <a:off x="0" y="2269269"/>
          <a:ext cx="4381500" cy="1216800"/>
        </a:xfrm>
        <a:prstGeom prst="roundRect">
          <a:avLst/>
        </a:prstGeom>
        <a:solidFill>
          <a:schemeClr val="accent1">
            <a:shade val="80000"/>
            <a:hueOff val="545598"/>
            <a:satOff val="-56892"/>
            <a:lumOff val="382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i="0" kern="1200" dirty="0"/>
            <a:t>Provide comfortable bedding and a quiet environment conducive to restful sleep.</a:t>
          </a:r>
          <a:endParaRPr lang="en-IN" sz="2000" kern="1200" dirty="0"/>
        </a:p>
      </dsp:txBody>
      <dsp:txXfrm>
        <a:off x="59399" y="2328668"/>
        <a:ext cx="4262702" cy="1098002"/>
      </dsp:txXfrm>
    </dsp:sp>
  </dsp:spTree>
</dsp:drawing>
</file>

<file path=ppt/diagrams/drawing1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18B61-C728-4178-AE01-8BF26B01C84F}">
      <dsp:nvSpPr>
        <dsp:cNvPr id="0" name=""/>
        <dsp:cNvSpPr/>
      </dsp:nvSpPr>
      <dsp:spPr>
        <a:xfrm>
          <a:off x="0" y="5557"/>
          <a:ext cx="6337299" cy="95472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sz="4000" b="1" kern="1200" dirty="0"/>
            <a:t>Isolation</a:t>
          </a:r>
          <a:endParaRPr lang="en-IN" sz="4000" kern="1200" dirty="0"/>
        </a:p>
      </dsp:txBody>
      <dsp:txXfrm>
        <a:off x="46606" y="52163"/>
        <a:ext cx="6244087" cy="861508"/>
      </dsp:txXfrm>
    </dsp:sp>
  </dsp:spTree>
</dsp:drawing>
</file>

<file path=ppt/diagrams/drawing1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19179-7368-428C-8272-ED0EC37DF63D}">
      <dsp:nvSpPr>
        <dsp:cNvPr id="0" name=""/>
        <dsp:cNvSpPr/>
      </dsp:nvSpPr>
      <dsp:spPr>
        <a:xfrm>
          <a:off x="0" y="0"/>
          <a:ext cx="7353300" cy="1216800"/>
        </a:xfrm>
        <a:prstGeom prst="roundRect">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it's important to isolate a person diagnosed with any communicable disease from other household members to prevent transmission. </a:t>
          </a:r>
          <a:endParaRPr lang="en-IN" sz="2000" kern="1200" dirty="0"/>
        </a:p>
      </dsp:txBody>
      <dsp:txXfrm>
        <a:off x="59399" y="59399"/>
        <a:ext cx="7234502" cy="1098002"/>
      </dsp:txXfrm>
    </dsp:sp>
    <dsp:sp modelId="{DBFD790C-E1F5-4EE8-8A94-04FB355E83D9}">
      <dsp:nvSpPr>
        <dsp:cNvPr id="0" name=""/>
        <dsp:cNvSpPr/>
      </dsp:nvSpPr>
      <dsp:spPr>
        <a:xfrm>
          <a:off x="0" y="1399024"/>
          <a:ext cx="7353300" cy="864025"/>
        </a:xfrm>
        <a:prstGeom prst="roundRect">
          <a:avLst/>
        </a:prstGeom>
        <a:solidFill>
          <a:schemeClr val="accent3">
            <a:shade val="80000"/>
            <a:hueOff val="-85999"/>
            <a:satOff val="-17662"/>
            <a:lumOff val="132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Provide them with a separate room and bathroom if possible. </a:t>
          </a:r>
          <a:endParaRPr lang="en-IN" sz="2000" kern="1200"/>
        </a:p>
      </dsp:txBody>
      <dsp:txXfrm>
        <a:off x="42178" y="1441202"/>
        <a:ext cx="7268944" cy="779669"/>
      </dsp:txXfrm>
    </dsp:sp>
    <dsp:sp modelId="{89233049-4541-43A7-B5FC-178DD2576D37}">
      <dsp:nvSpPr>
        <dsp:cNvPr id="0" name=""/>
        <dsp:cNvSpPr/>
      </dsp:nvSpPr>
      <dsp:spPr>
        <a:xfrm>
          <a:off x="0" y="2420766"/>
          <a:ext cx="7353300" cy="1067291"/>
        </a:xfrm>
        <a:prstGeom prst="roundRect">
          <a:avLst/>
        </a:prstGeom>
        <a:solidFill>
          <a:schemeClr val="accent3">
            <a:shade val="80000"/>
            <a:hueOff val="-171999"/>
            <a:satOff val="-35324"/>
            <a:lumOff val="265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Limit contact with others, especially those who are at higher risk of complications, like elderly individuals or individuals with weakened immune systems.</a:t>
          </a:r>
          <a:endParaRPr lang="en-IN" sz="2000" kern="1200" dirty="0"/>
        </a:p>
      </dsp:txBody>
      <dsp:txXfrm>
        <a:off x="52101" y="2472867"/>
        <a:ext cx="7249098" cy="963089"/>
      </dsp:txXfrm>
    </dsp:sp>
    <dsp:sp modelId="{15EEA8FA-5A05-477D-9D20-9267CFECD7C8}">
      <dsp:nvSpPr>
        <dsp:cNvPr id="0" name=""/>
        <dsp:cNvSpPr/>
      </dsp:nvSpPr>
      <dsp:spPr>
        <a:xfrm>
          <a:off x="0" y="3653830"/>
          <a:ext cx="7353300" cy="1046387"/>
        </a:xfrm>
        <a:prstGeom prst="roundRect">
          <a:avLst/>
        </a:prstGeom>
        <a:solidFill>
          <a:schemeClr val="accent3">
            <a:shade val="80000"/>
            <a:hueOff val="-257998"/>
            <a:satOff val="-52986"/>
            <a:lumOff val="3976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Use mosquito nets for all family members if the disease is mosquito borne.</a:t>
          </a:r>
          <a:endParaRPr lang="en-IN" sz="2000" kern="1200"/>
        </a:p>
      </dsp:txBody>
      <dsp:txXfrm>
        <a:off x="51080" y="3704910"/>
        <a:ext cx="7251140" cy="944227"/>
      </dsp:txXfrm>
    </dsp:sp>
  </dsp:spTree>
</dsp:drawing>
</file>

<file path=ppt/diagrams/drawing1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D0D9A-9CD4-4E0B-86DA-A921C2C6EAB0}">
      <dsp:nvSpPr>
        <dsp:cNvPr id="0" name=""/>
        <dsp:cNvSpPr/>
      </dsp:nvSpPr>
      <dsp:spPr>
        <a:xfrm>
          <a:off x="609" y="0"/>
          <a:ext cx="3162895" cy="4414838"/>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6592" tIns="330200" rIns="246592" bIns="330200" numCol="1" spcCol="1270" anchor="t" anchorCtr="0">
          <a:noAutofit/>
        </a:bodyPr>
        <a:lstStyle/>
        <a:p>
          <a:pPr lvl="0" algn="l" defTabSz="1066800">
            <a:lnSpc>
              <a:spcPct val="90000"/>
            </a:lnSpc>
            <a:spcBef>
              <a:spcPct val="0"/>
            </a:spcBef>
            <a:spcAft>
              <a:spcPct val="35000"/>
            </a:spcAft>
          </a:pPr>
          <a:r>
            <a:rPr lang="en-US" sz="2400" b="0" i="0" kern="1200"/>
            <a:t>Emphasize proper hand hygiene for all household members. </a:t>
          </a:r>
          <a:endParaRPr lang="en-US" sz="2400" kern="1200"/>
        </a:p>
      </dsp:txBody>
      <dsp:txXfrm>
        <a:off x="609" y="1677638"/>
        <a:ext cx="3162895" cy="2648902"/>
      </dsp:txXfrm>
    </dsp:sp>
    <dsp:sp modelId="{67DBE1BF-6E96-42E1-BDD5-0B016916DA0C}">
      <dsp:nvSpPr>
        <dsp:cNvPr id="0" name=""/>
        <dsp:cNvSpPr/>
      </dsp:nvSpPr>
      <dsp:spPr>
        <a:xfrm>
          <a:off x="919831" y="441483"/>
          <a:ext cx="1324451" cy="1324451"/>
        </a:xfrm>
        <a:prstGeom prst="ellips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259" tIns="12700" rIns="103259" bIns="12700" numCol="1" spcCol="1270" anchor="ctr" anchorCtr="0">
          <a:noAutofit/>
        </a:bodyPr>
        <a:lstStyle/>
        <a:p>
          <a:pPr lvl="0" algn="ctr" defTabSz="2400300">
            <a:lnSpc>
              <a:spcPct val="90000"/>
            </a:lnSpc>
            <a:spcBef>
              <a:spcPct val="0"/>
            </a:spcBef>
            <a:spcAft>
              <a:spcPct val="35000"/>
            </a:spcAft>
          </a:pPr>
          <a:r>
            <a:rPr lang="en-US" sz="5400" kern="1200"/>
            <a:t>1</a:t>
          </a:r>
        </a:p>
      </dsp:txBody>
      <dsp:txXfrm>
        <a:off x="1113792" y="635444"/>
        <a:ext cx="936529" cy="936529"/>
      </dsp:txXfrm>
    </dsp:sp>
    <dsp:sp modelId="{6FB3CE15-0E5A-4C2C-9C36-4B287C4639A9}">
      <dsp:nvSpPr>
        <dsp:cNvPr id="0" name=""/>
        <dsp:cNvSpPr/>
      </dsp:nvSpPr>
      <dsp:spPr>
        <a:xfrm>
          <a:off x="609" y="4414766"/>
          <a:ext cx="3162895" cy="72"/>
        </a:xfrm>
        <a:prstGeom prst="rect">
          <a:avLst/>
        </a:prstGeom>
        <a:solidFill>
          <a:schemeClr val="accent5">
            <a:hueOff val="-2430430"/>
            <a:satOff val="-165"/>
            <a:lumOff val="392"/>
            <a:alphaOff val="0"/>
          </a:schemeClr>
        </a:solidFill>
        <a:ln w="19050" cap="flat" cmpd="sng" algn="ctr">
          <a:solidFill>
            <a:schemeClr val="accent5">
              <a:hueOff val="-2430430"/>
              <a:satOff val="-165"/>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196147-7136-4AB4-BB5D-677E01C26B52}">
      <dsp:nvSpPr>
        <dsp:cNvPr id="0" name=""/>
        <dsp:cNvSpPr/>
      </dsp:nvSpPr>
      <dsp:spPr>
        <a:xfrm>
          <a:off x="3479794" y="0"/>
          <a:ext cx="3556011" cy="4414838"/>
        </a:xfrm>
        <a:prstGeom prst="rect">
          <a:avLst/>
        </a:prstGeom>
        <a:solidFill>
          <a:schemeClr val="accent5">
            <a:tint val="40000"/>
            <a:alpha val="90000"/>
            <a:hueOff val="-5972333"/>
            <a:satOff val="1333"/>
            <a:lumOff val="200"/>
            <a:alphaOff val="0"/>
          </a:schemeClr>
        </a:solidFill>
        <a:ln w="19050" cap="flat" cmpd="sng" algn="ctr">
          <a:solidFill>
            <a:schemeClr val="accent5">
              <a:tint val="40000"/>
              <a:alpha val="90000"/>
              <a:hueOff val="-5972333"/>
              <a:satOff val="1333"/>
              <a:lumOff val="20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6592" tIns="330200" rIns="246592" bIns="330200" numCol="1" spcCol="1270" anchor="t" anchorCtr="0">
          <a:noAutofit/>
        </a:bodyPr>
        <a:lstStyle/>
        <a:p>
          <a:pPr lvl="0" algn="l" defTabSz="1066800">
            <a:lnSpc>
              <a:spcPct val="90000"/>
            </a:lnSpc>
            <a:spcBef>
              <a:spcPct val="0"/>
            </a:spcBef>
            <a:spcAft>
              <a:spcPct val="35000"/>
            </a:spcAft>
          </a:pPr>
          <a:r>
            <a:rPr lang="en-US" sz="2400" b="0" i="0" kern="1200" dirty="0"/>
            <a:t>Encourage frequent handwashing with soap and water for at least 20 seconds, especially after coughing, sneezing, or using the bathroom. </a:t>
          </a:r>
          <a:endParaRPr lang="en-US" sz="2400" kern="1200" dirty="0"/>
        </a:p>
      </dsp:txBody>
      <dsp:txXfrm>
        <a:off x="3479794" y="1677638"/>
        <a:ext cx="3556011" cy="2648902"/>
      </dsp:txXfrm>
    </dsp:sp>
    <dsp:sp modelId="{53F79F8D-53EF-4CCB-9F33-A55321622316}">
      <dsp:nvSpPr>
        <dsp:cNvPr id="0" name=""/>
        <dsp:cNvSpPr/>
      </dsp:nvSpPr>
      <dsp:spPr>
        <a:xfrm>
          <a:off x="4595574" y="441483"/>
          <a:ext cx="1324451" cy="1324451"/>
        </a:xfrm>
        <a:prstGeom prst="ellipse">
          <a:avLst/>
        </a:prstGeom>
        <a:solidFill>
          <a:schemeClr val="accent5">
            <a:hueOff val="-4860860"/>
            <a:satOff val="-330"/>
            <a:lumOff val="784"/>
            <a:alphaOff val="0"/>
          </a:schemeClr>
        </a:solidFill>
        <a:ln w="19050" cap="flat" cmpd="sng" algn="ctr">
          <a:solidFill>
            <a:schemeClr val="accent5">
              <a:hueOff val="-4860860"/>
              <a:satOff val="-330"/>
              <a:lumOff val="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259" tIns="12700" rIns="103259" bIns="12700" numCol="1" spcCol="1270" anchor="ctr" anchorCtr="0">
          <a:noAutofit/>
        </a:bodyPr>
        <a:lstStyle/>
        <a:p>
          <a:pPr lvl="0" algn="ctr" defTabSz="2400300">
            <a:lnSpc>
              <a:spcPct val="90000"/>
            </a:lnSpc>
            <a:spcBef>
              <a:spcPct val="0"/>
            </a:spcBef>
            <a:spcAft>
              <a:spcPct val="35000"/>
            </a:spcAft>
          </a:pPr>
          <a:r>
            <a:rPr lang="en-US" sz="5400" kern="1200"/>
            <a:t>2</a:t>
          </a:r>
        </a:p>
      </dsp:txBody>
      <dsp:txXfrm>
        <a:off x="4789535" y="635444"/>
        <a:ext cx="936529" cy="936529"/>
      </dsp:txXfrm>
    </dsp:sp>
    <dsp:sp modelId="{8A71040D-16D4-48CE-B8DB-A9224177F3BF}">
      <dsp:nvSpPr>
        <dsp:cNvPr id="0" name=""/>
        <dsp:cNvSpPr/>
      </dsp:nvSpPr>
      <dsp:spPr>
        <a:xfrm>
          <a:off x="3676352" y="4414766"/>
          <a:ext cx="3162895" cy="72"/>
        </a:xfrm>
        <a:prstGeom prst="rect">
          <a:avLst/>
        </a:prstGeom>
        <a:solidFill>
          <a:schemeClr val="accent5">
            <a:hueOff val="-7291290"/>
            <a:satOff val="-496"/>
            <a:lumOff val="1177"/>
            <a:alphaOff val="0"/>
          </a:schemeClr>
        </a:solidFill>
        <a:ln w="19050" cap="flat" cmpd="sng" algn="ctr">
          <a:solidFill>
            <a:schemeClr val="accent5">
              <a:hueOff val="-7291290"/>
              <a:satOff val="-496"/>
              <a:lumOff val="1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EDF6D2-4CCB-4EFF-9364-B183E2FAD31E}">
      <dsp:nvSpPr>
        <dsp:cNvPr id="0" name=""/>
        <dsp:cNvSpPr/>
      </dsp:nvSpPr>
      <dsp:spPr>
        <a:xfrm>
          <a:off x="7352095" y="0"/>
          <a:ext cx="3162895" cy="4414838"/>
        </a:xfrm>
        <a:prstGeom prst="rect">
          <a:avLst/>
        </a:prstGeom>
        <a:solidFill>
          <a:schemeClr val="accent5">
            <a:tint val="40000"/>
            <a:alpha val="90000"/>
            <a:hueOff val="-11944666"/>
            <a:satOff val="2667"/>
            <a:lumOff val="401"/>
            <a:alphaOff val="0"/>
          </a:schemeClr>
        </a:solidFill>
        <a:ln w="19050" cap="flat" cmpd="sng" algn="ctr">
          <a:solidFill>
            <a:schemeClr val="accent5">
              <a:tint val="40000"/>
              <a:alpha val="90000"/>
              <a:hueOff val="-11944666"/>
              <a:satOff val="2667"/>
              <a:lumOff val="4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6592" tIns="330200" rIns="246592" bIns="330200" numCol="1" spcCol="1270" anchor="t" anchorCtr="0">
          <a:noAutofit/>
        </a:bodyPr>
        <a:lstStyle/>
        <a:p>
          <a:pPr lvl="0" algn="l" defTabSz="1066800">
            <a:lnSpc>
              <a:spcPct val="90000"/>
            </a:lnSpc>
            <a:spcBef>
              <a:spcPct val="0"/>
            </a:spcBef>
            <a:spcAft>
              <a:spcPct val="35000"/>
            </a:spcAft>
          </a:pPr>
          <a:r>
            <a:rPr lang="en-US" sz="2400" b="0" i="0" kern="1200"/>
            <a:t>Provide alcohol-based hand sanitizers for times when soap and water are not readily available.</a:t>
          </a:r>
          <a:endParaRPr lang="en-US" sz="2400" kern="1200"/>
        </a:p>
      </dsp:txBody>
      <dsp:txXfrm>
        <a:off x="7352095" y="1677638"/>
        <a:ext cx="3162895" cy="2648902"/>
      </dsp:txXfrm>
    </dsp:sp>
    <dsp:sp modelId="{38BAA0D5-9263-4D2A-9F50-E37579091FE6}">
      <dsp:nvSpPr>
        <dsp:cNvPr id="0" name=""/>
        <dsp:cNvSpPr/>
      </dsp:nvSpPr>
      <dsp:spPr>
        <a:xfrm>
          <a:off x="8271317" y="441483"/>
          <a:ext cx="1324451" cy="1324451"/>
        </a:xfrm>
        <a:prstGeom prst="ellipse">
          <a:avLst/>
        </a:prstGeom>
        <a:solidFill>
          <a:schemeClr val="accent5">
            <a:hueOff val="-9721720"/>
            <a:satOff val="-661"/>
            <a:lumOff val="1569"/>
            <a:alphaOff val="0"/>
          </a:schemeClr>
        </a:solidFill>
        <a:ln w="19050" cap="flat" cmpd="sng" algn="ctr">
          <a:solidFill>
            <a:schemeClr val="accent5">
              <a:hueOff val="-9721720"/>
              <a:satOff val="-661"/>
              <a:lumOff val="15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259" tIns="12700" rIns="103259" bIns="12700" numCol="1" spcCol="1270" anchor="ctr" anchorCtr="0">
          <a:noAutofit/>
        </a:bodyPr>
        <a:lstStyle/>
        <a:p>
          <a:pPr lvl="0" algn="ctr" defTabSz="2400300">
            <a:lnSpc>
              <a:spcPct val="90000"/>
            </a:lnSpc>
            <a:spcBef>
              <a:spcPct val="0"/>
            </a:spcBef>
            <a:spcAft>
              <a:spcPct val="35000"/>
            </a:spcAft>
          </a:pPr>
          <a:r>
            <a:rPr lang="en-US" sz="5400" kern="1200"/>
            <a:t>3</a:t>
          </a:r>
        </a:p>
      </dsp:txBody>
      <dsp:txXfrm>
        <a:off x="8465278" y="635444"/>
        <a:ext cx="936529" cy="936529"/>
      </dsp:txXfrm>
    </dsp:sp>
    <dsp:sp modelId="{25652E97-7422-42D5-BC91-2D2C2C31761D}">
      <dsp:nvSpPr>
        <dsp:cNvPr id="0" name=""/>
        <dsp:cNvSpPr/>
      </dsp:nvSpPr>
      <dsp:spPr>
        <a:xfrm>
          <a:off x="7352095" y="4414766"/>
          <a:ext cx="3162895" cy="72"/>
        </a:xfrm>
        <a:prstGeom prst="rect">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07466-54FD-44B6-8FAC-385EBEF0D6F3}">
      <dsp:nvSpPr>
        <dsp:cNvPr id="0" name=""/>
        <dsp:cNvSpPr/>
      </dsp:nvSpPr>
      <dsp:spPr>
        <a:xfrm>
          <a:off x="2560338" y="2"/>
          <a:ext cx="5679475" cy="105300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b="1" i="0" kern="1200"/>
            <a:t>Symptomatic Treatment</a:t>
          </a:r>
          <a:endParaRPr lang="en-IN" sz="3600" kern="1200"/>
        </a:p>
      </dsp:txBody>
      <dsp:txXfrm>
        <a:off x="2611741" y="51405"/>
        <a:ext cx="5576669" cy="950194"/>
      </dsp:txXfrm>
    </dsp:sp>
  </dsp:spTree>
</dsp:drawing>
</file>

<file path=ppt/diagrams/drawing1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FB533-61DD-48F8-A582-A8F76D8792ED}">
      <dsp:nvSpPr>
        <dsp:cNvPr id="0" name=""/>
        <dsp:cNvSpPr/>
      </dsp:nvSpPr>
      <dsp:spPr>
        <a:xfrm>
          <a:off x="0" y="4555"/>
          <a:ext cx="11381740" cy="10603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A89DD3-08DB-4B81-9FE3-5317A379ED34}">
      <dsp:nvSpPr>
        <dsp:cNvPr id="0" name=""/>
        <dsp:cNvSpPr/>
      </dsp:nvSpPr>
      <dsp:spPr>
        <a:xfrm>
          <a:off x="320761" y="243139"/>
          <a:ext cx="583203" cy="5832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C4DA1A-5ACD-4E36-81D6-A3E038BC4BDF}">
      <dsp:nvSpPr>
        <dsp:cNvPr id="0" name=""/>
        <dsp:cNvSpPr/>
      </dsp:nvSpPr>
      <dsp:spPr>
        <a:xfrm>
          <a:off x="1224727" y="4555"/>
          <a:ext cx="5121783" cy="1060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22" tIns="112222" rIns="112222" bIns="112222" numCol="1" spcCol="1270" anchor="ctr" anchorCtr="0">
          <a:noAutofit/>
        </a:bodyPr>
        <a:lstStyle/>
        <a:p>
          <a:pPr lvl="0" algn="l" defTabSz="889000">
            <a:lnSpc>
              <a:spcPct val="100000"/>
            </a:lnSpc>
            <a:spcBef>
              <a:spcPct val="0"/>
            </a:spcBef>
            <a:spcAft>
              <a:spcPct val="35000"/>
            </a:spcAft>
          </a:pPr>
          <a:r>
            <a:rPr lang="en-US" sz="2000" b="1" i="0" kern="1200" dirty="0"/>
            <a:t>Fever and pain management  </a:t>
          </a:r>
          <a:endParaRPr lang="en-US" sz="2000" kern="1200" dirty="0"/>
        </a:p>
      </dsp:txBody>
      <dsp:txXfrm>
        <a:off x="1224727" y="4555"/>
        <a:ext cx="5121783" cy="1060369"/>
      </dsp:txXfrm>
    </dsp:sp>
    <dsp:sp modelId="{1848A32D-323C-4A81-B7C9-D8A867AAAD3F}">
      <dsp:nvSpPr>
        <dsp:cNvPr id="0" name=""/>
        <dsp:cNvSpPr/>
      </dsp:nvSpPr>
      <dsp:spPr>
        <a:xfrm>
          <a:off x="6346510" y="4555"/>
          <a:ext cx="5034032" cy="1060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22" tIns="112222" rIns="112222" bIns="112222" numCol="1" spcCol="1270" anchor="ctr" anchorCtr="0">
          <a:noAutofit/>
        </a:bodyPr>
        <a:lstStyle/>
        <a:p>
          <a:pPr lvl="0" algn="l" defTabSz="622300">
            <a:lnSpc>
              <a:spcPct val="100000"/>
            </a:lnSpc>
            <a:spcBef>
              <a:spcPct val="0"/>
            </a:spcBef>
            <a:spcAft>
              <a:spcPct val="35000"/>
            </a:spcAft>
          </a:pPr>
          <a:r>
            <a:rPr lang="en-US" sz="1400" b="1" i="0" kern="1200" dirty="0"/>
            <a:t>Paracetamol (15mg/kg body weight) can be given to reduce fever and relieve pain. </a:t>
          </a:r>
          <a:endParaRPr lang="en-US" sz="1400" b="1" kern="1200" dirty="0"/>
        </a:p>
        <a:p>
          <a:pPr lvl="0" algn="l" defTabSz="622300">
            <a:lnSpc>
              <a:spcPct val="100000"/>
            </a:lnSpc>
            <a:spcBef>
              <a:spcPct val="0"/>
            </a:spcBef>
            <a:spcAft>
              <a:spcPct val="35000"/>
            </a:spcAft>
          </a:pPr>
          <a:r>
            <a:rPr lang="en-US" sz="1400" b="1" kern="1200" dirty="0"/>
            <a:t>Cold sponging for Fever of more than 101</a:t>
          </a:r>
          <a:r>
            <a:rPr lang="en-US" sz="1400" b="1" kern="1200" baseline="30000" dirty="0"/>
            <a:t>0</a:t>
          </a:r>
          <a:r>
            <a:rPr lang="en-US" sz="1400" b="1" kern="1200" dirty="0"/>
            <a:t>c</a:t>
          </a:r>
        </a:p>
      </dsp:txBody>
      <dsp:txXfrm>
        <a:off x="6346510" y="4555"/>
        <a:ext cx="5034032" cy="1060369"/>
      </dsp:txXfrm>
    </dsp:sp>
    <dsp:sp modelId="{2C69D1D8-3C7E-49EF-9A1A-1147358F4183}">
      <dsp:nvSpPr>
        <dsp:cNvPr id="0" name=""/>
        <dsp:cNvSpPr/>
      </dsp:nvSpPr>
      <dsp:spPr>
        <a:xfrm>
          <a:off x="0" y="1330018"/>
          <a:ext cx="11381740" cy="10603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956C43-9BDB-4199-ADC2-154D7351714B}">
      <dsp:nvSpPr>
        <dsp:cNvPr id="0" name=""/>
        <dsp:cNvSpPr/>
      </dsp:nvSpPr>
      <dsp:spPr>
        <a:xfrm>
          <a:off x="320761" y="1568601"/>
          <a:ext cx="583203" cy="583203"/>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4EE0CD-EA6D-4574-B3F8-3236B06FABC2}">
      <dsp:nvSpPr>
        <dsp:cNvPr id="0" name=""/>
        <dsp:cNvSpPr/>
      </dsp:nvSpPr>
      <dsp:spPr>
        <a:xfrm>
          <a:off x="1224727" y="1330018"/>
          <a:ext cx="5121783" cy="1060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22" tIns="112222" rIns="112222" bIns="112222" numCol="1" spcCol="1270" anchor="ctr" anchorCtr="0">
          <a:noAutofit/>
        </a:bodyPr>
        <a:lstStyle/>
        <a:p>
          <a:pPr lvl="0" algn="l" defTabSz="889000">
            <a:lnSpc>
              <a:spcPct val="100000"/>
            </a:lnSpc>
            <a:spcBef>
              <a:spcPct val="0"/>
            </a:spcBef>
            <a:spcAft>
              <a:spcPct val="35000"/>
            </a:spcAft>
          </a:pPr>
          <a:r>
            <a:rPr lang="en-US" sz="2000" b="1" i="0" kern="1200" dirty="0"/>
            <a:t>Ensure Hydration  </a:t>
          </a:r>
          <a:endParaRPr lang="en-US" sz="2000" kern="1200" dirty="0"/>
        </a:p>
      </dsp:txBody>
      <dsp:txXfrm>
        <a:off x="1224727" y="1330018"/>
        <a:ext cx="5121783" cy="1060369"/>
      </dsp:txXfrm>
    </dsp:sp>
    <dsp:sp modelId="{23A0C41C-CE38-48AA-B7C6-70C5AD1C95D7}">
      <dsp:nvSpPr>
        <dsp:cNvPr id="0" name=""/>
        <dsp:cNvSpPr/>
      </dsp:nvSpPr>
      <dsp:spPr>
        <a:xfrm>
          <a:off x="6346510" y="1330018"/>
          <a:ext cx="5034032" cy="1060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22" tIns="112222" rIns="112222" bIns="112222" numCol="1" spcCol="1270" anchor="ctr" anchorCtr="0">
          <a:noAutofit/>
        </a:bodyPr>
        <a:lstStyle/>
        <a:p>
          <a:pPr lvl="0" algn="l" defTabSz="622300">
            <a:lnSpc>
              <a:spcPct val="100000"/>
            </a:lnSpc>
            <a:spcBef>
              <a:spcPct val="0"/>
            </a:spcBef>
            <a:spcAft>
              <a:spcPct val="35000"/>
            </a:spcAft>
          </a:pPr>
          <a:r>
            <a:rPr lang="en-US" sz="1400" b="1" i="0" kern="1200" dirty="0"/>
            <a:t>Very important in Viral illnesses like Dengue and Chikungunya and </a:t>
          </a:r>
          <a:r>
            <a:rPr lang="en-US" sz="1400" b="1" i="0" kern="1200" dirty="0" err="1"/>
            <a:t>Diarrhoeal</a:t>
          </a:r>
          <a:r>
            <a:rPr lang="en-US" sz="1400" b="1" i="0" kern="1200" dirty="0"/>
            <a:t> diseases. </a:t>
          </a:r>
          <a:endParaRPr lang="en-US" sz="1400" b="1" kern="1200" dirty="0"/>
        </a:p>
        <a:p>
          <a:pPr lvl="0" algn="l" defTabSz="622300">
            <a:lnSpc>
              <a:spcPct val="100000"/>
            </a:lnSpc>
            <a:spcBef>
              <a:spcPct val="0"/>
            </a:spcBef>
            <a:spcAft>
              <a:spcPct val="35000"/>
            </a:spcAft>
          </a:pPr>
          <a:r>
            <a:rPr lang="en-US" sz="1400" b="1" i="0" kern="1200" dirty="0"/>
            <a:t>Provide plenty of fluids, such as water, soup, juices or ORS (electrolyte solutions).</a:t>
          </a:r>
          <a:endParaRPr lang="en-US" sz="1400" b="1" kern="1200" dirty="0"/>
        </a:p>
      </dsp:txBody>
      <dsp:txXfrm>
        <a:off x="6346510" y="1330018"/>
        <a:ext cx="5034032" cy="1060369"/>
      </dsp:txXfrm>
    </dsp:sp>
    <dsp:sp modelId="{7832AC13-4017-4635-AF44-580F83339D1E}">
      <dsp:nvSpPr>
        <dsp:cNvPr id="0" name=""/>
        <dsp:cNvSpPr/>
      </dsp:nvSpPr>
      <dsp:spPr>
        <a:xfrm>
          <a:off x="0" y="2655480"/>
          <a:ext cx="11381740" cy="10603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3A7465-9620-435C-A81C-5889A73CF83F}">
      <dsp:nvSpPr>
        <dsp:cNvPr id="0" name=""/>
        <dsp:cNvSpPr/>
      </dsp:nvSpPr>
      <dsp:spPr>
        <a:xfrm>
          <a:off x="320761" y="2894063"/>
          <a:ext cx="583203" cy="583203"/>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49F991-ADE0-484A-AFBC-1372D5625ADE}">
      <dsp:nvSpPr>
        <dsp:cNvPr id="0" name=""/>
        <dsp:cNvSpPr/>
      </dsp:nvSpPr>
      <dsp:spPr>
        <a:xfrm>
          <a:off x="1224727" y="2655480"/>
          <a:ext cx="5121783" cy="1060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22" tIns="112222" rIns="112222" bIns="112222" numCol="1" spcCol="1270" anchor="ctr" anchorCtr="0">
          <a:noAutofit/>
        </a:bodyPr>
        <a:lstStyle/>
        <a:p>
          <a:pPr lvl="0" algn="l" defTabSz="889000">
            <a:lnSpc>
              <a:spcPct val="100000"/>
            </a:lnSpc>
            <a:spcBef>
              <a:spcPct val="0"/>
            </a:spcBef>
            <a:spcAft>
              <a:spcPct val="35000"/>
            </a:spcAft>
          </a:pPr>
          <a:r>
            <a:rPr lang="en-US" sz="2000" b="1" i="0" kern="1200" dirty="0"/>
            <a:t>Nutrition</a:t>
          </a:r>
          <a:r>
            <a:rPr lang="en-US" sz="2000" b="0" i="0" kern="1200" dirty="0"/>
            <a:t> </a:t>
          </a:r>
          <a:endParaRPr lang="en-US" sz="2000" kern="1200" dirty="0"/>
        </a:p>
      </dsp:txBody>
      <dsp:txXfrm>
        <a:off x="1224727" y="2655480"/>
        <a:ext cx="5121783" cy="1060369"/>
      </dsp:txXfrm>
    </dsp:sp>
    <dsp:sp modelId="{55339E82-7341-445C-892F-C1A456ADD9D1}">
      <dsp:nvSpPr>
        <dsp:cNvPr id="0" name=""/>
        <dsp:cNvSpPr/>
      </dsp:nvSpPr>
      <dsp:spPr>
        <a:xfrm>
          <a:off x="6346510" y="2655480"/>
          <a:ext cx="5034032" cy="1060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22" tIns="112222" rIns="112222" bIns="112222" numCol="1" spcCol="1270" anchor="ctr" anchorCtr="0">
          <a:noAutofit/>
        </a:bodyPr>
        <a:lstStyle/>
        <a:p>
          <a:pPr lvl="0" algn="l" defTabSz="622300">
            <a:lnSpc>
              <a:spcPct val="100000"/>
            </a:lnSpc>
            <a:spcBef>
              <a:spcPct val="0"/>
            </a:spcBef>
            <a:spcAft>
              <a:spcPct val="35000"/>
            </a:spcAft>
          </a:pPr>
          <a:r>
            <a:rPr lang="en-US" sz="1400" b="1" i="0" kern="1200" dirty="0"/>
            <a:t>Maintains adequate nutrition by providing a balanced diet rich in fruits, vegetables, lean proteins, and whole grains. </a:t>
          </a:r>
          <a:endParaRPr lang="en-US" sz="1400" b="1" kern="1200" dirty="0"/>
        </a:p>
        <a:p>
          <a:pPr lvl="0" algn="l" defTabSz="622300">
            <a:lnSpc>
              <a:spcPct val="100000"/>
            </a:lnSpc>
            <a:spcBef>
              <a:spcPct val="0"/>
            </a:spcBef>
            <a:spcAft>
              <a:spcPct val="35000"/>
            </a:spcAft>
          </a:pPr>
          <a:r>
            <a:rPr lang="en-US" sz="1400" b="1" i="0" kern="1200" dirty="0"/>
            <a:t>Offer easy-to-digest foods if the individual has gastrointestinal symptoms.</a:t>
          </a:r>
          <a:endParaRPr lang="en-US" sz="1400" b="1" kern="1200" dirty="0"/>
        </a:p>
      </dsp:txBody>
      <dsp:txXfrm>
        <a:off x="6346510" y="2655480"/>
        <a:ext cx="5034032" cy="1060369"/>
      </dsp:txXfrm>
    </dsp:sp>
    <dsp:sp modelId="{D8917945-607B-4918-81DC-87BD86C89F03}">
      <dsp:nvSpPr>
        <dsp:cNvPr id="0" name=""/>
        <dsp:cNvSpPr/>
      </dsp:nvSpPr>
      <dsp:spPr>
        <a:xfrm>
          <a:off x="0" y="3980943"/>
          <a:ext cx="11381740" cy="10603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4D9876-5336-421F-A694-66F3235CF871}">
      <dsp:nvSpPr>
        <dsp:cNvPr id="0" name=""/>
        <dsp:cNvSpPr/>
      </dsp:nvSpPr>
      <dsp:spPr>
        <a:xfrm>
          <a:off x="320761" y="4219526"/>
          <a:ext cx="583203" cy="583203"/>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EEBFD1-FDA6-48CA-B637-C5B5D2C93B06}">
      <dsp:nvSpPr>
        <dsp:cNvPr id="0" name=""/>
        <dsp:cNvSpPr/>
      </dsp:nvSpPr>
      <dsp:spPr>
        <a:xfrm>
          <a:off x="1224727" y="3980943"/>
          <a:ext cx="5121783" cy="1060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22" tIns="112222" rIns="112222" bIns="112222" numCol="1" spcCol="1270" anchor="ctr" anchorCtr="0">
          <a:noAutofit/>
        </a:bodyPr>
        <a:lstStyle/>
        <a:p>
          <a:pPr lvl="0" algn="l" defTabSz="889000">
            <a:lnSpc>
              <a:spcPct val="100000"/>
            </a:lnSpc>
            <a:spcBef>
              <a:spcPct val="0"/>
            </a:spcBef>
            <a:spcAft>
              <a:spcPct val="35000"/>
            </a:spcAft>
          </a:pPr>
          <a:r>
            <a:rPr lang="en-US" sz="2000" b="1" i="0" kern="1200"/>
            <a:t>Consult your nearest Public health care facility or a qualified practitioner </a:t>
          </a:r>
          <a:endParaRPr lang="en-US" sz="2000" kern="1200"/>
        </a:p>
      </dsp:txBody>
      <dsp:txXfrm>
        <a:off x="1224727" y="3980943"/>
        <a:ext cx="5121783" cy="1060369"/>
      </dsp:txXfrm>
    </dsp:sp>
    <dsp:sp modelId="{093BC76E-E7FD-4187-9266-A649259CE60C}">
      <dsp:nvSpPr>
        <dsp:cNvPr id="0" name=""/>
        <dsp:cNvSpPr/>
      </dsp:nvSpPr>
      <dsp:spPr>
        <a:xfrm>
          <a:off x="6346510" y="3980943"/>
          <a:ext cx="5034032" cy="1060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22" tIns="112222" rIns="112222" bIns="112222" numCol="1" spcCol="1270" anchor="ctr" anchorCtr="0">
          <a:noAutofit/>
        </a:bodyPr>
        <a:lstStyle/>
        <a:p>
          <a:pPr lvl="0" algn="l" defTabSz="711200">
            <a:lnSpc>
              <a:spcPct val="100000"/>
            </a:lnSpc>
            <a:spcBef>
              <a:spcPct val="0"/>
            </a:spcBef>
            <a:spcAft>
              <a:spcPct val="35000"/>
            </a:spcAft>
          </a:pPr>
          <a:r>
            <a:rPr lang="en-US" sz="1600" b="1" i="0" kern="1200"/>
            <a:t>As early as possible </a:t>
          </a:r>
          <a:endParaRPr lang="en-US" sz="1600" kern="1200"/>
        </a:p>
        <a:p>
          <a:pPr lvl="0" algn="l" defTabSz="711200">
            <a:lnSpc>
              <a:spcPct val="100000"/>
            </a:lnSpc>
            <a:spcBef>
              <a:spcPct val="0"/>
            </a:spcBef>
            <a:spcAft>
              <a:spcPct val="35000"/>
            </a:spcAft>
          </a:pPr>
          <a:r>
            <a:rPr lang="en-US" sz="1600" b="1" i="0" kern="1200"/>
            <a:t>Immediately if you observe any danger signs in the patient</a:t>
          </a:r>
          <a:endParaRPr lang="en-US" sz="1600" kern="1200"/>
        </a:p>
      </dsp:txBody>
      <dsp:txXfrm>
        <a:off x="6346510" y="3980943"/>
        <a:ext cx="5034032" cy="106036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F5CC2-47A1-411B-98EC-99848CEE616D}">
      <dsp:nvSpPr>
        <dsp:cNvPr id="0" name=""/>
        <dsp:cNvSpPr/>
      </dsp:nvSpPr>
      <dsp:spPr>
        <a:xfrm>
          <a:off x="0" y="8249"/>
          <a:ext cx="10515600" cy="936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IN" sz="4000" b="1" kern="1200" dirty="0"/>
            <a:t>Common Mosquitoes causing Diseases</a:t>
          </a:r>
        </a:p>
      </dsp:txBody>
      <dsp:txXfrm>
        <a:off x="45692" y="53941"/>
        <a:ext cx="10424216" cy="844616"/>
      </dsp:txXfrm>
    </dsp:sp>
  </dsp:spTree>
</dsp:drawing>
</file>

<file path=ppt/diagrams/drawing1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4E023-07C4-4E6E-894E-2192FC9B2DBD}">
      <dsp:nvSpPr>
        <dsp:cNvPr id="0" name=""/>
        <dsp:cNvSpPr/>
      </dsp:nvSpPr>
      <dsp:spPr>
        <a:xfrm>
          <a:off x="0" y="0"/>
          <a:ext cx="6492240" cy="93600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i="0" kern="1200" dirty="0"/>
            <a:t>Monitor Symptoms</a:t>
          </a:r>
          <a:endParaRPr lang="en-IN" sz="4000" kern="1200" dirty="0"/>
        </a:p>
      </dsp:txBody>
      <dsp:txXfrm>
        <a:off x="45692" y="45692"/>
        <a:ext cx="6400856" cy="844616"/>
      </dsp:txXfrm>
    </dsp:sp>
  </dsp:spTree>
</dsp:drawing>
</file>

<file path=ppt/diagrams/drawing1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7FF9E-E504-4CA1-BCE0-53EFD096FDF8}">
      <dsp:nvSpPr>
        <dsp:cNvPr id="0" name=""/>
        <dsp:cNvSpPr/>
      </dsp:nvSpPr>
      <dsp:spPr>
        <a:xfrm>
          <a:off x="4139" y="354983"/>
          <a:ext cx="1260984" cy="12609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BD0376-3D9E-4F0B-89C1-5D878FF5F014}">
      <dsp:nvSpPr>
        <dsp:cNvPr id="0" name=""/>
        <dsp:cNvSpPr/>
      </dsp:nvSpPr>
      <dsp:spPr>
        <a:xfrm>
          <a:off x="4139" y="1816576"/>
          <a:ext cx="3602812" cy="789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00100">
            <a:lnSpc>
              <a:spcPct val="100000"/>
            </a:lnSpc>
            <a:spcBef>
              <a:spcPct val="0"/>
            </a:spcBef>
            <a:spcAft>
              <a:spcPct val="35000"/>
            </a:spcAft>
            <a:defRPr b="1"/>
          </a:pPr>
          <a:r>
            <a:rPr lang="en-US" sz="1800" b="1" i="0" kern="1200" dirty="0"/>
            <a:t>Keep a close eye on the individual's symptoms  </a:t>
          </a:r>
          <a:endParaRPr lang="en-US" sz="1800" b="1" kern="1200" dirty="0"/>
        </a:p>
      </dsp:txBody>
      <dsp:txXfrm>
        <a:off x="4139" y="1816576"/>
        <a:ext cx="3602812" cy="789750"/>
      </dsp:txXfrm>
    </dsp:sp>
    <dsp:sp modelId="{6373EFF4-2043-40BA-B29E-555057331A1C}">
      <dsp:nvSpPr>
        <dsp:cNvPr id="0" name=""/>
        <dsp:cNvSpPr/>
      </dsp:nvSpPr>
      <dsp:spPr>
        <a:xfrm>
          <a:off x="4139" y="2699632"/>
          <a:ext cx="3602812" cy="2320659"/>
        </a:xfrm>
        <a:prstGeom prst="rect">
          <a:avLst/>
        </a:prstGeom>
        <a:noFill/>
        <a:ln>
          <a:noFill/>
        </a:ln>
        <a:effectLst/>
      </dsp:spPr>
      <dsp:style>
        <a:lnRef idx="0">
          <a:scrgbClr r="0" g="0" b="0"/>
        </a:lnRef>
        <a:fillRef idx="0">
          <a:scrgbClr r="0" g="0" b="0"/>
        </a:fillRef>
        <a:effectRef idx="0">
          <a:scrgbClr r="0" g="0" b="0"/>
        </a:effectRef>
        <a:fontRef idx="minor"/>
      </dsp:style>
    </dsp:sp>
    <dsp:sp modelId="{9B9BA22A-C006-446A-A10A-0BA43D252978}">
      <dsp:nvSpPr>
        <dsp:cNvPr id="0" name=""/>
        <dsp:cNvSpPr/>
      </dsp:nvSpPr>
      <dsp:spPr>
        <a:xfrm>
          <a:off x="4237443" y="354983"/>
          <a:ext cx="1260984" cy="12609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758A9F-05B4-46B5-9FCC-9E05840F212A}">
      <dsp:nvSpPr>
        <dsp:cNvPr id="0" name=""/>
        <dsp:cNvSpPr/>
      </dsp:nvSpPr>
      <dsp:spPr>
        <a:xfrm>
          <a:off x="4237443" y="1816576"/>
          <a:ext cx="3602812" cy="789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00100">
            <a:lnSpc>
              <a:spcPct val="100000"/>
            </a:lnSpc>
            <a:spcBef>
              <a:spcPct val="0"/>
            </a:spcBef>
            <a:spcAft>
              <a:spcPct val="35000"/>
            </a:spcAft>
            <a:defRPr b="1"/>
          </a:pPr>
          <a:r>
            <a:rPr lang="en-US" sz="1800" b="1" i="0" kern="1200" dirty="0"/>
            <a:t>Monitor for any worsening or new symptoms. </a:t>
          </a:r>
          <a:endParaRPr lang="en-US" sz="1800" b="1" kern="1200" dirty="0"/>
        </a:p>
      </dsp:txBody>
      <dsp:txXfrm>
        <a:off x="4237443" y="1816576"/>
        <a:ext cx="3602812" cy="789750"/>
      </dsp:txXfrm>
    </dsp:sp>
    <dsp:sp modelId="{00035C0C-49A5-40AD-A907-343A9CFE2548}">
      <dsp:nvSpPr>
        <dsp:cNvPr id="0" name=""/>
        <dsp:cNvSpPr/>
      </dsp:nvSpPr>
      <dsp:spPr>
        <a:xfrm>
          <a:off x="4237443" y="2699632"/>
          <a:ext cx="3602812" cy="2320659"/>
        </a:xfrm>
        <a:prstGeom prst="rect">
          <a:avLst/>
        </a:prstGeom>
        <a:noFill/>
        <a:ln>
          <a:noFill/>
        </a:ln>
        <a:effectLst/>
      </dsp:spPr>
      <dsp:style>
        <a:lnRef idx="0">
          <a:scrgbClr r="0" g="0" b="0"/>
        </a:lnRef>
        <a:fillRef idx="0">
          <a:scrgbClr r="0" g="0" b="0"/>
        </a:fillRef>
        <a:effectRef idx="0">
          <a:scrgbClr r="0" g="0" b="0"/>
        </a:effectRef>
        <a:fontRef idx="minor"/>
      </dsp:style>
    </dsp:sp>
    <dsp:sp modelId="{0479E314-953B-41A1-98CB-84C186675BDA}">
      <dsp:nvSpPr>
        <dsp:cNvPr id="0" name=""/>
        <dsp:cNvSpPr/>
      </dsp:nvSpPr>
      <dsp:spPr>
        <a:xfrm>
          <a:off x="8470748" y="354983"/>
          <a:ext cx="1260984" cy="12609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5BEAC2-D76F-4FDC-88D8-CB5F1FBACFD2}">
      <dsp:nvSpPr>
        <dsp:cNvPr id="0" name=""/>
        <dsp:cNvSpPr/>
      </dsp:nvSpPr>
      <dsp:spPr>
        <a:xfrm>
          <a:off x="8470748" y="1816576"/>
          <a:ext cx="3602812" cy="789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00100">
            <a:lnSpc>
              <a:spcPct val="100000"/>
            </a:lnSpc>
            <a:spcBef>
              <a:spcPct val="0"/>
            </a:spcBef>
            <a:spcAft>
              <a:spcPct val="35000"/>
            </a:spcAft>
            <a:defRPr b="1"/>
          </a:pPr>
          <a:r>
            <a:rPr lang="en-US" sz="1800" b="1" i="0" kern="1200" dirty="0"/>
            <a:t>Contact a healthcare provider immediately if there are any warning/danger signs </a:t>
          </a:r>
          <a:endParaRPr lang="en-US" sz="1800" b="1" kern="1200" dirty="0"/>
        </a:p>
      </dsp:txBody>
      <dsp:txXfrm>
        <a:off x="8470748" y="1816576"/>
        <a:ext cx="3602812" cy="789750"/>
      </dsp:txXfrm>
    </dsp:sp>
    <dsp:sp modelId="{7696D613-2E42-4260-AD60-F84CF2DDDAF4}">
      <dsp:nvSpPr>
        <dsp:cNvPr id="0" name=""/>
        <dsp:cNvSpPr/>
      </dsp:nvSpPr>
      <dsp:spPr>
        <a:xfrm>
          <a:off x="8470748" y="2699632"/>
          <a:ext cx="3602812" cy="2320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711200">
            <a:lnSpc>
              <a:spcPct val="100000"/>
            </a:lnSpc>
            <a:spcBef>
              <a:spcPct val="0"/>
            </a:spcBef>
            <a:spcAft>
              <a:spcPct val="35000"/>
            </a:spcAft>
            <a:buFont typeface="Arial" panose="020B0604020202020204" pitchFamily="34" charset="0"/>
            <a:buNone/>
          </a:pPr>
          <a:r>
            <a:rPr lang="en-US" sz="1600" b="1" kern="1200" dirty="0"/>
            <a:t>1. Persistent fever despite antipyretic medication</a:t>
          </a:r>
        </a:p>
        <a:p>
          <a:pPr lvl="0" algn="l" defTabSz="711200">
            <a:lnSpc>
              <a:spcPct val="100000"/>
            </a:lnSpc>
            <a:spcBef>
              <a:spcPct val="0"/>
            </a:spcBef>
            <a:spcAft>
              <a:spcPct val="35000"/>
            </a:spcAft>
            <a:buFont typeface="Arial" panose="020B0604020202020204" pitchFamily="34" charset="0"/>
            <a:buNone/>
          </a:pPr>
          <a:r>
            <a:rPr lang="en-US" sz="1600" b="1" i="0" kern="1200" dirty="0"/>
            <a:t>2. Persistent headache</a:t>
          </a:r>
          <a:endParaRPr lang="en-US" sz="1600" b="1" kern="1200" dirty="0"/>
        </a:p>
        <a:p>
          <a:pPr lvl="0" algn="l" defTabSz="711200">
            <a:lnSpc>
              <a:spcPct val="100000"/>
            </a:lnSpc>
            <a:spcBef>
              <a:spcPct val="0"/>
            </a:spcBef>
            <a:spcAft>
              <a:spcPct val="35000"/>
            </a:spcAft>
            <a:buFont typeface="Arial" panose="020B0604020202020204" pitchFamily="34" charset="0"/>
            <a:buNone/>
          </a:pPr>
          <a:r>
            <a:rPr lang="en-US" sz="1600" b="1" i="0" kern="1200" dirty="0"/>
            <a:t>3. Drowsiness, low BP</a:t>
          </a:r>
          <a:endParaRPr lang="en-US" sz="1600" b="1" kern="1200" dirty="0"/>
        </a:p>
        <a:p>
          <a:pPr lvl="0" algn="l" defTabSz="711200">
            <a:lnSpc>
              <a:spcPct val="100000"/>
            </a:lnSpc>
            <a:spcBef>
              <a:spcPct val="0"/>
            </a:spcBef>
            <a:spcAft>
              <a:spcPct val="35000"/>
            </a:spcAft>
            <a:buFont typeface="Arial" panose="020B0604020202020204" pitchFamily="34" charset="0"/>
            <a:buNone/>
          </a:pPr>
          <a:r>
            <a:rPr lang="en-US" sz="1600" b="1" i="0" kern="1200" dirty="0"/>
            <a:t>4. Inability to take food orally</a:t>
          </a:r>
          <a:endParaRPr lang="en-US" sz="1600" b="1" kern="1200" dirty="0"/>
        </a:p>
        <a:p>
          <a:pPr lvl="0" algn="l" defTabSz="711200">
            <a:lnSpc>
              <a:spcPct val="100000"/>
            </a:lnSpc>
            <a:spcBef>
              <a:spcPct val="0"/>
            </a:spcBef>
            <a:spcAft>
              <a:spcPct val="35000"/>
            </a:spcAft>
            <a:buFont typeface="Arial" panose="020B0604020202020204" pitchFamily="34" charset="0"/>
            <a:buNone/>
          </a:pPr>
          <a:r>
            <a:rPr lang="en-US" sz="1600" b="1" kern="1200" dirty="0"/>
            <a:t>5. Convulsions</a:t>
          </a:r>
        </a:p>
        <a:p>
          <a:pPr lvl="0" algn="l" defTabSz="711200">
            <a:lnSpc>
              <a:spcPct val="100000"/>
            </a:lnSpc>
            <a:spcBef>
              <a:spcPct val="0"/>
            </a:spcBef>
            <a:spcAft>
              <a:spcPct val="35000"/>
            </a:spcAft>
            <a:buFont typeface="Arial" panose="020B0604020202020204" pitchFamily="34" charset="0"/>
            <a:buNone/>
          </a:pPr>
          <a:r>
            <a:rPr lang="en-US" sz="1600" b="1" i="0" kern="1200" dirty="0"/>
            <a:t>6. Change in mental status, Verbalization, Unconsciousness </a:t>
          </a:r>
          <a:endParaRPr lang="en-US" sz="1600" b="1" kern="1200" dirty="0"/>
        </a:p>
      </dsp:txBody>
      <dsp:txXfrm>
        <a:off x="8470748" y="2699632"/>
        <a:ext cx="3602812" cy="2320659"/>
      </dsp:txXfrm>
    </dsp:sp>
  </dsp:spTree>
</dsp:drawing>
</file>

<file path=ppt/diagrams/drawing1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1EC4FE-3EC9-4EAD-BB35-8D0753354D2A}">
      <dsp:nvSpPr>
        <dsp:cNvPr id="0" name=""/>
        <dsp:cNvSpPr/>
      </dsp:nvSpPr>
      <dsp:spPr>
        <a:xfrm>
          <a:off x="0" y="167798"/>
          <a:ext cx="5281995" cy="210366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IN" sz="3100" b="1" kern="1200" dirty="0"/>
            <a:t>Role of Private sector in disease prevention, outbreak alert generation and response</a:t>
          </a:r>
          <a:endParaRPr lang="en-IN" sz="3100" kern="1200" dirty="0"/>
        </a:p>
      </dsp:txBody>
      <dsp:txXfrm>
        <a:off x="102692" y="270490"/>
        <a:ext cx="5076611" cy="1898276"/>
      </dsp:txXfrm>
    </dsp:sp>
  </dsp:spTree>
</dsp:drawing>
</file>

<file path=ppt/diagrams/drawing1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830DE-AA9F-4C40-B19F-40229D6C44F2}">
      <dsp:nvSpPr>
        <dsp:cNvPr id="0" name=""/>
        <dsp:cNvSpPr/>
      </dsp:nvSpPr>
      <dsp:spPr>
        <a:xfrm>
          <a:off x="0" y="7450"/>
          <a:ext cx="5464968" cy="154440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i="0" kern="1200" dirty="0"/>
            <a:t>Healthcare Services and Facilities</a:t>
          </a:r>
          <a:endParaRPr lang="en-IN" sz="4000" kern="1200" dirty="0"/>
        </a:p>
      </dsp:txBody>
      <dsp:txXfrm>
        <a:off x="75391" y="82841"/>
        <a:ext cx="5314186" cy="1393618"/>
      </dsp:txXfrm>
    </dsp:sp>
  </dsp:spTree>
</dsp:drawing>
</file>

<file path=ppt/diagrams/drawing1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B9FF3-0AD1-448A-9E1F-3C9BF965F5AE}">
      <dsp:nvSpPr>
        <dsp:cNvPr id="0" name=""/>
        <dsp:cNvSpPr/>
      </dsp:nvSpPr>
      <dsp:spPr>
        <a:xfrm>
          <a:off x="0" y="414431"/>
          <a:ext cx="6283962" cy="1625568"/>
        </a:xfrm>
        <a:prstGeom prst="roundRect">
          <a:avLst/>
        </a:prstGeom>
        <a:solidFill>
          <a:schemeClr val="accent3">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i="0" kern="1200"/>
            <a:t>Private hospitals, clinics, diagnostic laboratories, and healthcare providers contribute to disease prevention by offering medical services, screenings, vaccinations, and treatments. </a:t>
          </a:r>
          <a:endParaRPr lang="en-IN" sz="2000" kern="1200"/>
        </a:p>
      </dsp:txBody>
      <dsp:txXfrm>
        <a:off x="79354" y="493785"/>
        <a:ext cx="6125254" cy="1466860"/>
      </dsp:txXfrm>
    </dsp:sp>
    <dsp:sp modelId="{DDB9CFC7-8EFC-4B38-9044-7F8A7F57DF5E}">
      <dsp:nvSpPr>
        <dsp:cNvPr id="0" name=""/>
        <dsp:cNvSpPr/>
      </dsp:nvSpPr>
      <dsp:spPr>
        <a:xfrm>
          <a:off x="0" y="2227200"/>
          <a:ext cx="6283962" cy="1625568"/>
        </a:xfrm>
        <a:prstGeom prst="roundRect">
          <a:avLst/>
        </a:prstGeom>
        <a:solidFill>
          <a:schemeClr val="accent3">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i="0" kern="1200"/>
            <a:t>Due to the sheer numbers </a:t>
          </a:r>
          <a:r>
            <a:rPr lang="en-US" sz="2000" kern="1200"/>
            <a:t>being catered to by the private sector health facilities, </a:t>
          </a:r>
          <a:r>
            <a:rPr lang="en-US" sz="2000" b="0" i="0" kern="1200"/>
            <a:t>they play a crucial role in early detection and management of communicable diseases, as well as providing healthcare infrastructure during outbreaks.</a:t>
          </a:r>
          <a:endParaRPr lang="en-IN" sz="2000" kern="1200"/>
        </a:p>
      </dsp:txBody>
      <dsp:txXfrm>
        <a:off x="79354" y="2306554"/>
        <a:ext cx="6125254" cy="1466860"/>
      </dsp:txXfrm>
    </dsp:sp>
  </dsp:spTree>
</dsp:drawing>
</file>

<file path=ppt/diagrams/drawing1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43DAA-518D-438C-8617-6C7B4E7CAC58}">
      <dsp:nvSpPr>
        <dsp:cNvPr id="0" name=""/>
        <dsp:cNvSpPr/>
      </dsp:nvSpPr>
      <dsp:spPr>
        <a:xfrm>
          <a:off x="0" y="11038"/>
          <a:ext cx="7670800" cy="84240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i="0" kern="1200" dirty="0"/>
            <a:t>Surveillance and Data Collection</a:t>
          </a:r>
          <a:endParaRPr lang="en-IN" sz="3600" kern="1200" dirty="0"/>
        </a:p>
      </dsp:txBody>
      <dsp:txXfrm>
        <a:off x="41123" y="52161"/>
        <a:ext cx="7588554" cy="760154"/>
      </dsp:txXfrm>
    </dsp:sp>
  </dsp:spTree>
</dsp:drawing>
</file>

<file path=ppt/diagrams/drawing1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D2D9A-A072-4D61-92FA-BA17DA0E8CD6}">
      <dsp:nvSpPr>
        <dsp:cNvPr id="0" name=""/>
        <dsp:cNvSpPr/>
      </dsp:nvSpPr>
      <dsp:spPr>
        <a:xfrm>
          <a:off x="0" y="0"/>
          <a:ext cx="10830560" cy="879840"/>
        </a:xfrm>
        <a:prstGeom prst="roundRect">
          <a:avLst/>
        </a:prstGeom>
        <a:solidFill>
          <a:schemeClr val="accent4">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ct val="35000"/>
            </a:spcAft>
          </a:pPr>
          <a:r>
            <a:rPr lang="en-IN" sz="1800" b="1" kern="1200" dirty="0"/>
            <a:t>More than 70% of patients are treated at Private sector health facilities. </a:t>
          </a:r>
          <a:endParaRPr lang="en-US" sz="1800" b="1" kern="1200" dirty="0"/>
        </a:p>
      </dsp:txBody>
      <dsp:txXfrm>
        <a:off x="42950" y="42950"/>
        <a:ext cx="10744660" cy="793940"/>
      </dsp:txXfrm>
    </dsp:sp>
    <dsp:sp modelId="{D926DA71-38B0-4F02-9842-E9CF8080FA91}">
      <dsp:nvSpPr>
        <dsp:cNvPr id="0" name=""/>
        <dsp:cNvSpPr/>
      </dsp:nvSpPr>
      <dsp:spPr>
        <a:xfrm>
          <a:off x="0" y="1052151"/>
          <a:ext cx="10830560" cy="879840"/>
        </a:xfrm>
        <a:prstGeom prst="roundRect">
          <a:avLst/>
        </a:prstGeom>
        <a:solidFill>
          <a:schemeClr val="accent4">
            <a:shade val="80000"/>
            <a:hueOff val="176082"/>
            <a:satOff val="-10086"/>
            <a:lumOff val="1118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ct val="35000"/>
            </a:spcAft>
          </a:pPr>
          <a:r>
            <a:rPr lang="en-IN" sz="1800" b="1" kern="1200" dirty="0"/>
            <a:t>Therefore, Private sector is pivotal to health care delivery mechanism in our country and state. </a:t>
          </a:r>
          <a:endParaRPr lang="en-US" sz="1800" b="1" kern="1200" dirty="0"/>
        </a:p>
      </dsp:txBody>
      <dsp:txXfrm>
        <a:off x="42950" y="1095101"/>
        <a:ext cx="10744660" cy="793940"/>
      </dsp:txXfrm>
    </dsp:sp>
    <dsp:sp modelId="{9F838066-E556-4481-A566-9ADDBFA56F00}">
      <dsp:nvSpPr>
        <dsp:cNvPr id="0" name=""/>
        <dsp:cNvSpPr/>
      </dsp:nvSpPr>
      <dsp:spPr>
        <a:xfrm>
          <a:off x="0" y="2067351"/>
          <a:ext cx="10830560" cy="879840"/>
        </a:xfrm>
        <a:prstGeom prst="roundRect">
          <a:avLst/>
        </a:prstGeom>
        <a:solidFill>
          <a:schemeClr val="accent4">
            <a:shade val="80000"/>
            <a:hueOff val="352164"/>
            <a:satOff val="-20172"/>
            <a:lumOff val="223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ct val="35000"/>
            </a:spcAft>
          </a:pPr>
          <a:r>
            <a:rPr lang="en-US" sz="1800" b="1" i="0" kern="1200" dirty="0"/>
            <a:t>Private healthcare facilities and laboratories collect a very large dataset on various disease conditions.  </a:t>
          </a:r>
          <a:endParaRPr lang="en-US" sz="1800" b="1" kern="1200" dirty="0"/>
        </a:p>
      </dsp:txBody>
      <dsp:txXfrm>
        <a:off x="42950" y="2110301"/>
        <a:ext cx="10744660" cy="793940"/>
      </dsp:txXfrm>
    </dsp:sp>
    <dsp:sp modelId="{CF205153-EEC1-4891-8F6F-01FA093977BA}">
      <dsp:nvSpPr>
        <dsp:cNvPr id="0" name=""/>
        <dsp:cNvSpPr/>
      </dsp:nvSpPr>
      <dsp:spPr>
        <a:xfrm>
          <a:off x="0" y="3082551"/>
          <a:ext cx="10830560" cy="879840"/>
        </a:xfrm>
        <a:prstGeom prst="roundRect">
          <a:avLst/>
        </a:prstGeom>
        <a:solidFill>
          <a:schemeClr val="accent4">
            <a:shade val="80000"/>
            <a:hueOff val="528246"/>
            <a:satOff val="-30258"/>
            <a:lumOff val="3354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100000"/>
            </a:lnSpc>
            <a:spcBef>
              <a:spcPct val="0"/>
            </a:spcBef>
            <a:spcAft>
              <a:spcPct val="35000"/>
            </a:spcAft>
          </a:pPr>
          <a:r>
            <a:rPr lang="en-US" sz="1800" b="1" i="0" kern="1200" dirty="0"/>
            <a:t>Simple reports like individual OPD records and Lab reports when made available from individual  private facilities to District surveillance unit, create  a huge data pool which can be used to </a:t>
          </a:r>
          <a:endParaRPr lang="en-US" sz="1800" b="1" kern="1200" dirty="0"/>
        </a:p>
      </dsp:txBody>
      <dsp:txXfrm>
        <a:off x="42950" y="3125501"/>
        <a:ext cx="10744660" cy="793940"/>
      </dsp:txXfrm>
    </dsp:sp>
    <dsp:sp modelId="{681F6271-0712-41D7-BB3B-0DDEC4B45C2A}">
      <dsp:nvSpPr>
        <dsp:cNvPr id="0" name=""/>
        <dsp:cNvSpPr/>
      </dsp:nvSpPr>
      <dsp:spPr>
        <a:xfrm>
          <a:off x="0" y="3962391"/>
          <a:ext cx="10830560" cy="948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3870" tIns="22860" rIns="128016" bIns="22860" numCol="1" spcCol="1270" anchor="t" anchorCtr="0">
          <a:noAutofit/>
        </a:bodyPr>
        <a:lstStyle/>
        <a:p>
          <a:pPr marL="171450" lvl="1" indent="-171450" algn="l" defTabSz="800100">
            <a:lnSpc>
              <a:spcPct val="100000"/>
            </a:lnSpc>
            <a:spcBef>
              <a:spcPct val="0"/>
            </a:spcBef>
            <a:spcAft>
              <a:spcPct val="20000"/>
            </a:spcAft>
            <a:buChar char="••"/>
          </a:pPr>
          <a:r>
            <a:rPr lang="en-US" sz="1800" b="1" i="0" kern="1200" dirty="0"/>
            <a:t>Assess disease trends</a:t>
          </a:r>
          <a:endParaRPr lang="en-US" sz="1800" b="1" kern="1200" dirty="0"/>
        </a:p>
        <a:p>
          <a:pPr marL="171450" lvl="1" indent="-171450" algn="l" defTabSz="800100">
            <a:lnSpc>
              <a:spcPct val="100000"/>
            </a:lnSpc>
            <a:spcBef>
              <a:spcPct val="0"/>
            </a:spcBef>
            <a:spcAft>
              <a:spcPct val="20000"/>
            </a:spcAft>
            <a:buChar char="••"/>
          </a:pPr>
          <a:r>
            <a:rPr lang="en-US" sz="1800" b="1" i="0" kern="1200" dirty="0"/>
            <a:t>Monitor rising trends</a:t>
          </a:r>
          <a:endParaRPr lang="en-US" sz="1800" b="1" kern="1200" dirty="0"/>
        </a:p>
        <a:p>
          <a:pPr marL="171450" lvl="1" indent="-171450" algn="l" defTabSz="800100">
            <a:lnSpc>
              <a:spcPct val="100000"/>
            </a:lnSpc>
            <a:spcBef>
              <a:spcPct val="0"/>
            </a:spcBef>
            <a:spcAft>
              <a:spcPct val="20000"/>
            </a:spcAft>
            <a:buChar char="••"/>
          </a:pPr>
          <a:r>
            <a:rPr lang="en-US" sz="1800" b="1" i="0" kern="1200" dirty="0"/>
            <a:t>Prevent </a:t>
          </a:r>
          <a:r>
            <a:rPr lang="en-US" sz="1800" b="1" kern="1200" dirty="0"/>
            <a:t>and manage outbreaks.  </a:t>
          </a:r>
        </a:p>
      </dsp:txBody>
      <dsp:txXfrm>
        <a:off x="0" y="3962391"/>
        <a:ext cx="10830560" cy="948577"/>
      </dsp:txXfrm>
    </dsp:sp>
  </dsp:spTree>
</dsp:drawing>
</file>

<file path=ppt/diagrams/drawing1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DF7A9-6912-41B5-80E6-B59D5ECE47E9}">
      <dsp:nvSpPr>
        <dsp:cNvPr id="0" name=""/>
        <dsp:cNvSpPr/>
      </dsp:nvSpPr>
      <dsp:spPr>
        <a:xfrm>
          <a:off x="0" y="597"/>
          <a:ext cx="3336962" cy="86196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IN" sz="4000" b="1" kern="1200" dirty="0"/>
            <a:t>UDSP URLs</a:t>
          </a:r>
        </a:p>
      </dsp:txBody>
      <dsp:txXfrm>
        <a:off x="42077" y="42674"/>
        <a:ext cx="3252808" cy="777806"/>
      </dsp:txXfrm>
    </dsp:sp>
  </dsp:spTree>
</dsp:drawing>
</file>

<file path=ppt/diagrams/drawing1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9D1C9-D317-4536-93BB-3DC0CB3A7D9D}">
      <dsp:nvSpPr>
        <dsp:cNvPr id="0" name=""/>
        <dsp:cNvSpPr/>
      </dsp:nvSpPr>
      <dsp:spPr>
        <a:xfrm>
          <a:off x="0" y="3142"/>
          <a:ext cx="6021061" cy="1017188"/>
        </a:xfrm>
        <a:prstGeom prst="roundRect">
          <a:avLst/>
        </a:prstGeom>
        <a:solidFill>
          <a:schemeClr val="accent3">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No paper based/Email reporting for these 12 Notifiable Diseases.</a:t>
          </a:r>
          <a:endParaRPr lang="en-IN" sz="2000" kern="1200" dirty="0"/>
        </a:p>
      </dsp:txBody>
      <dsp:txXfrm>
        <a:off x="49655" y="52797"/>
        <a:ext cx="5921751" cy="917878"/>
      </dsp:txXfrm>
    </dsp:sp>
    <dsp:sp modelId="{6456A7F9-4FA8-4AA3-BA24-C2540EAB48F7}">
      <dsp:nvSpPr>
        <dsp:cNvPr id="0" name=""/>
        <dsp:cNvSpPr/>
      </dsp:nvSpPr>
      <dsp:spPr>
        <a:xfrm>
          <a:off x="0" y="1034126"/>
          <a:ext cx="6021061" cy="1017188"/>
        </a:xfrm>
        <a:prstGeom prst="roundRect">
          <a:avLst/>
        </a:prstGeom>
        <a:solidFill>
          <a:schemeClr val="accent3">
            <a:shade val="50000"/>
            <a:hueOff val="-88830"/>
            <a:satOff val="-19193"/>
            <a:lumOff val="1833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Incentive based on EHR generation by Health Facilities &amp; Labs.</a:t>
          </a:r>
          <a:endParaRPr lang="en-IN" sz="2000" kern="1200" dirty="0"/>
        </a:p>
      </dsp:txBody>
      <dsp:txXfrm>
        <a:off x="49655" y="1083781"/>
        <a:ext cx="5921751" cy="917878"/>
      </dsp:txXfrm>
    </dsp:sp>
    <dsp:sp modelId="{0687FFC4-3BC7-4265-95C1-F7E3FDAF4084}">
      <dsp:nvSpPr>
        <dsp:cNvPr id="0" name=""/>
        <dsp:cNvSpPr/>
      </dsp:nvSpPr>
      <dsp:spPr>
        <a:xfrm>
          <a:off x="0" y="2065110"/>
          <a:ext cx="6021061" cy="1017188"/>
        </a:xfrm>
        <a:prstGeom prst="roundRect">
          <a:avLst/>
        </a:prstGeom>
        <a:solidFill>
          <a:schemeClr val="accent3">
            <a:shade val="50000"/>
            <a:hueOff val="-177661"/>
            <a:satOff val="-38386"/>
            <a:lumOff val="3667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Ease to Citizens for accessing their individual online availability of QR based lab report/s.</a:t>
          </a:r>
          <a:endParaRPr lang="en-IN" sz="2000" kern="1200" dirty="0"/>
        </a:p>
      </dsp:txBody>
      <dsp:txXfrm>
        <a:off x="49655" y="2114765"/>
        <a:ext cx="5921751" cy="917878"/>
      </dsp:txXfrm>
    </dsp:sp>
    <dsp:sp modelId="{26060887-A14B-4246-9262-3ACD2748C353}">
      <dsp:nvSpPr>
        <dsp:cNvPr id="0" name=""/>
        <dsp:cNvSpPr/>
      </dsp:nvSpPr>
      <dsp:spPr>
        <a:xfrm>
          <a:off x="0" y="3096094"/>
          <a:ext cx="6021061" cy="1017188"/>
        </a:xfrm>
        <a:prstGeom prst="roundRect">
          <a:avLst/>
        </a:prstGeom>
        <a:solidFill>
          <a:schemeClr val="accent3">
            <a:shade val="50000"/>
            <a:hueOff val="-266491"/>
            <a:satOff val="-57579"/>
            <a:lumOff val="5501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Better Outbreak alert and response mechanism in the state : Faster Response in Health care services.</a:t>
          </a:r>
          <a:endParaRPr lang="en-IN" sz="2000" kern="1200" dirty="0"/>
        </a:p>
      </dsp:txBody>
      <dsp:txXfrm>
        <a:off x="49655" y="3145749"/>
        <a:ext cx="5921751" cy="917878"/>
      </dsp:txXfrm>
    </dsp:sp>
    <dsp:sp modelId="{F2C95ECF-710C-41C4-BDA2-8CD72C157971}">
      <dsp:nvSpPr>
        <dsp:cNvPr id="0" name=""/>
        <dsp:cNvSpPr/>
      </dsp:nvSpPr>
      <dsp:spPr>
        <a:xfrm>
          <a:off x="0" y="4127078"/>
          <a:ext cx="6021061" cy="1017188"/>
        </a:xfrm>
        <a:prstGeom prst="roundRect">
          <a:avLst/>
        </a:prstGeom>
        <a:solidFill>
          <a:schemeClr val="accent3">
            <a:shade val="50000"/>
            <a:hueOff val="-177661"/>
            <a:satOff val="-38386"/>
            <a:lumOff val="3667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Access to Patients  longitudinal Health Records.</a:t>
          </a:r>
          <a:endParaRPr lang="en-IN" sz="2000" kern="1200"/>
        </a:p>
      </dsp:txBody>
      <dsp:txXfrm>
        <a:off x="49655" y="4176733"/>
        <a:ext cx="5921751" cy="917878"/>
      </dsp:txXfrm>
    </dsp:sp>
    <dsp:sp modelId="{FCADCF89-394A-458F-B7D0-5C8E71451CEF}">
      <dsp:nvSpPr>
        <dsp:cNvPr id="0" name=""/>
        <dsp:cNvSpPr/>
      </dsp:nvSpPr>
      <dsp:spPr>
        <a:xfrm>
          <a:off x="0" y="5158062"/>
          <a:ext cx="6021061" cy="1017188"/>
        </a:xfrm>
        <a:prstGeom prst="roundRect">
          <a:avLst/>
        </a:prstGeom>
        <a:solidFill>
          <a:schemeClr val="accent3">
            <a:shade val="50000"/>
            <a:hueOff val="-88830"/>
            <a:satOff val="-19193"/>
            <a:lumOff val="1833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Improved Quality of Health Care Delivery.</a:t>
          </a:r>
          <a:endParaRPr lang="en-IN" sz="2000" kern="1200"/>
        </a:p>
      </dsp:txBody>
      <dsp:txXfrm>
        <a:off x="49655" y="5207717"/>
        <a:ext cx="5921751" cy="917878"/>
      </dsp:txXfrm>
    </dsp:sp>
  </dsp:spTree>
</dsp:drawing>
</file>

<file path=ppt/diagrams/drawing1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ABF87-DABA-4901-A07B-630FBE739744}">
      <dsp:nvSpPr>
        <dsp:cNvPr id="0" name=""/>
        <dsp:cNvSpPr/>
      </dsp:nvSpPr>
      <dsp:spPr>
        <a:xfrm>
          <a:off x="0" y="61"/>
          <a:ext cx="7730648" cy="660387"/>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a:t>DHIS Incentive Structure</a:t>
          </a:r>
          <a:endParaRPr lang="en-IN" sz="3600" b="1" kern="1200" dirty="0"/>
        </a:p>
      </dsp:txBody>
      <dsp:txXfrm>
        <a:off x="32237" y="32298"/>
        <a:ext cx="7666174" cy="59591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7496D-DF5D-48CA-926F-B5F98B5B8CCF}">
      <dsp:nvSpPr>
        <dsp:cNvPr id="0" name=""/>
        <dsp:cNvSpPr/>
      </dsp:nvSpPr>
      <dsp:spPr>
        <a:xfrm>
          <a:off x="915352" y="335662"/>
          <a:ext cx="1499185" cy="1621066"/>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A1417A-7268-4DE4-B5D6-231846C97045}">
      <dsp:nvSpPr>
        <dsp:cNvPr id="0" name=""/>
        <dsp:cNvSpPr/>
      </dsp:nvSpPr>
      <dsp:spPr>
        <a:xfrm>
          <a:off x="487795" y="2010273"/>
          <a:ext cx="3014728" cy="706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00100">
            <a:lnSpc>
              <a:spcPct val="100000"/>
            </a:lnSpc>
            <a:spcBef>
              <a:spcPct val="0"/>
            </a:spcBef>
            <a:spcAft>
              <a:spcPct val="35000"/>
            </a:spcAft>
            <a:defRPr b="1"/>
          </a:pPr>
          <a:r>
            <a:rPr lang="en-IN" sz="1800" b="1" kern="1200" dirty="0"/>
            <a:t>Aedes :</a:t>
          </a:r>
          <a:r>
            <a:rPr lang="en-IN" sz="1800" kern="1200" dirty="0"/>
            <a:t> </a:t>
          </a:r>
          <a:r>
            <a:rPr lang="en-IN" sz="1800" i="0" kern="1200" dirty="0"/>
            <a:t>Dengue, Chikungunya, Zika</a:t>
          </a:r>
          <a:endParaRPr lang="en-US" sz="1800" kern="1200" dirty="0"/>
        </a:p>
      </dsp:txBody>
      <dsp:txXfrm>
        <a:off x="487795" y="2010273"/>
        <a:ext cx="3014728" cy="706189"/>
      </dsp:txXfrm>
    </dsp:sp>
    <dsp:sp modelId="{6F2E588C-8A44-4526-B28A-9312E11F7FE0}">
      <dsp:nvSpPr>
        <dsp:cNvPr id="0" name=""/>
        <dsp:cNvSpPr/>
      </dsp:nvSpPr>
      <dsp:spPr>
        <a:xfrm>
          <a:off x="494518" y="2684351"/>
          <a:ext cx="4314859" cy="2355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711200">
            <a:lnSpc>
              <a:spcPct val="100000"/>
            </a:lnSpc>
            <a:spcBef>
              <a:spcPct val="0"/>
            </a:spcBef>
            <a:spcAft>
              <a:spcPct val="35000"/>
            </a:spcAft>
          </a:pPr>
          <a:r>
            <a:rPr lang="en-US" sz="1600" b="1" i="0" kern="1200" dirty="0"/>
            <a:t>Aedes aegypti :</a:t>
          </a:r>
          <a:r>
            <a:rPr lang="en-US" sz="1600" b="0" i="0" kern="1200" dirty="0"/>
            <a:t> </a:t>
          </a:r>
          <a:endParaRPr lang="en-US" sz="1600" kern="1200" dirty="0"/>
        </a:p>
        <a:p>
          <a:pPr marL="171450" lvl="1" indent="-171450" algn="l" defTabSz="711200">
            <a:lnSpc>
              <a:spcPct val="90000"/>
            </a:lnSpc>
            <a:spcBef>
              <a:spcPct val="0"/>
            </a:spcBef>
            <a:spcAft>
              <a:spcPct val="15000"/>
            </a:spcAft>
            <a:buChar char="••"/>
          </a:pPr>
          <a:r>
            <a:rPr lang="en-US" sz="1600" b="0" i="0" kern="1200" dirty="0"/>
            <a:t>A domestic mosquito species, thrives in urban areas and breeds in stagnant water sources commonly found in and around human habitation </a:t>
          </a:r>
          <a:endParaRPr lang="en-US" sz="1600" kern="1200" dirty="0"/>
        </a:p>
        <a:p>
          <a:pPr marL="171450" lvl="1" indent="-171450" algn="l" defTabSz="711200">
            <a:lnSpc>
              <a:spcPct val="90000"/>
            </a:lnSpc>
            <a:spcBef>
              <a:spcPct val="0"/>
            </a:spcBef>
            <a:spcAft>
              <a:spcPct val="15000"/>
            </a:spcAft>
            <a:buChar char="••"/>
          </a:pPr>
          <a:r>
            <a:rPr lang="en-US" sz="1600" b="0" i="0" kern="1200" dirty="0"/>
            <a:t>active during the day, with peak biting periods in the early morning and late afternoon.</a:t>
          </a:r>
          <a:endParaRPr lang="en-US" sz="1600" kern="1200" dirty="0"/>
        </a:p>
        <a:p>
          <a:pPr lvl="0" algn="l" defTabSz="711200">
            <a:lnSpc>
              <a:spcPct val="100000"/>
            </a:lnSpc>
            <a:spcBef>
              <a:spcPct val="0"/>
            </a:spcBef>
            <a:spcAft>
              <a:spcPct val="35000"/>
            </a:spcAft>
          </a:pPr>
          <a:r>
            <a:rPr lang="en-US" sz="1600" b="1" i="0" kern="1200" dirty="0"/>
            <a:t>Aedes albopictus</a:t>
          </a:r>
          <a:r>
            <a:rPr lang="en-US" sz="1600" kern="1200" dirty="0"/>
            <a:t> :</a:t>
          </a:r>
          <a:r>
            <a:rPr lang="en-US" sz="1600" b="0" i="0" kern="1200" dirty="0"/>
            <a:t> </a:t>
          </a:r>
          <a:endParaRPr lang="en-US" sz="1600" kern="1200" dirty="0"/>
        </a:p>
        <a:p>
          <a:pPr marL="171450" lvl="1" indent="-171450" algn="l" defTabSz="711200">
            <a:lnSpc>
              <a:spcPct val="90000"/>
            </a:lnSpc>
            <a:spcBef>
              <a:spcPct val="0"/>
            </a:spcBef>
            <a:spcAft>
              <a:spcPct val="15000"/>
            </a:spcAft>
            <a:buChar char="••"/>
          </a:pPr>
          <a:r>
            <a:rPr lang="en-US" sz="1600" b="0" i="0" kern="1200" dirty="0"/>
            <a:t>Also known as the Asian tiger mosquito, more commonly found in rural and suburban areas.</a:t>
          </a:r>
          <a:endParaRPr lang="en-US" sz="1600" kern="1200" dirty="0"/>
        </a:p>
      </dsp:txBody>
      <dsp:txXfrm>
        <a:off x="494518" y="2684351"/>
        <a:ext cx="4314859" cy="2355237"/>
      </dsp:txXfrm>
    </dsp:sp>
    <dsp:sp modelId="{881BA7DE-7AF8-4A79-91B7-9CCA48585BD2}">
      <dsp:nvSpPr>
        <dsp:cNvPr id="0" name=""/>
        <dsp:cNvSpPr/>
      </dsp:nvSpPr>
      <dsp:spPr>
        <a:xfrm>
          <a:off x="5246866" y="289364"/>
          <a:ext cx="1626595" cy="1584009"/>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E708E4-CECF-4E3A-9CA5-0C99C194C922}">
      <dsp:nvSpPr>
        <dsp:cNvPr id="0" name=""/>
        <dsp:cNvSpPr/>
      </dsp:nvSpPr>
      <dsp:spPr>
        <a:xfrm>
          <a:off x="5071945" y="1995999"/>
          <a:ext cx="3014728" cy="706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00100">
            <a:lnSpc>
              <a:spcPct val="100000"/>
            </a:lnSpc>
            <a:spcBef>
              <a:spcPct val="0"/>
            </a:spcBef>
            <a:spcAft>
              <a:spcPct val="35000"/>
            </a:spcAft>
            <a:defRPr b="1"/>
          </a:pPr>
          <a:r>
            <a:rPr lang="en-IN" sz="1800" b="1" kern="1200" dirty="0"/>
            <a:t>Anopheles :</a:t>
          </a:r>
          <a:r>
            <a:rPr lang="en-IN" sz="1800" kern="1200" dirty="0"/>
            <a:t> </a:t>
          </a:r>
          <a:r>
            <a:rPr lang="en-IN" sz="1800" i="0" kern="1200" dirty="0"/>
            <a:t>Malaria</a:t>
          </a:r>
          <a:endParaRPr lang="en-US" sz="1800" kern="1200" dirty="0"/>
        </a:p>
      </dsp:txBody>
      <dsp:txXfrm>
        <a:off x="5071945" y="1995999"/>
        <a:ext cx="3014728" cy="706189"/>
      </dsp:txXfrm>
    </dsp:sp>
    <dsp:sp modelId="{A5D276B2-B696-44D4-B498-85C3D2EA389C}">
      <dsp:nvSpPr>
        <dsp:cNvPr id="0" name=""/>
        <dsp:cNvSpPr/>
      </dsp:nvSpPr>
      <dsp:spPr>
        <a:xfrm>
          <a:off x="5069634" y="2832387"/>
          <a:ext cx="2530837" cy="2025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00100">
            <a:lnSpc>
              <a:spcPct val="100000"/>
            </a:lnSpc>
            <a:spcBef>
              <a:spcPct val="0"/>
            </a:spcBef>
            <a:spcAft>
              <a:spcPct val="35000"/>
            </a:spcAft>
          </a:pPr>
          <a:r>
            <a:rPr lang="en-US" sz="1800" b="1" i="0" kern="1200" dirty="0"/>
            <a:t>Anopheles </a:t>
          </a:r>
          <a:r>
            <a:rPr lang="en-US" sz="1800" b="1" i="0" kern="1200" dirty="0" err="1"/>
            <a:t>stephensi</a:t>
          </a:r>
          <a:r>
            <a:rPr lang="en-US" sz="1800" b="0" i="0" kern="1200" dirty="0"/>
            <a:t> and </a:t>
          </a:r>
          <a:r>
            <a:rPr lang="en-US" sz="1800" b="1" i="0" kern="1200" dirty="0"/>
            <a:t>Anopheles </a:t>
          </a:r>
          <a:r>
            <a:rPr lang="en-US" sz="1800" b="1" i="0" kern="1200" dirty="0" err="1"/>
            <a:t>culicifacies</a:t>
          </a:r>
          <a:r>
            <a:rPr lang="en-US" sz="1800" b="0" i="0" kern="1200" dirty="0"/>
            <a:t> are the most significant vectors of malaria</a:t>
          </a:r>
          <a:endParaRPr lang="en-US" sz="1800" kern="1200" dirty="0"/>
        </a:p>
      </dsp:txBody>
      <dsp:txXfrm>
        <a:off x="5069634" y="2832387"/>
        <a:ext cx="2530837" cy="2025345"/>
      </dsp:txXfrm>
    </dsp:sp>
    <dsp:sp modelId="{FF42F030-2CA2-4879-8243-CA2D4D6DC172}">
      <dsp:nvSpPr>
        <dsp:cNvPr id="0" name=""/>
        <dsp:cNvSpPr/>
      </dsp:nvSpPr>
      <dsp:spPr>
        <a:xfrm>
          <a:off x="8713871" y="292260"/>
          <a:ext cx="1426316" cy="1434335"/>
        </a:xfrm>
        <a:prstGeom prst="rect">
          <a:avLst/>
        </a:prstGeom>
        <a:blipFill rotWithShape="1">
          <a:blip xmlns:r="http://schemas.openxmlformats.org/officeDocument/2006/relationships" r:embed="rId3"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l="-39000" r="-39000"/>
          </a:stretch>
        </a:blipFill>
        <a:ln w="190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13E4D6-AC05-40E5-A1EB-C87E3C500DC6}">
      <dsp:nvSpPr>
        <dsp:cNvPr id="0" name=""/>
        <dsp:cNvSpPr/>
      </dsp:nvSpPr>
      <dsp:spPr>
        <a:xfrm>
          <a:off x="8182505" y="1927044"/>
          <a:ext cx="3014728" cy="706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711200">
            <a:lnSpc>
              <a:spcPct val="100000"/>
            </a:lnSpc>
            <a:spcBef>
              <a:spcPct val="0"/>
            </a:spcBef>
            <a:spcAft>
              <a:spcPct val="35000"/>
            </a:spcAft>
            <a:defRPr b="1"/>
          </a:pPr>
          <a:r>
            <a:rPr lang="en-IN" sz="1600" b="1" kern="1200" dirty="0"/>
            <a:t>Culex : </a:t>
          </a:r>
          <a:r>
            <a:rPr lang="en-IN" sz="1600" i="0" kern="1200" dirty="0"/>
            <a:t>Japanese Encephalitis (JE), lymphatic filariasis, West Nile Virus</a:t>
          </a:r>
          <a:endParaRPr lang="en-US" sz="1600" kern="1200" dirty="0"/>
        </a:p>
      </dsp:txBody>
      <dsp:txXfrm>
        <a:off x="8182505" y="1927044"/>
        <a:ext cx="3014728" cy="706189"/>
      </dsp:txXfrm>
    </dsp:sp>
    <dsp:sp modelId="{A7AAF1F6-A63C-4E30-A3D2-350C3F592B16}">
      <dsp:nvSpPr>
        <dsp:cNvPr id="0" name=""/>
        <dsp:cNvSpPr/>
      </dsp:nvSpPr>
      <dsp:spPr>
        <a:xfrm>
          <a:off x="8199599" y="2760010"/>
          <a:ext cx="3276044" cy="1851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00100">
            <a:lnSpc>
              <a:spcPct val="100000"/>
            </a:lnSpc>
            <a:spcBef>
              <a:spcPct val="0"/>
            </a:spcBef>
            <a:spcAft>
              <a:spcPct val="35000"/>
            </a:spcAft>
          </a:pPr>
          <a:r>
            <a:rPr lang="en-IN" sz="1800" b="1" i="0" kern="1200" dirty="0"/>
            <a:t>Culex </a:t>
          </a:r>
          <a:r>
            <a:rPr lang="en-IN" sz="1800" b="1" i="0" kern="1200" dirty="0" err="1"/>
            <a:t>quinquefasciatus</a:t>
          </a:r>
          <a:r>
            <a:rPr lang="en-IN" sz="1800" b="1" kern="1200" dirty="0"/>
            <a:t> : </a:t>
          </a:r>
          <a:endParaRPr lang="en-US" sz="1800" kern="1200" dirty="0"/>
        </a:p>
        <a:p>
          <a:pPr marL="171450" lvl="1" indent="-171450" algn="l" defTabSz="800100">
            <a:lnSpc>
              <a:spcPct val="90000"/>
            </a:lnSpc>
            <a:spcBef>
              <a:spcPct val="0"/>
            </a:spcBef>
            <a:spcAft>
              <a:spcPct val="15000"/>
            </a:spcAft>
            <a:buChar char="••"/>
          </a:pPr>
          <a:r>
            <a:rPr lang="en-US" sz="1800" kern="1200" dirty="0"/>
            <a:t>C</a:t>
          </a:r>
          <a:r>
            <a:rPr lang="en-US" sz="1800" b="0" i="0" kern="1200" dirty="0"/>
            <a:t>ommonly found in urban and rural areas throughout India </a:t>
          </a:r>
          <a:endParaRPr lang="en-US" sz="1800" kern="1200" dirty="0"/>
        </a:p>
        <a:p>
          <a:pPr marL="171450" lvl="1" indent="-171450" algn="l" defTabSz="800100">
            <a:lnSpc>
              <a:spcPct val="90000"/>
            </a:lnSpc>
            <a:spcBef>
              <a:spcPct val="0"/>
            </a:spcBef>
            <a:spcAft>
              <a:spcPct val="15000"/>
            </a:spcAft>
            <a:buChar char="••"/>
          </a:pPr>
          <a:r>
            <a:rPr lang="en-US" sz="1800" b="0" i="0" kern="1200" dirty="0"/>
            <a:t>Known to transmit the filarial parasites</a:t>
          </a:r>
          <a:endParaRPr lang="en-US" sz="1800" kern="1200" dirty="0"/>
        </a:p>
      </dsp:txBody>
      <dsp:txXfrm>
        <a:off x="8199599" y="2760010"/>
        <a:ext cx="3276044" cy="1851361"/>
      </dsp:txXfrm>
    </dsp:sp>
  </dsp:spTree>
</dsp:drawing>
</file>

<file path=ppt/diagrams/drawing1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5BD91-646A-4D89-87EF-DA3223C49F62}">
      <dsp:nvSpPr>
        <dsp:cNvPr id="0" name=""/>
        <dsp:cNvSpPr/>
      </dsp:nvSpPr>
      <dsp:spPr>
        <a:xfrm rot="5400000">
          <a:off x="7421542" y="-3097897"/>
          <a:ext cx="1007644" cy="7459166"/>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err="1"/>
            <a:t>Rs</a:t>
          </a:r>
          <a:r>
            <a:rPr lang="en-US" sz="1800" kern="1200" dirty="0"/>
            <a:t>. 20 per additional transaction above 100</a:t>
          </a:r>
        </a:p>
      </dsp:txBody>
      <dsp:txXfrm rot="-5400000">
        <a:off x="4195782" y="177052"/>
        <a:ext cx="7409977" cy="909266"/>
      </dsp:txXfrm>
    </dsp:sp>
    <dsp:sp modelId="{AF0500B7-5D28-44BD-98B9-3F7CC8DC0F10}">
      <dsp:nvSpPr>
        <dsp:cNvPr id="0" name=""/>
        <dsp:cNvSpPr/>
      </dsp:nvSpPr>
      <dsp:spPr>
        <a:xfrm>
          <a:off x="0" y="13471"/>
          <a:ext cx="4195781" cy="1259555"/>
        </a:xfrm>
        <a:prstGeom prst="roundRect">
          <a:avLst/>
        </a:prstGeom>
        <a:solidFill>
          <a:schemeClr val="accent3">
            <a:alpha val="9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a:t>Health Facilities</a:t>
          </a:r>
        </a:p>
      </dsp:txBody>
      <dsp:txXfrm>
        <a:off x="61486" y="74957"/>
        <a:ext cx="4072809" cy="1136583"/>
      </dsp:txXfrm>
    </dsp:sp>
    <dsp:sp modelId="{F843FF73-8907-4D19-88BA-3681AF327D49}">
      <dsp:nvSpPr>
        <dsp:cNvPr id="0" name=""/>
        <dsp:cNvSpPr/>
      </dsp:nvSpPr>
      <dsp:spPr>
        <a:xfrm rot="5400000">
          <a:off x="7421542" y="-1775364"/>
          <a:ext cx="1007644" cy="7459166"/>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err="1"/>
            <a:t>Rs</a:t>
          </a:r>
          <a:r>
            <a:rPr lang="en-US" sz="1800" kern="1200" dirty="0"/>
            <a:t>. 20 per additional transaction above 100</a:t>
          </a:r>
        </a:p>
      </dsp:txBody>
      <dsp:txXfrm rot="-5400000">
        <a:off x="4195782" y="1499585"/>
        <a:ext cx="7409977" cy="909266"/>
      </dsp:txXfrm>
    </dsp:sp>
    <dsp:sp modelId="{C2B05AD4-277E-42E4-BDA3-44643D7AA41B}">
      <dsp:nvSpPr>
        <dsp:cNvPr id="0" name=""/>
        <dsp:cNvSpPr/>
      </dsp:nvSpPr>
      <dsp:spPr>
        <a:xfrm>
          <a:off x="0" y="1324441"/>
          <a:ext cx="4195781" cy="1259555"/>
        </a:xfrm>
        <a:prstGeom prst="roundRect">
          <a:avLst/>
        </a:prstGeom>
        <a:solidFill>
          <a:schemeClr val="accent3">
            <a:alpha val="90000"/>
            <a:hueOff val="0"/>
            <a:satOff val="0"/>
            <a:lumOff val="0"/>
            <a:alphaOff val="-2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a:t>Lab &amp; Imaging Centers</a:t>
          </a:r>
        </a:p>
      </dsp:txBody>
      <dsp:txXfrm>
        <a:off x="61486" y="1385927"/>
        <a:ext cx="4072809" cy="1136583"/>
      </dsp:txXfrm>
    </dsp:sp>
    <dsp:sp modelId="{4EDCEF90-70A9-4B6F-A17D-ACAF3D98F5BC}">
      <dsp:nvSpPr>
        <dsp:cNvPr id="0" name=""/>
        <dsp:cNvSpPr/>
      </dsp:nvSpPr>
      <dsp:spPr>
        <a:xfrm rot="5400000">
          <a:off x="7421542" y="-452831"/>
          <a:ext cx="1007644" cy="7459166"/>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err="1"/>
            <a:t>Rs</a:t>
          </a:r>
          <a:r>
            <a:rPr lang="en-US" sz="1800" kern="1200" dirty="0"/>
            <a:t>. 5 per additional transaction above 100</a:t>
          </a:r>
        </a:p>
        <a:p>
          <a:pPr marL="171450" lvl="1" indent="-171450" algn="l" defTabSz="800100">
            <a:lnSpc>
              <a:spcPct val="90000"/>
            </a:lnSpc>
            <a:spcBef>
              <a:spcPct val="0"/>
            </a:spcBef>
            <a:spcAft>
              <a:spcPct val="15000"/>
            </a:spcAft>
            <a:buChar char="••"/>
          </a:pPr>
          <a:r>
            <a:rPr lang="en-US" sz="1800" kern="1200" dirty="0"/>
            <a:t>Additional incentive of 20% available for certain DSC’s who have NABH/QCI</a:t>
          </a:r>
        </a:p>
      </dsp:txBody>
      <dsp:txXfrm rot="-5400000">
        <a:off x="4195782" y="2822118"/>
        <a:ext cx="7409977" cy="909266"/>
      </dsp:txXfrm>
    </dsp:sp>
    <dsp:sp modelId="{8F78061D-1418-4CB8-8EA5-1707D496E859}">
      <dsp:nvSpPr>
        <dsp:cNvPr id="0" name=""/>
        <dsp:cNvSpPr/>
      </dsp:nvSpPr>
      <dsp:spPr>
        <a:xfrm>
          <a:off x="0" y="2646974"/>
          <a:ext cx="4195781" cy="1259555"/>
        </a:xfrm>
        <a:prstGeom prst="roundRect">
          <a:avLst/>
        </a:prstGeom>
        <a:solidFill>
          <a:schemeClr val="accent3">
            <a:alpha val="90000"/>
            <a:hueOff val="0"/>
            <a:satOff val="0"/>
            <a:lumOff val="0"/>
            <a:alpha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endParaRPr lang="en-US" sz="2400" kern="1200" dirty="0"/>
        </a:p>
        <a:p>
          <a:pPr lvl="0" algn="ctr" defTabSz="1066800">
            <a:lnSpc>
              <a:spcPct val="90000"/>
            </a:lnSpc>
            <a:spcBef>
              <a:spcPct val="0"/>
            </a:spcBef>
            <a:spcAft>
              <a:spcPct val="35000"/>
            </a:spcAft>
          </a:pPr>
          <a:r>
            <a:rPr lang="en-US" sz="2400" kern="1200" dirty="0"/>
            <a:t>Digital Solution Companies</a:t>
          </a:r>
        </a:p>
        <a:p>
          <a:pPr lvl="0" algn="ctr" defTabSz="1066800">
            <a:lnSpc>
              <a:spcPct val="90000"/>
            </a:lnSpc>
            <a:spcBef>
              <a:spcPct val="0"/>
            </a:spcBef>
            <a:spcAft>
              <a:spcPct val="35000"/>
            </a:spcAft>
          </a:pPr>
          <a:r>
            <a:rPr lang="en-US" sz="2400" kern="1200" dirty="0"/>
            <a:t>Health Locker &amp; Teleconsultation </a:t>
          </a:r>
        </a:p>
        <a:p>
          <a:pPr lvl="0" algn="ctr" defTabSz="1066800">
            <a:lnSpc>
              <a:spcPct val="90000"/>
            </a:lnSpc>
            <a:spcBef>
              <a:spcPct val="0"/>
            </a:spcBef>
            <a:spcAft>
              <a:spcPct val="35000"/>
            </a:spcAft>
          </a:pPr>
          <a:endParaRPr lang="en-US" sz="2400" kern="1200" dirty="0"/>
        </a:p>
      </dsp:txBody>
      <dsp:txXfrm>
        <a:off x="61486" y="2708460"/>
        <a:ext cx="4072809" cy="1136583"/>
      </dsp:txXfrm>
    </dsp:sp>
  </dsp:spTree>
</dsp:drawing>
</file>

<file path=ppt/diagrams/drawing1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5BD91-646A-4D89-87EF-DA3223C49F62}">
      <dsp:nvSpPr>
        <dsp:cNvPr id="0" name=""/>
        <dsp:cNvSpPr/>
      </dsp:nvSpPr>
      <dsp:spPr>
        <a:xfrm rot="5400000">
          <a:off x="7399244" y="-3071290"/>
          <a:ext cx="1052240" cy="7459166"/>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a:t>Rs</a:t>
          </a:r>
          <a:r>
            <a:rPr lang="en-US" sz="2000" kern="1200" dirty="0"/>
            <a:t>. 5 per additional transaction above 100</a:t>
          </a:r>
        </a:p>
        <a:p>
          <a:pPr marL="228600" lvl="1" indent="-228600" algn="l" defTabSz="889000">
            <a:lnSpc>
              <a:spcPct val="90000"/>
            </a:lnSpc>
            <a:spcBef>
              <a:spcPct val="0"/>
            </a:spcBef>
            <a:spcAft>
              <a:spcPct val="15000"/>
            </a:spcAft>
            <a:buChar char="••"/>
          </a:pPr>
          <a:r>
            <a:rPr lang="en-US" sz="2000" kern="1200" dirty="0"/>
            <a:t>Additional incentive of 20% available for certain DSC’s who have NABH/QCI</a:t>
          </a:r>
        </a:p>
      </dsp:txBody>
      <dsp:txXfrm rot="-5400000">
        <a:off x="4195781" y="183539"/>
        <a:ext cx="7407800" cy="949508"/>
      </dsp:txXfrm>
    </dsp:sp>
    <dsp:sp modelId="{AF0500B7-5D28-44BD-98B9-3F7CC8DC0F10}">
      <dsp:nvSpPr>
        <dsp:cNvPr id="0" name=""/>
        <dsp:cNvSpPr/>
      </dsp:nvSpPr>
      <dsp:spPr>
        <a:xfrm>
          <a:off x="0" y="642"/>
          <a:ext cx="4195781" cy="1315300"/>
        </a:xfrm>
        <a:prstGeom prst="roundRect">
          <a:avLst/>
        </a:prstGeom>
        <a:solidFill>
          <a:schemeClr val="accent3">
            <a:alpha val="9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a:t>Digital Solution Companies</a:t>
          </a:r>
        </a:p>
        <a:p>
          <a:pPr lvl="0" algn="ctr" defTabSz="1066800">
            <a:lnSpc>
              <a:spcPct val="90000"/>
            </a:lnSpc>
            <a:spcBef>
              <a:spcPct val="0"/>
            </a:spcBef>
            <a:spcAft>
              <a:spcPct val="35000"/>
            </a:spcAft>
          </a:pPr>
          <a:r>
            <a:rPr lang="en-US" sz="2400" kern="1200" dirty="0"/>
            <a:t>HMIS &amp; LMIS</a:t>
          </a:r>
        </a:p>
      </dsp:txBody>
      <dsp:txXfrm>
        <a:off x="64208" y="64850"/>
        <a:ext cx="4067365" cy="1186884"/>
      </dsp:txXfrm>
    </dsp:sp>
  </dsp:spTree>
</dsp:drawing>
</file>

<file path=ppt/diagrams/drawing1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50B65-1231-4C7C-A4F2-30BEECD97A8B}">
      <dsp:nvSpPr>
        <dsp:cNvPr id="0" name=""/>
        <dsp:cNvSpPr/>
      </dsp:nvSpPr>
      <dsp:spPr>
        <a:xfrm>
          <a:off x="0" y="33063"/>
          <a:ext cx="7757825" cy="792392"/>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IN" sz="3200" b="1" kern="1200" dirty="0" err="1"/>
            <a:t>Sanchari</a:t>
          </a:r>
          <a:r>
            <a:rPr lang="en-IN" sz="3200" b="1" kern="1200" dirty="0"/>
            <a:t> Rog </a:t>
          </a:r>
          <a:r>
            <a:rPr lang="en-IN" sz="3200" b="1" kern="1200" dirty="0" err="1"/>
            <a:t>Niyantran</a:t>
          </a:r>
          <a:r>
            <a:rPr lang="en-IN" sz="3200" b="1" kern="1200" dirty="0"/>
            <a:t> </a:t>
          </a:r>
          <a:r>
            <a:rPr lang="en-IN" sz="3200" b="1" kern="1200" dirty="0" err="1"/>
            <a:t>Aabhiyan</a:t>
          </a:r>
          <a:endParaRPr lang="en-IN" sz="3200" b="1" kern="1200" dirty="0"/>
        </a:p>
      </dsp:txBody>
      <dsp:txXfrm>
        <a:off x="38681" y="71744"/>
        <a:ext cx="7680463" cy="715030"/>
      </dsp:txXfrm>
    </dsp:sp>
  </dsp:spTree>
</dsp:drawing>
</file>

<file path=ppt/diagrams/drawing1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6741D-A55D-4473-AF1D-47A8F121F78C}">
      <dsp:nvSpPr>
        <dsp:cNvPr id="0" name=""/>
        <dsp:cNvSpPr/>
      </dsp:nvSpPr>
      <dsp:spPr>
        <a:xfrm>
          <a:off x="0" y="6373"/>
          <a:ext cx="7747321" cy="733589"/>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hi-IN" sz="1400" b="1" kern="1200"/>
            <a:t>Prevention </a:t>
          </a:r>
          <a:r>
            <a:rPr lang="en-IN" sz="1400" b="1" kern="1200"/>
            <a:t>of diseases, identifying rising trends of diseases and managing them before they turn into outbreaks is more important than treatment of individual cases.</a:t>
          </a:r>
        </a:p>
      </dsp:txBody>
      <dsp:txXfrm>
        <a:off x="35811" y="42184"/>
        <a:ext cx="7675699" cy="661967"/>
      </dsp:txXfrm>
    </dsp:sp>
    <dsp:sp modelId="{44527B30-028C-4B97-875D-2060E560E10B}">
      <dsp:nvSpPr>
        <dsp:cNvPr id="0" name=""/>
        <dsp:cNvSpPr/>
      </dsp:nvSpPr>
      <dsp:spPr>
        <a:xfrm>
          <a:off x="0" y="809083"/>
          <a:ext cx="7747321" cy="733589"/>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IN" sz="1400" b="1" kern="1200"/>
            <a:t>Treatment of disease conditions and timely referral of patients is something that can be done by Health department only.</a:t>
          </a:r>
          <a:endParaRPr lang="en-IN" sz="1400" b="1" kern="1200" dirty="0"/>
        </a:p>
      </dsp:txBody>
      <dsp:txXfrm>
        <a:off x="35811" y="844894"/>
        <a:ext cx="7675699" cy="661967"/>
      </dsp:txXfrm>
    </dsp:sp>
    <dsp:sp modelId="{6BE515CD-62FD-49BA-8032-7F59032E1FB9}">
      <dsp:nvSpPr>
        <dsp:cNvPr id="0" name=""/>
        <dsp:cNvSpPr/>
      </dsp:nvSpPr>
      <dsp:spPr>
        <a:xfrm>
          <a:off x="0" y="1611793"/>
          <a:ext cx="7747321" cy="733589"/>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IN" sz="1400" b="1" kern="1200"/>
            <a:t>But, Disease prevention and mitigation requires multidimensional efforts involving various Government departments and stake holders from various NGOs. </a:t>
          </a:r>
        </a:p>
      </dsp:txBody>
      <dsp:txXfrm>
        <a:off x="35811" y="1647604"/>
        <a:ext cx="7675699" cy="661967"/>
      </dsp:txXfrm>
    </dsp:sp>
    <dsp:sp modelId="{24547206-8D24-4415-8C69-097ECF11E0C6}">
      <dsp:nvSpPr>
        <dsp:cNvPr id="0" name=""/>
        <dsp:cNvSpPr/>
      </dsp:nvSpPr>
      <dsp:spPr>
        <a:xfrm>
          <a:off x="0" y="2414503"/>
          <a:ext cx="7747321" cy="733589"/>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IN" sz="1400" b="1" kern="1200"/>
            <a:t>Therefore, the state of UP has adopted a Whole of the Government approach for disease prevention and mitigation. </a:t>
          </a:r>
        </a:p>
      </dsp:txBody>
      <dsp:txXfrm>
        <a:off x="35811" y="2450314"/>
        <a:ext cx="7675699" cy="661967"/>
      </dsp:txXfrm>
    </dsp:sp>
    <dsp:sp modelId="{EF767EE9-F5CD-4C51-9786-C7F6D87DB68A}">
      <dsp:nvSpPr>
        <dsp:cNvPr id="0" name=""/>
        <dsp:cNvSpPr/>
      </dsp:nvSpPr>
      <dsp:spPr>
        <a:xfrm>
          <a:off x="0" y="3217213"/>
          <a:ext cx="7747321" cy="733589"/>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IN" sz="1400" b="1" kern="1200"/>
            <a:t>12 Different government departments have well defined roles and responsibilities for disease mitigation and execute different preventive measures based on their micro plans of activities.</a:t>
          </a:r>
        </a:p>
      </dsp:txBody>
      <dsp:txXfrm>
        <a:off x="35811" y="3253024"/>
        <a:ext cx="7675699" cy="661967"/>
      </dsp:txXfrm>
    </dsp:sp>
    <dsp:sp modelId="{83A17C65-8D64-4EC6-8FDB-C86FC341EC53}">
      <dsp:nvSpPr>
        <dsp:cNvPr id="0" name=""/>
        <dsp:cNvSpPr/>
      </dsp:nvSpPr>
      <dsp:spPr>
        <a:xfrm>
          <a:off x="0" y="4019923"/>
          <a:ext cx="7747321" cy="733589"/>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IN" sz="1400" b="1" kern="1200"/>
            <a:t>Thrice every year (in the months of April, July, October) all departments conduct co-ordinated activities in the form of “Sanchari Rog Niyantran Aabhiyan.”</a:t>
          </a:r>
        </a:p>
      </dsp:txBody>
      <dsp:txXfrm>
        <a:off x="35811" y="4055734"/>
        <a:ext cx="7675699" cy="661967"/>
      </dsp:txXfrm>
    </dsp:sp>
    <dsp:sp modelId="{EA765C6B-D2C1-4E1D-9442-15FCB2A11D10}">
      <dsp:nvSpPr>
        <dsp:cNvPr id="0" name=""/>
        <dsp:cNvSpPr/>
      </dsp:nvSpPr>
      <dsp:spPr>
        <a:xfrm>
          <a:off x="0" y="4822633"/>
          <a:ext cx="7747321" cy="733589"/>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IN" sz="1400" b="1" kern="1200"/>
            <a:t>Simultaneously, trained Front Line workers (ASHAs and AWWs) conduct a house to house sensitization and Behaviour change campaign (BCC) called “Dastak”.</a:t>
          </a:r>
        </a:p>
      </dsp:txBody>
      <dsp:txXfrm>
        <a:off x="35811" y="4858444"/>
        <a:ext cx="7675699" cy="661967"/>
      </dsp:txXfrm>
    </dsp:sp>
  </dsp:spTree>
</dsp:drawing>
</file>

<file path=ppt/diagrams/drawing1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72718-1DF1-4722-A162-E151850C4D79}">
      <dsp:nvSpPr>
        <dsp:cNvPr id="0" name=""/>
        <dsp:cNvSpPr/>
      </dsp:nvSpPr>
      <dsp:spPr>
        <a:xfrm>
          <a:off x="0" y="390153"/>
          <a:ext cx="4778387" cy="848663"/>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IN" sz="3600" b="1" kern="1200" dirty="0"/>
            <a:t>Activities in SRNA</a:t>
          </a:r>
        </a:p>
      </dsp:txBody>
      <dsp:txXfrm>
        <a:off x="41428" y="431581"/>
        <a:ext cx="4695531" cy="765807"/>
      </dsp:txXfrm>
    </dsp:sp>
  </dsp:spTree>
</dsp:drawing>
</file>

<file path=ppt/diagrams/drawing1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4D78BF-F5CE-41AF-82E6-4CFA4D45F8AC}">
      <dsp:nvSpPr>
        <dsp:cNvPr id="0" name=""/>
        <dsp:cNvSpPr/>
      </dsp:nvSpPr>
      <dsp:spPr>
        <a:xfrm>
          <a:off x="0" y="280728"/>
          <a:ext cx="4659756" cy="1368900"/>
        </a:xfrm>
        <a:prstGeom prst="roundRect">
          <a:avLst/>
        </a:prstGeom>
        <a:solidFill>
          <a:schemeClr val="accent4">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IN" sz="2600" kern="1200"/>
            <a:t>Focus on Prevention.</a:t>
          </a:r>
        </a:p>
      </dsp:txBody>
      <dsp:txXfrm>
        <a:off x="66824" y="347552"/>
        <a:ext cx="4526108" cy="1235252"/>
      </dsp:txXfrm>
    </dsp:sp>
    <dsp:sp modelId="{374A8001-6550-4E25-B110-A782C80AC6E2}">
      <dsp:nvSpPr>
        <dsp:cNvPr id="0" name=""/>
        <dsp:cNvSpPr/>
      </dsp:nvSpPr>
      <dsp:spPr>
        <a:xfrm>
          <a:off x="0" y="1724508"/>
          <a:ext cx="4659756" cy="1368900"/>
        </a:xfrm>
        <a:prstGeom prst="roundRect">
          <a:avLst/>
        </a:prstGeom>
        <a:solidFill>
          <a:schemeClr val="accent4">
            <a:shade val="80000"/>
            <a:hueOff val="528246"/>
            <a:satOff val="-30258"/>
            <a:lumOff val="3354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IN" sz="2600" kern="1200" dirty="0"/>
            <a:t>Micro plan based predefined activities by different government departments.</a:t>
          </a:r>
        </a:p>
      </dsp:txBody>
      <dsp:txXfrm>
        <a:off x="66824" y="1791332"/>
        <a:ext cx="4526108" cy="1235252"/>
      </dsp:txXfrm>
    </dsp:sp>
  </dsp:spTree>
</dsp:drawing>
</file>

<file path=ppt/diagrams/drawing1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A0E3A-0C73-4854-8F6D-20EFB3EE6A67}">
      <dsp:nvSpPr>
        <dsp:cNvPr id="0" name=""/>
        <dsp:cNvSpPr/>
      </dsp:nvSpPr>
      <dsp:spPr>
        <a:xfrm>
          <a:off x="0" y="0"/>
          <a:ext cx="9357360" cy="844593"/>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IN" sz="4000" b="1" kern="1200" dirty="0"/>
            <a:t>Preventive activities :  Vector control</a:t>
          </a:r>
        </a:p>
      </dsp:txBody>
      <dsp:txXfrm>
        <a:off x="41230" y="41230"/>
        <a:ext cx="9274900" cy="762133"/>
      </dsp:txXfrm>
    </dsp:sp>
  </dsp:spTree>
</dsp:drawing>
</file>

<file path=ppt/diagrams/drawing1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75862-CE09-42CA-9673-8F066E316218}">
      <dsp:nvSpPr>
        <dsp:cNvPr id="0" name=""/>
        <dsp:cNvSpPr/>
      </dsp:nvSpPr>
      <dsp:spPr>
        <a:xfrm>
          <a:off x="0" y="430158"/>
          <a:ext cx="8509000" cy="1110955"/>
        </a:xfrm>
        <a:prstGeom prst="roundRect">
          <a:avLst/>
        </a:prstGeom>
        <a:solidFill>
          <a:schemeClr val="accent3">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IN" sz="3600" b="1" kern="1200" dirty="0" smtClean="0"/>
            <a:t>Mosquitoes</a:t>
          </a:r>
          <a:r>
            <a:rPr lang="en-IN" sz="6500" kern="1200" dirty="0" smtClean="0"/>
            <a:t> </a:t>
          </a:r>
          <a:endParaRPr lang="en-IN" sz="6500" kern="1200" dirty="0"/>
        </a:p>
      </dsp:txBody>
      <dsp:txXfrm>
        <a:off x="54232" y="484390"/>
        <a:ext cx="8400536" cy="1002491"/>
      </dsp:txXfrm>
    </dsp:sp>
    <dsp:sp modelId="{1F0CD65D-521F-44C5-8674-4C39C39F6FAD}">
      <dsp:nvSpPr>
        <dsp:cNvPr id="0" name=""/>
        <dsp:cNvSpPr/>
      </dsp:nvSpPr>
      <dsp:spPr>
        <a:xfrm>
          <a:off x="0" y="1541113"/>
          <a:ext cx="8509000" cy="3908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16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IN" sz="2000" kern="1200"/>
            <a:t>Identifying high vector density areas</a:t>
          </a:r>
        </a:p>
        <a:p>
          <a:pPr marL="457200" lvl="2" indent="-228600" algn="l" defTabSz="889000">
            <a:lnSpc>
              <a:spcPct val="90000"/>
            </a:lnSpc>
            <a:spcBef>
              <a:spcPct val="0"/>
            </a:spcBef>
            <a:spcAft>
              <a:spcPct val="20000"/>
            </a:spcAft>
            <a:buChar char="••"/>
          </a:pPr>
          <a:r>
            <a:rPr lang="en-IN" sz="2000" kern="1200"/>
            <a:t>Previous year data</a:t>
          </a:r>
        </a:p>
        <a:p>
          <a:pPr marL="457200" lvl="2" indent="-228600" algn="l" defTabSz="889000">
            <a:lnSpc>
              <a:spcPct val="90000"/>
            </a:lnSpc>
            <a:spcBef>
              <a:spcPct val="0"/>
            </a:spcBef>
            <a:spcAft>
              <a:spcPct val="20000"/>
            </a:spcAft>
            <a:buChar char="••"/>
          </a:pPr>
          <a:r>
            <a:rPr lang="en-IN" sz="2000" kern="1200" dirty="0"/>
            <a:t>Data from DBCs and </a:t>
          </a:r>
          <a:r>
            <a:rPr lang="en-IN" sz="2000" kern="1200" dirty="0" err="1"/>
            <a:t>Dastak</a:t>
          </a:r>
          <a:endParaRPr lang="en-IN" sz="2000" kern="1200" dirty="0"/>
        </a:p>
        <a:p>
          <a:pPr marL="228600" lvl="1" indent="-228600" algn="l" defTabSz="889000">
            <a:lnSpc>
              <a:spcPct val="90000"/>
            </a:lnSpc>
            <a:spcBef>
              <a:spcPct val="0"/>
            </a:spcBef>
            <a:spcAft>
              <a:spcPct val="20000"/>
            </a:spcAft>
            <a:buChar char="••"/>
          </a:pPr>
          <a:r>
            <a:rPr lang="en-IN" sz="2000" kern="1200"/>
            <a:t>Mosquito control activities </a:t>
          </a:r>
        </a:p>
        <a:p>
          <a:pPr marL="457200" lvl="2" indent="-228600" algn="l" defTabSz="889000">
            <a:lnSpc>
              <a:spcPct val="90000"/>
            </a:lnSpc>
            <a:spcBef>
              <a:spcPct val="0"/>
            </a:spcBef>
            <a:spcAft>
              <a:spcPct val="20000"/>
            </a:spcAft>
            <a:buChar char="••"/>
          </a:pPr>
          <a:r>
            <a:rPr lang="en-IN" sz="2000" kern="1200"/>
            <a:t>Breeding site identification </a:t>
          </a:r>
        </a:p>
        <a:p>
          <a:pPr marL="457200" lvl="2" indent="-228600" algn="l" defTabSz="889000">
            <a:lnSpc>
              <a:spcPct val="90000"/>
            </a:lnSpc>
            <a:spcBef>
              <a:spcPct val="0"/>
            </a:spcBef>
            <a:spcAft>
              <a:spcPct val="20000"/>
            </a:spcAft>
            <a:buChar char="••"/>
          </a:pPr>
          <a:r>
            <a:rPr lang="en-IN" sz="2000" kern="1200"/>
            <a:t>Prevention of mosquito breeding</a:t>
          </a:r>
        </a:p>
        <a:p>
          <a:pPr marL="457200" lvl="2" indent="-228600" algn="l" defTabSz="889000">
            <a:lnSpc>
              <a:spcPct val="90000"/>
            </a:lnSpc>
            <a:spcBef>
              <a:spcPct val="0"/>
            </a:spcBef>
            <a:spcAft>
              <a:spcPct val="20000"/>
            </a:spcAft>
            <a:buChar char="••"/>
          </a:pPr>
          <a:r>
            <a:rPr lang="en-IN" sz="2000" kern="1200"/>
            <a:t>Activities for control of Adult mosquitoes (Fogging)</a:t>
          </a:r>
        </a:p>
        <a:p>
          <a:pPr marL="457200" lvl="2" indent="-228600" algn="l" defTabSz="889000">
            <a:lnSpc>
              <a:spcPct val="90000"/>
            </a:lnSpc>
            <a:spcBef>
              <a:spcPct val="0"/>
            </a:spcBef>
            <a:spcAft>
              <a:spcPct val="20000"/>
            </a:spcAft>
            <a:buChar char="••"/>
          </a:pPr>
          <a:r>
            <a:rPr lang="en-IN" sz="2000" kern="1200"/>
            <a:t>Anti Larva measures (Antilarval spray)</a:t>
          </a:r>
        </a:p>
        <a:p>
          <a:pPr marL="228600" lvl="1" indent="-228600" algn="l" defTabSz="889000">
            <a:lnSpc>
              <a:spcPct val="90000"/>
            </a:lnSpc>
            <a:spcBef>
              <a:spcPct val="0"/>
            </a:spcBef>
            <a:spcAft>
              <a:spcPct val="20000"/>
            </a:spcAft>
            <a:buChar char="••"/>
          </a:pPr>
          <a:r>
            <a:rPr lang="en-IN" sz="2000" kern="1200"/>
            <a:t>Avoiding mosquito bite</a:t>
          </a:r>
        </a:p>
        <a:p>
          <a:pPr marL="457200" lvl="2" indent="-228600" algn="l" defTabSz="889000">
            <a:lnSpc>
              <a:spcPct val="90000"/>
            </a:lnSpc>
            <a:spcBef>
              <a:spcPct val="0"/>
            </a:spcBef>
            <a:spcAft>
              <a:spcPct val="20000"/>
            </a:spcAft>
            <a:buChar char="••"/>
          </a:pPr>
          <a:r>
            <a:rPr lang="en-IN" sz="2000" kern="1200"/>
            <a:t>Use of mosquito nets</a:t>
          </a:r>
        </a:p>
        <a:p>
          <a:pPr marL="457200" lvl="2" indent="-228600" algn="l" defTabSz="889000">
            <a:lnSpc>
              <a:spcPct val="90000"/>
            </a:lnSpc>
            <a:spcBef>
              <a:spcPct val="0"/>
            </a:spcBef>
            <a:spcAft>
              <a:spcPct val="20000"/>
            </a:spcAft>
            <a:buChar char="••"/>
          </a:pPr>
          <a:r>
            <a:rPr lang="en-IN" sz="2000" kern="1200"/>
            <a:t>Mosquito repellent cream</a:t>
          </a:r>
        </a:p>
        <a:p>
          <a:pPr marL="457200" lvl="2" indent="-228600" algn="l" defTabSz="889000">
            <a:lnSpc>
              <a:spcPct val="90000"/>
            </a:lnSpc>
            <a:spcBef>
              <a:spcPct val="0"/>
            </a:spcBef>
            <a:spcAft>
              <a:spcPct val="20000"/>
            </a:spcAft>
            <a:buChar char="••"/>
          </a:pPr>
          <a:r>
            <a:rPr lang="en-IN" sz="2000" kern="1200" dirty="0"/>
            <a:t>Full sleeved shirts and full length pants for students</a:t>
          </a:r>
        </a:p>
      </dsp:txBody>
      <dsp:txXfrm>
        <a:off x="0" y="1541113"/>
        <a:ext cx="8509000" cy="3908160"/>
      </dsp:txXfrm>
    </dsp:sp>
  </dsp:spTree>
</dsp:drawing>
</file>

<file path=ppt/diagrams/drawing1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38BE5-89A6-410E-8B3F-489E46ED4C7D}">
      <dsp:nvSpPr>
        <dsp:cNvPr id="0" name=""/>
        <dsp:cNvSpPr/>
      </dsp:nvSpPr>
      <dsp:spPr>
        <a:xfrm>
          <a:off x="0" y="6588"/>
          <a:ext cx="9621520" cy="9547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IN" sz="4000" b="1" kern="1200" dirty="0"/>
            <a:t>Preventive activities : Vector Control</a:t>
          </a:r>
        </a:p>
      </dsp:txBody>
      <dsp:txXfrm>
        <a:off x="46606" y="53194"/>
        <a:ext cx="9528308" cy="861508"/>
      </dsp:txXfrm>
    </dsp:sp>
  </dsp:spTree>
</dsp:drawing>
</file>

<file path=ppt/diagrams/drawing1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573C0-660B-4ABA-B02E-82032BA67737}">
      <dsp:nvSpPr>
        <dsp:cNvPr id="0" name=""/>
        <dsp:cNvSpPr/>
      </dsp:nvSpPr>
      <dsp:spPr>
        <a:xfrm>
          <a:off x="0" y="276612"/>
          <a:ext cx="11541760" cy="1216800"/>
        </a:xfrm>
        <a:prstGeom prst="roundRect">
          <a:avLst/>
        </a:prstGeom>
        <a:solidFill>
          <a:schemeClr val="accent6">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IN" sz="2800" kern="1200"/>
            <a:t>Rodents (Department of Agriculture)</a:t>
          </a:r>
        </a:p>
      </dsp:txBody>
      <dsp:txXfrm>
        <a:off x="59399" y="336011"/>
        <a:ext cx="11422962" cy="1098002"/>
      </dsp:txXfrm>
    </dsp:sp>
    <dsp:sp modelId="{6D76A566-0795-415C-8D5F-B2E2BAEDB5CE}">
      <dsp:nvSpPr>
        <dsp:cNvPr id="0" name=""/>
        <dsp:cNvSpPr/>
      </dsp:nvSpPr>
      <dsp:spPr>
        <a:xfrm>
          <a:off x="0" y="1680612"/>
          <a:ext cx="11541760" cy="1216800"/>
        </a:xfrm>
        <a:prstGeom prst="roundRect">
          <a:avLst/>
        </a:prstGeom>
        <a:solidFill>
          <a:schemeClr val="accent6">
            <a:shade val="80000"/>
            <a:hueOff val="382266"/>
            <a:satOff val="-28565"/>
            <a:lumOff val="3145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IN" sz="2800" kern="1200" dirty="0"/>
            <a:t>Important because cases of Scrub Typhus and Leptospirosis are being regularly reported from various districts of the state</a:t>
          </a:r>
        </a:p>
      </dsp:txBody>
      <dsp:txXfrm>
        <a:off x="59399" y="1740011"/>
        <a:ext cx="11422962" cy="1098002"/>
      </dsp:txXfrm>
    </dsp:sp>
    <dsp:sp modelId="{3EED6F72-075B-4D05-A76E-1709B24C5DE6}">
      <dsp:nvSpPr>
        <dsp:cNvPr id="0" name=""/>
        <dsp:cNvSpPr/>
      </dsp:nvSpPr>
      <dsp:spPr>
        <a:xfrm>
          <a:off x="0" y="2897412"/>
          <a:ext cx="11541760" cy="1177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451"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IN" sz="2400" kern="1200"/>
            <a:t>Sensitization  on rodents as carriers of different diseases</a:t>
          </a:r>
        </a:p>
        <a:p>
          <a:pPr marL="228600" lvl="1" indent="-228600" algn="l" defTabSz="1066800">
            <a:lnSpc>
              <a:spcPct val="90000"/>
            </a:lnSpc>
            <a:spcBef>
              <a:spcPct val="0"/>
            </a:spcBef>
            <a:spcAft>
              <a:spcPct val="20000"/>
            </a:spcAft>
            <a:buChar char="••"/>
          </a:pPr>
          <a:r>
            <a:rPr lang="en-IN" sz="2400" kern="1200" dirty="0"/>
            <a:t>Sensitization  on rodent control measures</a:t>
          </a:r>
        </a:p>
        <a:p>
          <a:pPr marL="228600" lvl="1" indent="-228600" algn="l" defTabSz="1066800">
            <a:lnSpc>
              <a:spcPct val="90000"/>
            </a:lnSpc>
            <a:spcBef>
              <a:spcPct val="0"/>
            </a:spcBef>
            <a:spcAft>
              <a:spcPct val="20000"/>
            </a:spcAft>
            <a:buChar char="••"/>
          </a:pPr>
          <a:r>
            <a:rPr lang="en-IN" sz="2400" kern="1200" dirty="0"/>
            <a:t>Distribution of Anti rodent chemicals</a:t>
          </a:r>
        </a:p>
      </dsp:txBody>
      <dsp:txXfrm>
        <a:off x="0" y="2897412"/>
        <a:ext cx="11541760" cy="117731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6AF13-B6D4-40AE-8EA7-E8D50AD52FAC}">
      <dsp:nvSpPr>
        <dsp:cNvPr id="0" name=""/>
        <dsp:cNvSpPr/>
      </dsp:nvSpPr>
      <dsp:spPr>
        <a:xfrm>
          <a:off x="0" y="378"/>
          <a:ext cx="4020128" cy="76753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b="1" kern="1200" dirty="0"/>
            <a:t>Mosquito Eggs</a:t>
          </a:r>
          <a:endParaRPr lang="en-IN" sz="3600" kern="1200" dirty="0"/>
        </a:p>
      </dsp:txBody>
      <dsp:txXfrm>
        <a:off x="37468" y="37846"/>
        <a:ext cx="3945192" cy="692602"/>
      </dsp:txXfrm>
    </dsp:sp>
  </dsp:spTree>
</dsp:drawing>
</file>

<file path=ppt/diagrams/drawing1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A1CD6-DFA1-466E-AE96-ED92807E5CCB}">
      <dsp:nvSpPr>
        <dsp:cNvPr id="0" name=""/>
        <dsp:cNvSpPr/>
      </dsp:nvSpPr>
      <dsp:spPr>
        <a:xfrm>
          <a:off x="0" y="8421"/>
          <a:ext cx="8097520" cy="97344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IN" sz="4000" b="1" kern="1200" dirty="0"/>
            <a:t>Animal Husbandry department </a:t>
          </a:r>
        </a:p>
      </dsp:txBody>
      <dsp:txXfrm>
        <a:off x="47519" y="55940"/>
        <a:ext cx="8002482" cy="878402"/>
      </dsp:txXfrm>
    </dsp:sp>
  </dsp:spTree>
</dsp:drawing>
</file>

<file path=ppt/diagrams/drawing1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C16C6-2882-4DBF-B385-9F1CDB281BCF}">
      <dsp:nvSpPr>
        <dsp:cNvPr id="0" name=""/>
        <dsp:cNvSpPr/>
      </dsp:nvSpPr>
      <dsp:spPr>
        <a:xfrm>
          <a:off x="264139" y="325018"/>
          <a:ext cx="11663720" cy="957025"/>
        </a:xfrm>
        <a:prstGeom prst="roundRect">
          <a:avLst/>
        </a:prstGeom>
        <a:solidFill>
          <a:schemeClr val="accent3">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IN" sz="3600" b="1" kern="1200" dirty="0"/>
            <a:t>Important because </a:t>
          </a:r>
        </a:p>
      </dsp:txBody>
      <dsp:txXfrm>
        <a:off x="310857" y="371736"/>
        <a:ext cx="11570284" cy="863589"/>
      </dsp:txXfrm>
    </dsp:sp>
    <dsp:sp modelId="{590CD712-C21E-4C9C-AF30-421708464E9A}">
      <dsp:nvSpPr>
        <dsp:cNvPr id="0" name=""/>
        <dsp:cNvSpPr/>
      </dsp:nvSpPr>
      <dsp:spPr>
        <a:xfrm>
          <a:off x="0" y="1393787"/>
          <a:ext cx="12192000" cy="336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IN" sz="2400" kern="1200"/>
            <a:t>Cases of different zoonotic diseases like Leptospirosis are being regularly reported from various districts of the state </a:t>
          </a:r>
        </a:p>
        <a:p>
          <a:pPr marL="228600" lvl="1" indent="-228600" algn="l" defTabSz="1066800">
            <a:lnSpc>
              <a:spcPct val="90000"/>
            </a:lnSpc>
            <a:spcBef>
              <a:spcPct val="0"/>
            </a:spcBef>
            <a:spcAft>
              <a:spcPct val="20000"/>
            </a:spcAft>
            <a:buChar char="••"/>
          </a:pPr>
          <a:r>
            <a:rPr lang="en-IN" sz="2400" kern="1200" dirty="0"/>
            <a:t>Animals are secondary/reservoir hosts in many human diseases</a:t>
          </a:r>
        </a:p>
        <a:p>
          <a:pPr marL="228600" lvl="1" indent="-228600" algn="l" defTabSz="1066800">
            <a:lnSpc>
              <a:spcPct val="90000"/>
            </a:lnSpc>
            <a:spcBef>
              <a:spcPct val="0"/>
            </a:spcBef>
            <a:spcAft>
              <a:spcPct val="20000"/>
            </a:spcAft>
            <a:buChar char="••"/>
          </a:pPr>
          <a:r>
            <a:rPr lang="en-IN" sz="2400" kern="1200"/>
            <a:t>Unclean and unhygienic conditions in Animal sheds can contribute to  spread of diseases in Animals and Humans </a:t>
          </a:r>
        </a:p>
        <a:p>
          <a:pPr marL="228600" lvl="1" indent="-228600" algn="l" defTabSz="1066800">
            <a:lnSpc>
              <a:spcPct val="90000"/>
            </a:lnSpc>
            <a:spcBef>
              <a:spcPct val="0"/>
            </a:spcBef>
            <a:spcAft>
              <a:spcPct val="20000"/>
            </a:spcAft>
            <a:buChar char="••"/>
          </a:pPr>
          <a:r>
            <a:rPr lang="en-IN" sz="2400" kern="1200"/>
            <a:t>Activities</a:t>
          </a:r>
        </a:p>
        <a:p>
          <a:pPr marL="457200" lvl="2" indent="-228600" algn="l" defTabSz="1066800">
            <a:lnSpc>
              <a:spcPct val="90000"/>
            </a:lnSpc>
            <a:spcBef>
              <a:spcPct val="0"/>
            </a:spcBef>
            <a:spcAft>
              <a:spcPct val="20000"/>
            </a:spcAft>
            <a:buChar char="••"/>
          </a:pPr>
          <a:r>
            <a:rPr lang="en-IN" sz="2400" kern="1200"/>
            <a:t>Sensitization of Animal farmers</a:t>
          </a:r>
        </a:p>
        <a:p>
          <a:pPr marL="457200" lvl="2" indent="-228600" algn="l" defTabSz="1066800">
            <a:lnSpc>
              <a:spcPct val="90000"/>
            </a:lnSpc>
            <a:spcBef>
              <a:spcPct val="0"/>
            </a:spcBef>
            <a:spcAft>
              <a:spcPct val="20000"/>
            </a:spcAft>
            <a:buChar char="••"/>
          </a:pPr>
          <a:r>
            <a:rPr lang="en-IN" sz="2400" kern="1200"/>
            <a:t>Monitoring of animal farms for general cleanliness</a:t>
          </a:r>
        </a:p>
        <a:p>
          <a:pPr marL="457200" lvl="2" indent="-228600" algn="l" defTabSz="1066800">
            <a:lnSpc>
              <a:spcPct val="90000"/>
            </a:lnSpc>
            <a:spcBef>
              <a:spcPct val="0"/>
            </a:spcBef>
            <a:spcAft>
              <a:spcPct val="20000"/>
            </a:spcAft>
            <a:buChar char="••"/>
          </a:pPr>
          <a:r>
            <a:rPr lang="en-IN" sz="2400" kern="1200" dirty="0"/>
            <a:t>Motivating for shifting animal farms away from inhabited areas </a:t>
          </a:r>
        </a:p>
      </dsp:txBody>
      <dsp:txXfrm>
        <a:off x="0" y="1393787"/>
        <a:ext cx="12192000" cy="3363750"/>
      </dsp:txXfrm>
    </dsp:sp>
  </dsp:spTree>
</dsp:drawing>
</file>

<file path=ppt/diagrams/drawing1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D1ED24-7AF4-4CEA-A27E-18293FEC2164}">
      <dsp:nvSpPr>
        <dsp:cNvPr id="0" name=""/>
        <dsp:cNvSpPr/>
      </dsp:nvSpPr>
      <dsp:spPr>
        <a:xfrm>
          <a:off x="0" y="12822"/>
          <a:ext cx="9255760" cy="131274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IN" sz="3400" b="1" kern="1200" dirty="0"/>
            <a:t>Urban development / Rural Development and Panchayati Raj departments </a:t>
          </a:r>
        </a:p>
      </dsp:txBody>
      <dsp:txXfrm>
        <a:off x="64083" y="76905"/>
        <a:ext cx="9127594" cy="1184574"/>
      </dsp:txXfrm>
    </dsp:sp>
  </dsp:spTree>
</dsp:drawing>
</file>

<file path=ppt/diagrams/drawing1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00357-CCCF-4FED-9423-F7F31957B8B1}">
      <dsp:nvSpPr>
        <dsp:cNvPr id="0" name=""/>
        <dsp:cNvSpPr/>
      </dsp:nvSpPr>
      <dsp:spPr>
        <a:xfrm>
          <a:off x="0" y="49559"/>
          <a:ext cx="10525759" cy="823680"/>
        </a:xfrm>
        <a:prstGeom prst="roundRect">
          <a:avLst/>
        </a:prstGeom>
        <a:solidFill>
          <a:schemeClr val="accent2">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IN" sz="2000" kern="1200"/>
            <a:t>These departments paly the most crucial role for disease prevention in Urban and Rural populations respectively</a:t>
          </a:r>
        </a:p>
      </dsp:txBody>
      <dsp:txXfrm>
        <a:off x="40209" y="89768"/>
        <a:ext cx="10445341" cy="743262"/>
      </dsp:txXfrm>
    </dsp:sp>
    <dsp:sp modelId="{4C5590DD-5E0A-450D-8137-8DB55B3B5ED1}">
      <dsp:nvSpPr>
        <dsp:cNvPr id="0" name=""/>
        <dsp:cNvSpPr/>
      </dsp:nvSpPr>
      <dsp:spPr>
        <a:xfrm>
          <a:off x="0" y="999959"/>
          <a:ext cx="10525759" cy="823680"/>
        </a:xfrm>
        <a:prstGeom prst="roundRect">
          <a:avLst/>
        </a:prstGeom>
        <a:solidFill>
          <a:schemeClr val="accent2">
            <a:shade val="50000"/>
            <a:hueOff val="-219540"/>
            <a:satOff val="1749"/>
            <a:lumOff val="1869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IN" sz="2000" kern="1200"/>
            <a:t>IEC activities </a:t>
          </a:r>
        </a:p>
      </dsp:txBody>
      <dsp:txXfrm>
        <a:off x="40209" y="1040168"/>
        <a:ext cx="10445341" cy="743262"/>
      </dsp:txXfrm>
    </dsp:sp>
    <dsp:sp modelId="{E8934357-828A-4CE0-BE6B-9BBB33C039A7}">
      <dsp:nvSpPr>
        <dsp:cNvPr id="0" name=""/>
        <dsp:cNvSpPr/>
      </dsp:nvSpPr>
      <dsp:spPr>
        <a:xfrm>
          <a:off x="0" y="1950359"/>
          <a:ext cx="10525759" cy="823680"/>
        </a:xfrm>
        <a:prstGeom prst="roundRect">
          <a:avLst/>
        </a:prstGeom>
        <a:solidFill>
          <a:schemeClr val="accent2">
            <a:shade val="50000"/>
            <a:hueOff val="-439079"/>
            <a:satOff val="3498"/>
            <a:lumOff val="3739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IN" sz="2000" kern="1200"/>
            <a:t>Mosquito and rodent control measures (Survey, notices to defaulters, Adulticide and larvicidal activites) and sensitization  for the same</a:t>
          </a:r>
        </a:p>
      </dsp:txBody>
      <dsp:txXfrm>
        <a:off x="40209" y="1990568"/>
        <a:ext cx="10445341" cy="743262"/>
      </dsp:txXfrm>
    </dsp:sp>
    <dsp:sp modelId="{9639391A-C8CB-41EA-B0B0-E98CC14A829A}">
      <dsp:nvSpPr>
        <dsp:cNvPr id="0" name=""/>
        <dsp:cNvSpPr/>
      </dsp:nvSpPr>
      <dsp:spPr>
        <a:xfrm>
          <a:off x="0" y="2900759"/>
          <a:ext cx="10525759" cy="823680"/>
        </a:xfrm>
        <a:prstGeom prst="roundRect">
          <a:avLst/>
        </a:prstGeom>
        <a:solidFill>
          <a:schemeClr val="accent2">
            <a:shade val="50000"/>
            <a:hueOff val="-439079"/>
            <a:satOff val="3498"/>
            <a:lumOff val="3739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IN" sz="2000" kern="1200"/>
            <a:t>Identification and marking of unsafe water sources, ensuring supply of potable water</a:t>
          </a:r>
        </a:p>
      </dsp:txBody>
      <dsp:txXfrm>
        <a:off x="40209" y="2940968"/>
        <a:ext cx="10445341" cy="743262"/>
      </dsp:txXfrm>
    </dsp:sp>
    <dsp:sp modelId="{D35EDD69-BBEA-45B5-913F-090A76883EB0}">
      <dsp:nvSpPr>
        <dsp:cNvPr id="0" name=""/>
        <dsp:cNvSpPr/>
      </dsp:nvSpPr>
      <dsp:spPr>
        <a:xfrm>
          <a:off x="0" y="3851160"/>
          <a:ext cx="10525759" cy="823680"/>
        </a:xfrm>
        <a:prstGeom prst="roundRect">
          <a:avLst/>
        </a:prstGeom>
        <a:solidFill>
          <a:schemeClr val="accent2">
            <a:shade val="50000"/>
            <a:hueOff val="-219540"/>
            <a:satOff val="1749"/>
            <a:lumOff val="1869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IN" sz="2000" kern="1200"/>
            <a:t>Environmental cleanliness</a:t>
          </a:r>
        </a:p>
      </dsp:txBody>
      <dsp:txXfrm>
        <a:off x="40209" y="3891369"/>
        <a:ext cx="10445341" cy="743262"/>
      </dsp:txXfrm>
    </dsp:sp>
  </dsp:spTree>
</dsp:drawing>
</file>

<file path=ppt/diagrams/drawing1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A57CF-7C48-46A0-A577-30794B1AE84F}">
      <dsp:nvSpPr>
        <dsp:cNvPr id="0" name=""/>
        <dsp:cNvSpPr/>
      </dsp:nvSpPr>
      <dsp:spPr>
        <a:xfrm>
          <a:off x="0" y="241581"/>
          <a:ext cx="10515600" cy="84240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IN" sz="3600" b="1" kern="1200" dirty="0"/>
            <a:t>Integrated Child Development Scheme (ICDS) </a:t>
          </a:r>
        </a:p>
      </dsp:txBody>
      <dsp:txXfrm>
        <a:off x="41123" y="282704"/>
        <a:ext cx="10433354" cy="760154"/>
      </dsp:txXfrm>
    </dsp:sp>
  </dsp:spTree>
</dsp:drawing>
</file>

<file path=ppt/diagrams/drawing1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D0C6A-7C55-4C05-970C-9449B6E7FAC2}">
      <dsp:nvSpPr>
        <dsp:cNvPr id="0" name=""/>
        <dsp:cNvSpPr/>
      </dsp:nvSpPr>
      <dsp:spPr>
        <a:xfrm>
          <a:off x="0" y="584749"/>
          <a:ext cx="10251440" cy="1216800"/>
        </a:xfrm>
        <a:prstGeom prst="roundRect">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IN" sz="2800" kern="1200" dirty="0"/>
            <a:t>Ensuring training of AWWs on various public health and disease mitigation aspects</a:t>
          </a:r>
        </a:p>
      </dsp:txBody>
      <dsp:txXfrm>
        <a:off x="59399" y="644148"/>
        <a:ext cx="10132642" cy="1098002"/>
      </dsp:txXfrm>
    </dsp:sp>
    <dsp:sp modelId="{8492C128-85E0-498A-A9B2-AC502BD47A03}">
      <dsp:nvSpPr>
        <dsp:cNvPr id="0" name=""/>
        <dsp:cNvSpPr/>
      </dsp:nvSpPr>
      <dsp:spPr>
        <a:xfrm>
          <a:off x="0" y="1988749"/>
          <a:ext cx="10251440" cy="1216800"/>
        </a:xfrm>
        <a:prstGeom prst="roundRect">
          <a:avLst/>
        </a:prstGeom>
        <a:solidFill>
          <a:schemeClr val="accent3">
            <a:shade val="80000"/>
            <a:hueOff val="-128999"/>
            <a:satOff val="-26493"/>
            <a:lumOff val="1988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IN" sz="2800" kern="1200"/>
            <a:t>Identification of children with malnourishment </a:t>
          </a:r>
        </a:p>
      </dsp:txBody>
      <dsp:txXfrm>
        <a:off x="59399" y="2048148"/>
        <a:ext cx="10132642" cy="1098002"/>
      </dsp:txXfrm>
    </dsp:sp>
    <dsp:sp modelId="{19C9D739-7E72-4941-B854-B2900449AEE4}">
      <dsp:nvSpPr>
        <dsp:cNvPr id="0" name=""/>
        <dsp:cNvSpPr/>
      </dsp:nvSpPr>
      <dsp:spPr>
        <a:xfrm>
          <a:off x="0" y="3392750"/>
          <a:ext cx="10251440" cy="1216800"/>
        </a:xfrm>
        <a:prstGeom prst="roundRect">
          <a:avLst/>
        </a:prstGeom>
        <a:solidFill>
          <a:schemeClr val="accent3">
            <a:shade val="80000"/>
            <a:hueOff val="-257998"/>
            <a:satOff val="-52986"/>
            <a:lumOff val="3976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IN" sz="2800" kern="1200"/>
            <a:t>Referral of SAM (Severe acute malnutrition) children to NRCs (Nutritional rehabilitation centres)</a:t>
          </a:r>
        </a:p>
      </dsp:txBody>
      <dsp:txXfrm>
        <a:off x="59399" y="3452149"/>
        <a:ext cx="10132642" cy="1098002"/>
      </dsp:txXfrm>
    </dsp:sp>
  </dsp:spTree>
</dsp:drawing>
</file>

<file path=ppt/diagrams/drawing1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A57CF-7C48-46A0-A577-30794B1AE84F}">
      <dsp:nvSpPr>
        <dsp:cNvPr id="0" name=""/>
        <dsp:cNvSpPr/>
      </dsp:nvSpPr>
      <dsp:spPr>
        <a:xfrm>
          <a:off x="0" y="307"/>
          <a:ext cx="8229600" cy="842971"/>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IN" sz="4000" b="1" kern="1200" dirty="0"/>
            <a:t>EDUCATION DEPARTMENT</a:t>
          </a:r>
        </a:p>
      </dsp:txBody>
      <dsp:txXfrm>
        <a:off x="41150" y="41457"/>
        <a:ext cx="8147300" cy="760671"/>
      </dsp:txXfrm>
    </dsp:sp>
  </dsp:spTree>
</dsp:drawing>
</file>

<file path=ppt/diagrams/drawing1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D0C6A-7C55-4C05-970C-9449B6E7FAC2}">
      <dsp:nvSpPr>
        <dsp:cNvPr id="0" name=""/>
        <dsp:cNvSpPr/>
      </dsp:nvSpPr>
      <dsp:spPr>
        <a:xfrm>
          <a:off x="0" y="77390"/>
          <a:ext cx="10007600" cy="912600"/>
        </a:xfrm>
        <a:prstGeom prst="roundRect">
          <a:avLst/>
        </a:prstGeom>
        <a:solidFill>
          <a:schemeClr val="accent2">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IN" sz="2400" kern="1200" dirty="0"/>
            <a:t>Sensitization of students and guardians about</a:t>
          </a:r>
        </a:p>
      </dsp:txBody>
      <dsp:txXfrm>
        <a:off x="44549" y="121939"/>
        <a:ext cx="9918502" cy="823502"/>
      </dsp:txXfrm>
    </dsp:sp>
    <dsp:sp modelId="{5F3B6DC2-36DA-4EAD-B7E5-882B2AA00790}">
      <dsp:nvSpPr>
        <dsp:cNvPr id="0" name=""/>
        <dsp:cNvSpPr/>
      </dsp:nvSpPr>
      <dsp:spPr>
        <a:xfrm>
          <a:off x="0" y="989990"/>
          <a:ext cx="10007600" cy="124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74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IN" sz="1900" kern="1200" dirty="0"/>
            <a:t>Environmental cleanliness</a:t>
          </a:r>
        </a:p>
        <a:p>
          <a:pPr marL="171450" lvl="1" indent="-171450" algn="l" defTabSz="844550">
            <a:lnSpc>
              <a:spcPct val="90000"/>
            </a:lnSpc>
            <a:spcBef>
              <a:spcPct val="0"/>
            </a:spcBef>
            <a:spcAft>
              <a:spcPct val="20000"/>
            </a:spcAft>
            <a:buChar char="••"/>
          </a:pPr>
          <a:r>
            <a:rPr lang="en-IN" sz="1900" kern="1200" dirty="0"/>
            <a:t>Personal hygiene</a:t>
          </a:r>
        </a:p>
        <a:p>
          <a:pPr marL="171450" lvl="1" indent="-171450" algn="l" defTabSz="844550">
            <a:lnSpc>
              <a:spcPct val="90000"/>
            </a:lnSpc>
            <a:spcBef>
              <a:spcPct val="0"/>
            </a:spcBef>
            <a:spcAft>
              <a:spcPct val="20000"/>
            </a:spcAft>
            <a:buChar char="••"/>
          </a:pPr>
          <a:r>
            <a:rPr lang="en-IN" sz="1900" kern="1200" dirty="0"/>
            <a:t>Symptoms of common diseases</a:t>
          </a:r>
        </a:p>
        <a:p>
          <a:pPr marL="171450" lvl="1" indent="-171450" algn="l" defTabSz="844550">
            <a:lnSpc>
              <a:spcPct val="90000"/>
            </a:lnSpc>
            <a:spcBef>
              <a:spcPct val="0"/>
            </a:spcBef>
            <a:spcAft>
              <a:spcPct val="20000"/>
            </a:spcAft>
            <a:buChar char="••"/>
          </a:pPr>
          <a:r>
            <a:rPr lang="en-IN" sz="1900" kern="1200" dirty="0"/>
            <a:t>Prevention of Heat related illnesses</a:t>
          </a:r>
        </a:p>
      </dsp:txBody>
      <dsp:txXfrm>
        <a:off x="0" y="989990"/>
        <a:ext cx="10007600" cy="1242000"/>
      </dsp:txXfrm>
    </dsp:sp>
    <dsp:sp modelId="{8492C128-85E0-498A-A9B2-AC502BD47A03}">
      <dsp:nvSpPr>
        <dsp:cNvPr id="0" name=""/>
        <dsp:cNvSpPr/>
      </dsp:nvSpPr>
      <dsp:spPr>
        <a:xfrm>
          <a:off x="0" y="2231990"/>
          <a:ext cx="10007600" cy="912600"/>
        </a:xfrm>
        <a:prstGeom prst="roundRect">
          <a:avLst/>
        </a:prstGeom>
        <a:solidFill>
          <a:schemeClr val="accent2">
            <a:shade val="50000"/>
            <a:hueOff val="-365899"/>
            <a:satOff val="2915"/>
            <a:lumOff val="3116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IN" sz="2400" kern="1200" dirty="0"/>
            <a:t>Various activities like Poster making, Quizzes etc for promoting health education</a:t>
          </a:r>
        </a:p>
      </dsp:txBody>
      <dsp:txXfrm>
        <a:off x="44549" y="2276539"/>
        <a:ext cx="9918502" cy="823502"/>
      </dsp:txXfrm>
    </dsp:sp>
    <dsp:sp modelId="{19C9D739-7E72-4941-B854-B2900449AEE4}">
      <dsp:nvSpPr>
        <dsp:cNvPr id="0" name=""/>
        <dsp:cNvSpPr/>
      </dsp:nvSpPr>
      <dsp:spPr>
        <a:xfrm>
          <a:off x="0" y="3213710"/>
          <a:ext cx="10007600" cy="912600"/>
        </a:xfrm>
        <a:prstGeom prst="roundRect">
          <a:avLst/>
        </a:prstGeom>
        <a:solidFill>
          <a:schemeClr val="accent2">
            <a:shade val="50000"/>
            <a:hueOff val="-365899"/>
            <a:satOff val="2915"/>
            <a:lumOff val="3116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IN" sz="2400" kern="1200" dirty="0"/>
            <a:t>Health education through Prayer meetings, special classes etc.</a:t>
          </a:r>
        </a:p>
      </dsp:txBody>
      <dsp:txXfrm>
        <a:off x="44549" y="3258259"/>
        <a:ext cx="9918502" cy="8235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A1066-7841-490A-82F9-269B7CDC9CBD}">
      <dsp:nvSpPr>
        <dsp:cNvPr id="0" name=""/>
        <dsp:cNvSpPr/>
      </dsp:nvSpPr>
      <dsp:spPr>
        <a:xfrm>
          <a:off x="0" y="14589"/>
          <a:ext cx="9125038" cy="92137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sz="4000" b="1" kern="1200" dirty="0"/>
            <a:t>Mosquito Pupae (Tumblers)</a:t>
          </a:r>
          <a:endParaRPr lang="en-IN" sz="4000" kern="1200" dirty="0"/>
        </a:p>
      </dsp:txBody>
      <dsp:txXfrm>
        <a:off x="44978" y="59567"/>
        <a:ext cx="9035082" cy="83141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944F0-74E0-4CF4-BC9C-2145ABBD9580}">
      <dsp:nvSpPr>
        <dsp:cNvPr id="0" name=""/>
        <dsp:cNvSpPr/>
      </dsp:nvSpPr>
      <dsp:spPr>
        <a:xfrm>
          <a:off x="0" y="10801"/>
          <a:ext cx="5256211" cy="81899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b="1" kern="1200" dirty="0"/>
            <a:t>Adult Mosquitoes</a:t>
          </a:r>
          <a:endParaRPr lang="en-IN" sz="3500" kern="1200" dirty="0"/>
        </a:p>
      </dsp:txBody>
      <dsp:txXfrm>
        <a:off x="39980" y="50781"/>
        <a:ext cx="5176251" cy="73903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A1066-7841-490A-82F9-269B7CDC9CBD}">
      <dsp:nvSpPr>
        <dsp:cNvPr id="0" name=""/>
        <dsp:cNvSpPr/>
      </dsp:nvSpPr>
      <dsp:spPr>
        <a:xfrm>
          <a:off x="0" y="0"/>
          <a:ext cx="3378137" cy="8427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sz="4000" b="1" kern="1200" dirty="0" smtClean="0"/>
            <a:t>Dengue</a:t>
          </a:r>
          <a:endParaRPr lang="en-IN" sz="4000" kern="1200" dirty="0"/>
        </a:p>
      </dsp:txBody>
      <dsp:txXfrm>
        <a:off x="41140" y="41140"/>
        <a:ext cx="3295857" cy="76048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D01D8-2528-4B9E-9AEC-6ADAD2A6503E}">
      <dsp:nvSpPr>
        <dsp:cNvPr id="0" name=""/>
        <dsp:cNvSpPr/>
      </dsp:nvSpPr>
      <dsp:spPr>
        <a:xfrm>
          <a:off x="0" y="7163"/>
          <a:ext cx="9082653" cy="823680"/>
        </a:xfrm>
        <a:prstGeom prst="roundRect">
          <a:avLst/>
        </a:prstGeom>
        <a:solidFill>
          <a:srgbClr val="135B7B"/>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IN" sz="3200" b="1" i="0" kern="1200" dirty="0" smtClean="0"/>
            <a:t>Factors Contributing to  Spread of Dengue</a:t>
          </a:r>
          <a:endParaRPr lang="en-IN" sz="3200" kern="1200" dirty="0"/>
        </a:p>
      </dsp:txBody>
      <dsp:txXfrm>
        <a:off x="40209" y="47372"/>
        <a:ext cx="9002235" cy="74326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37EC7-C320-4320-AF1D-3DCD56F36048}">
      <dsp:nvSpPr>
        <dsp:cNvPr id="0" name=""/>
        <dsp:cNvSpPr/>
      </dsp:nvSpPr>
      <dsp:spPr>
        <a:xfrm>
          <a:off x="0" y="0"/>
          <a:ext cx="8333773" cy="681524"/>
        </a:xfrm>
        <a:prstGeom prst="roundRect">
          <a:avLst/>
        </a:prstGeom>
        <a:solidFill>
          <a:schemeClr val="accent4">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0" kern="1200" baseline="0" dirty="0"/>
            <a:t>Demographic and Social changes:-</a:t>
          </a:r>
          <a:endParaRPr lang="en-US" sz="1800" kern="1200" dirty="0"/>
        </a:p>
      </dsp:txBody>
      <dsp:txXfrm>
        <a:off x="33269" y="33269"/>
        <a:ext cx="8267235" cy="614986"/>
      </dsp:txXfrm>
    </dsp:sp>
    <dsp:sp modelId="{6E59958F-DE7A-4A18-81B8-9B1D9B3C389F}">
      <dsp:nvSpPr>
        <dsp:cNvPr id="0" name=""/>
        <dsp:cNvSpPr/>
      </dsp:nvSpPr>
      <dsp:spPr>
        <a:xfrm>
          <a:off x="0" y="682944"/>
          <a:ext cx="8333773" cy="904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4597"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0" i="0" kern="1200" baseline="0" dirty="0"/>
            <a:t>Unplanned and uncontrolled urbanization</a:t>
          </a:r>
          <a:endParaRPr lang="en-US" sz="1400" kern="1200" dirty="0"/>
        </a:p>
        <a:p>
          <a:pPr marL="114300" lvl="1" indent="-114300" algn="l" defTabSz="622300">
            <a:lnSpc>
              <a:spcPct val="90000"/>
            </a:lnSpc>
            <a:spcBef>
              <a:spcPct val="0"/>
            </a:spcBef>
            <a:spcAft>
              <a:spcPct val="20000"/>
            </a:spcAft>
            <a:buChar char="••"/>
          </a:pPr>
          <a:r>
            <a:rPr lang="en-US" sz="1400" b="0" i="0" kern="1200" baseline="0"/>
            <a:t>put severe constraints on civic amenities like water supply and solid waste</a:t>
          </a:r>
          <a:endParaRPr lang="en-US" sz="1400" kern="1200"/>
        </a:p>
        <a:p>
          <a:pPr marL="114300" lvl="1" indent="-114300" algn="l" defTabSz="622300">
            <a:lnSpc>
              <a:spcPct val="90000"/>
            </a:lnSpc>
            <a:spcBef>
              <a:spcPct val="0"/>
            </a:spcBef>
            <a:spcAft>
              <a:spcPct val="20000"/>
            </a:spcAft>
            <a:buChar char="••"/>
          </a:pPr>
          <a:r>
            <a:rPr lang="en-US" sz="1400" b="0" i="0" kern="1200" baseline="0" dirty="0"/>
            <a:t>disposal</a:t>
          </a:r>
          <a:endParaRPr lang="en-US" sz="1400" kern="1200" dirty="0"/>
        </a:p>
        <a:p>
          <a:pPr marL="114300" lvl="1" indent="-114300" algn="l" defTabSz="622300">
            <a:lnSpc>
              <a:spcPct val="90000"/>
            </a:lnSpc>
            <a:spcBef>
              <a:spcPct val="0"/>
            </a:spcBef>
            <a:spcAft>
              <a:spcPct val="20000"/>
            </a:spcAft>
            <a:buChar char="••"/>
          </a:pPr>
          <a:r>
            <a:rPr lang="en-US" sz="1400" b="0" i="0" kern="1200" baseline="0"/>
            <a:t>thereby increasing the breeding potential of the vector species</a:t>
          </a:r>
          <a:endParaRPr lang="en-US" sz="1400" kern="1200"/>
        </a:p>
      </dsp:txBody>
      <dsp:txXfrm>
        <a:off x="0" y="682944"/>
        <a:ext cx="8333773" cy="904590"/>
      </dsp:txXfrm>
    </dsp:sp>
    <dsp:sp modelId="{15DD596F-DF9E-47C7-A8DD-16804695A43D}">
      <dsp:nvSpPr>
        <dsp:cNvPr id="0" name=""/>
        <dsp:cNvSpPr/>
      </dsp:nvSpPr>
      <dsp:spPr>
        <a:xfrm>
          <a:off x="0" y="1587534"/>
          <a:ext cx="8333773" cy="634275"/>
        </a:xfrm>
        <a:prstGeom prst="roundRect">
          <a:avLst/>
        </a:prstGeom>
        <a:solidFill>
          <a:schemeClr val="accent4">
            <a:shade val="80000"/>
            <a:hueOff val="132061"/>
            <a:satOff val="-7564"/>
            <a:lumOff val="838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0" kern="1200" baseline="0"/>
            <a:t>Water supply</a:t>
          </a:r>
          <a:endParaRPr lang="en-US" sz="1800" kern="1200"/>
        </a:p>
      </dsp:txBody>
      <dsp:txXfrm>
        <a:off x="30963" y="1618497"/>
        <a:ext cx="8271847" cy="572349"/>
      </dsp:txXfrm>
    </dsp:sp>
    <dsp:sp modelId="{C73078FF-2496-4C09-BA33-8EF887583D45}">
      <dsp:nvSpPr>
        <dsp:cNvPr id="0" name=""/>
        <dsp:cNvSpPr/>
      </dsp:nvSpPr>
      <dsp:spPr>
        <a:xfrm>
          <a:off x="0" y="2354289"/>
          <a:ext cx="8333773" cy="741424"/>
        </a:xfrm>
        <a:prstGeom prst="roundRect">
          <a:avLst/>
        </a:prstGeom>
        <a:solidFill>
          <a:schemeClr val="accent4">
            <a:shade val="80000"/>
            <a:hueOff val="264123"/>
            <a:satOff val="-15129"/>
            <a:lumOff val="167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0" kern="1200" baseline="0"/>
            <a:t>Solid waste management</a:t>
          </a:r>
          <a:endParaRPr lang="en-US" sz="1800" kern="1200"/>
        </a:p>
      </dsp:txBody>
      <dsp:txXfrm>
        <a:off x="36193" y="2390482"/>
        <a:ext cx="8261387" cy="669038"/>
      </dsp:txXfrm>
    </dsp:sp>
    <dsp:sp modelId="{77221690-52F5-4013-AE7B-4250035E13A6}">
      <dsp:nvSpPr>
        <dsp:cNvPr id="0" name=""/>
        <dsp:cNvSpPr/>
      </dsp:nvSpPr>
      <dsp:spPr>
        <a:xfrm>
          <a:off x="0" y="3228193"/>
          <a:ext cx="8333773" cy="606323"/>
        </a:xfrm>
        <a:prstGeom prst="roundRect">
          <a:avLst/>
        </a:prstGeom>
        <a:solidFill>
          <a:schemeClr val="accent4">
            <a:shade val="80000"/>
            <a:hueOff val="396184"/>
            <a:satOff val="-22693"/>
            <a:lumOff val="2515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0" kern="1200" baseline="0"/>
            <a:t>Lack of Mosquito control infrastructure</a:t>
          </a:r>
          <a:endParaRPr lang="en-US" sz="1800" kern="1200"/>
        </a:p>
      </dsp:txBody>
      <dsp:txXfrm>
        <a:off x="29598" y="3257791"/>
        <a:ext cx="8274577" cy="547127"/>
      </dsp:txXfrm>
    </dsp:sp>
    <dsp:sp modelId="{1AAE2F92-DDB3-4A0E-95EB-C5B795CBFD86}">
      <dsp:nvSpPr>
        <dsp:cNvPr id="0" name=""/>
        <dsp:cNvSpPr/>
      </dsp:nvSpPr>
      <dsp:spPr>
        <a:xfrm>
          <a:off x="0" y="3966996"/>
          <a:ext cx="8333773" cy="861120"/>
        </a:xfrm>
        <a:prstGeom prst="roundRect">
          <a:avLst/>
        </a:prstGeom>
        <a:solidFill>
          <a:schemeClr val="accent4">
            <a:shade val="80000"/>
            <a:hueOff val="528246"/>
            <a:satOff val="-30258"/>
            <a:lumOff val="3354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0" kern="1200" baseline="0"/>
            <a:t>Introduction of non-biodegradable plastic products, paper cups, used  tyres etc.</a:t>
          </a:r>
          <a:endParaRPr lang="en-US" sz="1800" kern="1200"/>
        </a:p>
      </dsp:txBody>
      <dsp:txXfrm>
        <a:off x="42036" y="4009032"/>
        <a:ext cx="8249701" cy="7770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B13120-EFAE-436E-ADFE-70CFB66BA54C}">
      <dsp:nvSpPr>
        <dsp:cNvPr id="0" name=""/>
        <dsp:cNvSpPr/>
      </dsp:nvSpPr>
      <dsp:spPr>
        <a:xfrm>
          <a:off x="0" y="28139"/>
          <a:ext cx="6017083" cy="731981"/>
        </a:xfrm>
        <a:prstGeom prst="roundRect">
          <a:avLst/>
        </a:prstGeom>
        <a:solidFill>
          <a:schemeClr val="accent4">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IN" sz="1400" b="1" kern="1200" dirty="0"/>
            <a:t>Introduction to Communicable diseases</a:t>
          </a:r>
        </a:p>
      </dsp:txBody>
      <dsp:txXfrm>
        <a:off x="35732" y="63871"/>
        <a:ext cx="5945619" cy="660517"/>
      </dsp:txXfrm>
    </dsp:sp>
    <dsp:sp modelId="{5391AD76-C1CD-4E5B-8DF8-C79F490A1D85}">
      <dsp:nvSpPr>
        <dsp:cNvPr id="0" name=""/>
        <dsp:cNvSpPr/>
      </dsp:nvSpPr>
      <dsp:spPr>
        <a:xfrm>
          <a:off x="0" y="835001"/>
          <a:ext cx="6017083" cy="731981"/>
        </a:xfrm>
        <a:prstGeom prst="roundRect">
          <a:avLst/>
        </a:prstGeom>
        <a:solidFill>
          <a:schemeClr val="bg1">
            <a:lumMod val="6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IN" sz="1400" b="1" kern="1200" dirty="0"/>
            <a:t>Mosquito borne diseases (Dengue, Malaria, Chikungunya and JE) : Prevention, Clinical manifestations and management </a:t>
          </a:r>
        </a:p>
      </dsp:txBody>
      <dsp:txXfrm>
        <a:off x="35732" y="870733"/>
        <a:ext cx="5945619" cy="660517"/>
      </dsp:txXfrm>
    </dsp:sp>
    <dsp:sp modelId="{8701A090-F638-46B2-ADE6-E380A9FC911F}">
      <dsp:nvSpPr>
        <dsp:cNvPr id="0" name=""/>
        <dsp:cNvSpPr/>
      </dsp:nvSpPr>
      <dsp:spPr>
        <a:xfrm>
          <a:off x="0" y="1641862"/>
          <a:ext cx="6017083" cy="731981"/>
        </a:xfrm>
        <a:prstGeom prst="roundRect">
          <a:avLst/>
        </a:prstGeom>
        <a:solidFill>
          <a:schemeClr val="accent4">
            <a:shade val="80000"/>
            <a:hueOff val="150927"/>
            <a:satOff val="-8645"/>
            <a:lumOff val="958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IN" sz="1400" b="1" kern="1200" dirty="0"/>
            <a:t>Water borne diseases (Acute diarrhoeal diseases, Viral Hepatitis A and E and Cholera) : Prevention, Clinical manifestations and clinical management </a:t>
          </a:r>
        </a:p>
      </dsp:txBody>
      <dsp:txXfrm>
        <a:off x="35732" y="1677594"/>
        <a:ext cx="5945619" cy="660517"/>
      </dsp:txXfrm>
    </dsp:sp>
    <dsp:sp modelId="{67E839DD-CD03-4D2E-A506-5CA554A298CC}">
      <dsp:nvSpPr>
        <dsp:cNvPr id="0" name=""/>
        <dsp:cNvSpPr/>
      </dsp:nvSpPr>
      <dsp:spPr>
        <a:xfrm>
          <a:off x="0" y="2448723"/>
          <a:ext cx="6017083" cy="731981"/>
        </a:xfrm>
        <a:prstGeom prst="roundRect">
          <a:avLst/>
        </a:prstGeom>
        <a:solidFill>
          <a:schemeClr val="bg1">
            <a:lumMod val="6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IN" sz="1400" b="1" kern="1200" dirty="0"/>
            <a:t>Public support in Disease mitigation</a:t>
          </a:r>
        </a:p>
      </dsp:txBody>
      <dsp:txXfrm>
        <a:off x="35732" y="2484455"/>
        <a:ext cx="5945619" cy="660517"/>
      </dsp:txXfrm>
    </dsp:sp>
    <dsp:sp modelId="{1AF13FFC-0A7F-4E10-97AC-9F20BE4776D4}">
      <dsp:nvSpPr>
        <dsp:cNvPr id="0" name=""/>
        <dsp:cNvSpPr/>
      </dsp:nvSpPr>
      <dsp:spPr>
        <a:xfrm>
          <a:off x="0" y="3255585"/>
          <a:ext cx="6017083" cy="731981"/>
        </a:xfrm>
        <a:prstGeom prst="roundRect">
          <a:avLst/>
        </a:prstGeom>
        <a:solidFill>
          <a:schemeClr val="accent4">
            <a:shade val="80000"/>
            <a:hueOff val="301855"/>
            <a:satOff val="-17290"/>
            <a:lumOff val="1916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IN" sz="1400" b="1" kern="1200" dirty="0"/>
            <a:t>Home based care of common disease conditions</a:t>
          </a:r>
        </a:p>
      </dsp:txBody>
      <dsp:txXfrm>
        <a:off x="35732" y="3291317"/>
        <a:ext cx="5945619" cy="660517"/>
      </dsp:txXfrm>
    </dsp:sp>
    <dsp:sp modelId="{C07D2136-83B3-41AE-9F75-A7A4110D4A7B}">
      <dsp:nvSpPr>
        <dsp:cNvPr id="0" name=""/>
        <dsp:cNvSpPr/>
      </dsp:nvSpPr>
      <dsp:spPr>
        <a:xfrm>
          <a:off x="0" y="4062446"/>
          <a:ext cx="6017083" cy="731981"/>
        </a:xfrm>
        <a:prstGeom prst="roundRect">
          <a:avLst/>
        </a:prstGeom>
        <a:solidFill>
          <a:schemeClr val="bg1">
            <a:lumMod val="6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IN" sz="1400" b="1" kern="1200" dirty="0"/>
            <a:t>Role of Private sector in disease prevention, outbreak alert generation and response</a:t>
          </a:r>
        </a:p>
      </dsp:txBody>
      <dsp:txXfrm>
        <a:off x="35732" y="4098178"/>
        <a:ext cx="5945619" cy="660517"/>
      </dsp:txXfrm>
    </dsp:sp>
    <dsp:sp modelId="{402AAE76-BB96-459E-BC4B-5FE715D93105}">
      <dsp:nvSpPr>
        <dsp:cNvPr id="0" name=""/>
        <dsp:cNvSpPr/>
      </dsp:nvSpPr>
      <dsp:spPr>
        <a:xfrm>
          <a:off x="0" y="4869307"/>
          <a:ext cx="6017083" cy="731981"/>
        </a:xfrm>
        <a:prstGeom prst="roundRect">
          <a:avLst/>
        </a:prstGeom>
        <a:solidFill>
          <a:schemeClr val="accent4">
            <a:shade val="80000"/>
            <a:hueOff val="452782"/>
            <a:satOff val="-25935"/>
            <a:lumOff val="2874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IN" sz="1400" b="1" kern="1200" dirty="0"/>
            <a:t>Digital interventions in disease reporting (Unified Disease surveillance Portal-UDSP)</a:t>
          </a:r>
        </a:p>
      </dsp:txBody>
      <dsp:txXfrm>
        <a:off x="35732" y="4905039"/>
        <a:ext cx="5945619" cy="660517"/>
      </dsp:txXfrm>
    </dsp:sp>
    <dsp:sp modelId="{E09161DF-934D-4394-9239-C2956C46A19E}">
      <dsp:nvSpPr>
        <dsp:cNvPr id="0" name=""/>
        <dsp:cNvSpPr/>
      </dsp:nvSpPr>
      <dsp:spPr>
        <a:xfrm>
          <a:off x="0" y="5676168"/>
          <a:ext cx="6017083" cy="731981"/>
        </a:xfrm>
        <a:prstGeom prst="roundRect">
          <a:avLst/>
        </a:prstGeom>
        <a:solidFill>
          <a:schemeClr val="bg1">
            <a:lumMod val="6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IN" sz="1400" b="1" kern="1200"/>
            <a:t>Sanchari Rog Niyantran Abhiyan</a:t>
          </a:r>
          <a:endParaRPr lang="en-IN" sz="1400" b="1" kern="1200" dirty="0"/>
        </a:p>
      </dsp:txBody>
      <dsp:txXfrm>
        <a:off x="35732" y="5711900"/>
        <a:ext cx="5945619" cy="66051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1F0DF-4DD4-49A0-9495-43CC6AE2A7E6}">
      <dsp:nvSpPr>
        <dsp:cNvPr id="0" name=""/>
        <dsp:cNvSpPr/>
      </dsp:nvSpPr>
      <dsp:spPr>
        <a:xfrm>
          <a:off x="0" y="368"/>
          <a:ext cx="6542347" cy="64596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b="1" kern="1200" dirty="0"/>
            <a:t>Cases &amp; Deaths – Dengue, 2023</a:t>
          </a:r>
          <a:endParaRPr lang="en-IN" sz="3200" kern="1200" dirty="0"/>
        </a:p>
      </dsp:txBody>
      <dsp:txXfrm>
        <a:off x="31533" y="31901"/>
        <a:ext cx="6479281" cy="58289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48C6D4-D5F6-449D-8FDB-2C7368B02DCB}">
      <dsp:nvSpPr>
        <dsp:cNvPr id="0" name=""/>
        <dsp:cNvSpPr/>
      </dsp:nvSpPr>
      <dsp:spPr>
        <a:xfrm>
          <a:off x="0" y="1096"/>
          <a:ext cx="10042984" cy="702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a:t>Month-wise no. of Cases &amp; Deaths – </a:t>
          </a:r>
          <a:r>
            <a:rPr lang="en-US" sz="3000" b="1" kern="1200" dirty="0" smtClean="0"/>
            <a:t>Dengue, </a:t>
          </a:r>
          <a:r>
            <a:rPr lang="en-US" sz="3000" b="1" kern="1200" dirty="0"/>
            <a:t>2023</a:t>
          </a:r>
          <a:endParaRPr lang="en-IN" sz="3000" kern="1200" dirty="0"/>
        </a:p>
      </dsp:txBody>
      <dsp:txXfrm>
        <a:off x="34269" y="35365"/>
        <a:ext cx="9974446" cy="63346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284630-B6E5-4EDA-9809-2975C6AB36FC}">
      <dsp:nvSpPr>
        <dsp:cNvPr id="0" name=""/>
        <dsp:cNvSpPr/>
      </dsp:nvSpPr>
      <dsp:spPr>
        <a:xfrm>
          <a:off x="0" y="0"/>
          <a:ext cx="7838440" cy="795234"/>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IN" sz="4000" b="1" i="0" kern="1200" baseline="0" dirty="0" smtClean="0"/>
            <a:t>Laboratory Diagnosis</a:t>
          </a:r>
          <a:endParaRPr lang="en-IN" sz="4000" kern="1200" dirty="0"/>
        </a:p>
      </dsp:txBody>
      <dsp:txXfrm>
        <a:off x="38820" y="38820"/>
        <a:ext cx="7760800" cy="71759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49833-BAF6-4D1F-A278-3C108D30B6B4}">
      <dsp:nvSpPr>
        <dsp:cNvPr id="0" name=""/>
        <dsp:cNvSpPr/>
      </dsp:nvSpPr>
      <dsp:spPr>
        <a:xfrm rot="5400000">
          <a:off x="5434000" y="-1323226"/>
          <a:ext cx="3166363" cy="6604406"/>
        </a:xfrm>
        <a:prstGeom prst="round2SameRect">
          <a:avLst/>
        </a:prstGeom>
        <a:solidFill>
          <a:schemeClr val="accent4">
            <a:alpha val="90000"/>
            <a:tint val="40000"/>
            <a:hueOff val="0"/>
            <a:satOff val="0"/>
            <a:lumOff val="0"/>
            <a:alphaOff val="0"/>
          </a:schemeClr>
        </a:solidFill>
        <a:ln w="1905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120000"/>
            </a:lnSpc>
            <a:spcBef>
              <a:spcPct val="0"/>
            </a:spcBef>
            <a:spcAft>
              <a:spcPts val="0"/>
            </a:spcAft>
            <a:buChar char="••"/>
          </a:pPr>
          <a:r>
            <a:rPr lang="en-US" sz="2000" b="0" i="0" kern="1200" baseline="0" dirty="0"/>
            <a:t>ELISA based </a:t>
          </a:r>
          <a:r>
            <a:rPr lang="en-US" sz="2000" b="1" i="0" kern="1200" baseline="0" dirty="0"/>
            <a:t>antigen detection test </a:t>
          </a:r>
          <a:r>
            <a:rPr lang="en-US" sz="2000" b="0" i="0" kern="1200" baseline="0" dirty="0"/>
            <a:t>(NS1) for diagnosing the cases from 1</a:t>
          </a:r>
          <a:r>
            <a:rPr lang="en-US" sz="2000" b="0" i="0" kern="1200" baseline="30000" dirty="0"/>
            <a:t>st</a:t>
          </a:r>
          <a:endParaRPr lang="en-US" sz="2000" kern="1200" baseline="30000" dirty="0"/>
        </a:p>
        <a:p>
          <a:pPr marL="228600" lvl="1" indent="-228600" algn="l" defTabSz="889000">
            <a:lnSpc>
              <a:spcPct val="120000"/>
            </a:lnSpc>
            <a:spcBef>
              <a:spcPct val="0"/>
            </a:spcBef>
            <a:spcAft>
              <a:spcPts val="0"/>
            </a:spcAft>
            <a:buChar char="••"/>
          </a:pPr>
          <a:r>
            <a:rPr lang="en-US" sz="2000" b="0" i="0" kern="1200" baseline="0" dirty="0"/>
            <a:t>day onwards and</a:t>
          </a:r>
          <a:endParaRPr lang="en-US" sz="2000" kern="1200" dirty="0"/>
        </a:p>
        <a:p>
          <a:pPr marL="228600" lvl="1" indent="-228600" algn="l" defTabSz="889000">
            <a:lnSpc>
              <a:spcPct val="120000"/>
            </a:lnSpc>
            <a:spcBef>
              <a:spcPct val="0"/>
            </a:spcBef>
            <a:spcAft>
              <a:spcPts val="0"/>
            </a:spcAft>
            <a:buChar char="••"/>
          </a:pPr>
          <a:r>
            <a:rPr lang="en-US" sz="2000" b="1" i="0" kern="1200" baseline="0" dirty="0"/>
            <a:t>antibody detection test </a:t>
          </a:r>
          <a:r>
            <a:rPr lang="en-US" sz="2000" b="0" i="0" kern="1200" baseline="0" dirty="0"/>
            <a:t>IgM Capture ELISA (MAC ELISA) for diagnosing the  cases after 5</a:t>
          </a:r>
          <a:r>
            <a:rPr lang="en-US" sz="2000" b="0" i="0" kern="1200" baseline="30000" dirty="0"/>
            <a:t>th</a:t>
          </a:r>
          <a:r>
            <a:rPr lang="en-US" sz="2000" b="0" i="0" kern="1200" baseline="0" dirty="0"/>
            <a:t> day of onset of disease for confirmation of Dengue  infection.</a:t>
          </a:r>
          <a:endParaRPr lang="en-US" sz="2000" kern="1200" dirty="0"/>
        </a:p>
      </dsp:txBody>
      <dsp:txXfrm rot="-5400000">
        <a:off x="3714979" y="550364"/>
        <a:ext cx="6449837" cy="2857225"/>
      </dsp:txXfrm>
    </dsp:sp>
    <dsp:sp modelId="{5B98E21E-1BF3-4972-A9C9-C9A9E01CE2DD}">
      <dsp:nvSpPr>
        <dsp:cNvPr id="0" name=""/>
        <dsp:cNvSpPr/>
      </dsp:nvSpPr>
      <dsp:spPr>
        <a:xfrm>
          <a:off x="0" y="0"/>
          <a:ext cx="3714978" cy="3957954"/>
        </a:xfrm>
        <a:prstGeom prst="roundRect">
          <a:avLst/>
        </a:prstGeom>
        <a:solidFill>
          <a:schemeClr val="accent4">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a:lnSpc>
              <a:spcPct val="90000"/>
            </a:lnSpc>
            <a:spcBef>
              <a:spcPct val="0"/>
            </a:spcBef>
            <a:spcAft>
              <a:spcPct val="35000"/>
            </a:spcAft>
          </a:pPr>
          <a:r>
            <a:rPr lang="en-US" sz="3800" b="1" i="0" kern="1200" baseline="0" dirty="0" err="1"/>
            <a:t>GoI</a:t>
          </a:r>
          <a:r>
            <a:rPr lang="en-US" sz="3800" b="1" i="0" kern="1200" baseline="0" dirty="0"/>
            <a:t> recommends use of</a:t>
          </a:r>
          <a:endParaRPr lang="en-US" sz="3800" b="1" kern="1200" dirty="0"/>
        </a:p>
      </dsp:txBody>
      <dsp:txXfrm>
        <a:off x="181350" y="181350"/>
        <a:ext cx="3352278" cy="359525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1840C6-A64F-409E-884F-AF2E07A0A22F}">
      <dsp:nvSpPr>
        <dsp:cNvPr id="0" name=""/>
        <dsp:cNvSpPr/>
      </dsp:nvSpPr>
      <dsp:spPr>
        <a:xfrm>
          <a:off x="0" y="750"/>
          <a:ext cx="8754278" cy="879840"/>
        </a:xfrm>
        <a:prstGeom prst="roundRect">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IN" sz="3600" b="1" i="0" kern="1200" baseline="0" dirty="0"/>
            <a:t>NS1 Antigen test (RDT) </a:t>
          </a:r>
          <a:endParaRPr lang="en-IN" sz="3600" kern="1200" dirty="0"/>
        </a:p>
      </dsp:txBody>
      <dsp:txXfrm>
        <a:off x="42950" y="43700"/>
        <a:ext cx="8668378" cy="79394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CBE5B-717E-41F1-B192-5CF54E297435}">
      <dsp:nvSpPr>
        <dsp:cNvPr id="0" name=""/>
        <dsp:cNvSpPr/>
      </dsp:nvSpPr>
      <dsp:spPr>
        <a:xfrm>
          <a:off x="0" y="31864"/>
          <a:ext cx="10302240" cy="542880"/>
        </a:xfrm>
        <a:prstGeom prst="roundRect">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IN" sz="1300" b="1" kern="1200" dirty="0"/>
            <a:t>Very low sensitivity and specificity</a:t>
          </a:r>
        </a:p>
      </dsp:txBody>
      <dsp:txXfrm>
        <a:off x="26501" y="58365"/>
        <a:ext cx="10249238" cy="489878"/>
      </dsp:txXfrm>
    </dsp:sp>
    <dsp:sp modelId="{398CFD44-6CA9-4B62-9DEE-3DD3D0668188}">
      <dsp:nvSpPr>
        <dsp:cNvPr id="0" name=""/>
        <dsp:cNvSpPr/>
      </dsp:nvSpPr>
      <dsp:spPr>
        <a:xfrm>
          <a:off x="0" y="658264"/>
          <a:ext cx="10302240" cy="542880"/>
        </a:xfrm>
        <a:prstGeom prst="roundRect">
          <a:avLst/>
        </a:prstGeom>
        <a:solidFill>
          <a:schemeClr val="accent1">
            <a:shade val="50000"/>
            <a:hueOff val="147412"/>
            <a:satOff val="-15495"/>
            <a:lumOff val="133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IN" sz="1300" b="1" i="0" kern="1200" baseline="0"/>
            <a:t>High % of both false positive and false negative outcomes</a:t>
          </a:r>
          <a:endParaRPr lang="en-IN" sz="1300" b="1" kern="1200"/>
        </a:p>
      </dsp:txBody>
      <dsp:txXfrm>
        <a:off x="26501" y="684765"/>
        <a:ext cx="10249238" cy="489878"/>
      </dsp:txXfrm>
    </dsp:sp>
    <dsp:sp modelId="{E77D606F-63BC-4E24-8A1B-7449822000A0}">
      <dsp:nvSpPr>
        <dsp:cNvPr id="0" name=""/>
        <dsp:cNvSpPr/>
      </dsp:nvSpPr>
      <dsp:spPr>
        <a:xfrm>
          <a:off x="0" y="1284664"/>
          <a:ext cx="10302240" cy="542880"/>
        </a:xfrm>
        <a:prstGeom prst="roundRect">
          <a:avLst/>
        </a:prstGeom>
        <a:solidFill>
          <a:schemeClr val="accent1">
            <a:shade val="50000"/>
            <a:hueOff val="294825"/>
            <a:satOff val="-30989"/>
            <a:lumOff val="2674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IN" sz="1300" b="1" kern="1200" dirty="0"/>
            <a:t>Results are not dependable and are therefore RDT not advised to be used for diagnosis</a:t>
          </a:r>
        </a:p>
      </dsp:txBody>
      <dsp:txXfrm>
        <a:off x="26501" y="1311165"/>
        <a:ext cx="10249238" cy="489878"/>
      </dsp:txXfrm>
    </dsp:sp>
    <dsp:sp modelId="{7B125A8C-92FD-4A77-AAB0-C9A529FD46BB}">
      <dsp:nvSpPr>
        <dsp:cNvPr id="0" name=""/>
        <dsp:cNvSpPr/>
      </dsp:nvSpPr>
      <dsp:spPr>
        <a:xfrm>
          <a:off x="0" y="1911064"/>
          <a:ext cx="10302240" cy="542880"/>
        </a:xfrm>
        <a:prstGeom prst="roundRect">
          <a:avLst/>
        </a:prstGeom>
        <a:solidFill>
          <a:schemeClr val="accent1">
            <a:shade val="50000"/>
            <a:hueOff val="442237"/>
            <a:satOff val="-46483"/>
            <a:lumOff val="4011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IN" sz="1300" b="1" i="0" kern="1200" baseline="0"/>
            <a:t>Nevertheless </a:t>
          </a:r>
          <a:endParaRPr lang="en-IN" sz="1300" b="1" kern="1200"/>
        </a:p>
      </dsp:txBody>
      <dsp:txXfrm>
        <a:off x="26501" y="1937565"/>
        <a:ext cx="10249238" cy="489878"/>
      </dsp:txXfrm>
    </dsp:sp>
    <dsp:sp modelId="{89F2FC8E-4718-4A36-A7E3-75C8A3C7FE80}">
      <dsp:nvSpPr>
        <dsp:cNvPr id="0" name=""/>
        <dsp:cNvSpPr/>
      </dsp:nvSpPr>
      <dsp:spPr>
        <a:xfrm>
          <a:off x="0" y="2453944"/>
          <a:ext cx="10302240"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096" tIns="16510" rIns="92456" bIns="16510" numCol="1" spcCol="1270" anchor="t" anchorCtr="0">
          <a:noAutofit/>
        </a:bodyPr>
        <a:lstStyle/>
        <a:p>
          <a:pPr marL="114300" lvl="1" indent="-114300" algn="l" defTabSz="577850">
            <a:lnSpc>
              <a:spcPct val="90000"/>
            </a:lnSpc>
            <a:spcBef>
              <a:spcPct val="0"/>
            </a:spcBef>
            <a:spcAft>
              <a:spcPct val="20000"/>
            </a:spcAft>
            <a:buChar char="••"/>
          </a:pPr>
          <a:r>
            <a:rPr lang="en-IN" sz="1300" b="1" kern="1200" dirty="0"/>
            <a:t>The test is available freely in the market </a:t>
          </a:r>
        </a:p>
        <a:p>
          <a:pPr marL="114300" lvl="1" indent="-114300" algn="l" defTabSz="577850">
            <a:lnSpc>
              <a:spcPct val="90000"/>
            </a:lnSpc>
            <a:spcBef>
              <a:spcPct val="0"/>
            </a:spcBef>
            <a:spcAft>
              <a:spcPct val="20000"/>
            </a:spcAft>
            <a:buChar char="••"/>
          </a:pPr>
          <a:r>
            <a:rPr lang="en-IN" sz="1300" b="1" kern="1200" dirty="0"/>
            <a:t>A lot of Private sector Hospitals and labs use this test</a:t>
          </a:r>
        </a:p>
      </dsp:txBody>
      <dsp:txXfrm>
        <a:off x="0" y="2453944"/>
        <a:ext cx="10302240" cy="480240"/>
      </dsp:txXfrm>
    </dsp:sp>
    <dsp:sp modelId="{4ECDDF5E-EF49-409D-B121-88E8A02A2C44}">
      <dsp:nvSpPr>
        <dsp:cNvPr id="0" name=""/>
        <dsp:cNvSpPr/>
      </dsp:nvSpPr>
      <dsp:spPr>
        <a:xfrm>
          <a:off x="0" y="2934184"/>
          <a:ext cx="10302240" cy="542880"/>
        </a:xfrm>
        <a:prstGeom prst="roundRect">
          <a:avLst/>
        </a:prstGeom>
        <a:solidFill>
          <a:schemeClr val="accent1">
            <a:shade val="50000"/>
            <a:hueOff val="589649"/>
            <a:satOff val="-61978"/>
            <a:lumOff val="5348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IN" sz="1300" b="1" i="0" kern="1200" baseline="0" dirty="0"/>
            <a:t>Private sector </a:t>
          </a:r>
          <a:r>
            <a:rPr lang="en-IN" sz="1300" b="1" kern="1200" dirty="0"/>
            <a:t>should not be discouraged  from reporting NS1 Antigen positive cases  </a:t>
          </a:r>
        </a:p>
      </dsp:txBody>
      <dsp:txXfrm>
        <a:off x="26501" y="2960685"/>
        <a:ext cx="10249238" cy="489878"/>
      </dsp:txXfrm>
    </dsp:sp>
    <dsp:sp modelId="{E320E278-731A-4C3B-B79E-70AEC30F5B06}">
      <dsp:nvSpPr>
        <dsp:cNvPr id="0" name=""/>
        <dsp:cNvSpPr/>
      </dsp:nvSpPr>
      <dsp:spPr>
        <a:xfrm>
          <a:off x="0" y="3560584"/>
          <a:ext cx="10302240" cy="542880"/>
        </a:xfrm>
        <a:prstGeom prst="roundRect">
          <a:avLst/>
        </a:prstGeom>
        <a:solidFill>
          <a:schemeClr val="accent1">
            <a:shade val="50000"/>
            <a:hueOff val="442237"/>
            <a:satOff val="-46483"/>
            <a:lumOff val="4011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IN" sz="1300" b="1" i="0" kern="1200" baseline="0"/>
            <a:t>The test result should be taken as an indicative result and case based activities must be conducted if there are NS1 antigen positive reports from the field (either from Private and Public sector labs)</a:t>
          </a:r>
          <a:endParaRPr lang="en-IN" sz="1300" b="1" kern="1200"/>
        </a:p>
      </dsp:txBody>
      <dsp:txXfrm>
        <a:off x="26501" y="3587085"/>
        <a:ext cx="10249238" cy="489878"/>
      </dsp:txXfrm>
    </dsp:sp>
    <dsp:sp modelId="{7ACEE804-72B6-4E5F-8369-9B63E1DECB36}">
      <dsp:nvSpPr>
        <dsp:cNvPr id="0" name=""/>
        <dsp:cNvSpPr/>
      </dsp:nvSpPr>
      <dsp:spPr>
        <a:xfrm>
          <a:off x="0" y="4186984"/>
          <a:ext cx="10302240" cy="542880"/>
        </a:xfrm>
        <a:prstGeom prst="roundRect">
          <a:avLst/>
        </a:prstGeom>
        <a:solidFill>
          <a:schemeClr val="accent1">
            <a:shade val="50000"/>
            <a:hueOff val="294825"/>
            <a:satOff val="-30989"/>
            <a:lumOff val="2674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IN" sz="1300" b="1" kern="1200"/>
            <a:t>Confirmation of diagnosis by ELISA should be done before declaring the case as Dengue positive and including him/her in the Dengue line list</a:t>
          </a:r>
        </a:p>
      </dsp:txBody>
      <dsp:txXfrm>
        <a:off x="26501" y="4213485"/>
        <a:ext cx="10249238" cy="489878"/>
      </dsp:txXfrm>
    </dsp:sp>
    <dsp:sp modelId="{BF9FF9D8-BAE9-4361-BE07-CC8C3D8CAF37}">
      <dsp:nvSpPr>
        <dsp:cNvPr id="0" name=""/>
        <dsp:cNvSpPr/>
      </dsp:nvSpPr>
      <dsp:spPr>
        <a:xfrm>
          <a:off x="0" y="4813384"/>
          <a:ext cx="10302240" cy="542880"/>
        </a:xfrm>
        <a:prstGeom prst="roundRect">
          <a:avLst/>
        </a:prstGeom>
        <a:solidFill>
          <a:schemeClr val="accent1">
            <a:shade val="50000"/>
            <a:hueOff val="147412"/>
            <a:satOff val="-15495"/>
            <a:lumOff val="133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IN" sz="1300" b="1" kern="1200" smtClean="0"/>
            <a:t>Cases with Clinical symptoms or laboratory findings suggestive of Dengue should be carefully evaluated and CAN NOT BE LABELLED AS DENGUE NEGATIVE based on Negative NS1 antigen test only. </a:t>
          </a:r>
          <a:endParaRPr lang="en-IN" sz="1300" b="1" kern="1200" dirty="0"/>
        </a:p>
      </dsp:txBody>
      <dsp:txXfrm>
        <a:off x="26501" y="4839885"/>
        <a:ext cx="10249238" cy="48987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7BB82-0C09-4A1F-90F5-1B7B88318735}">
      <dsp:nvSpPr>
        <dsp:cNvPr id="0" name=""/>
        <dsp:cNvSpPr/>
      </dsp:nvSpPr>
      <dsp:spPr>
        <a:xfrm>
          <a:off x="0" y="237"/>
          <a:ext cx="6797801" cy="73422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IN" sz="3600" b="1" i="0" kern="1200" dirty="0" smtClean="0"/>
            <a:t>Clinical Course of Dengue</a:t>
          </a:r>
          <a:endParaRPr lang="en-IN" sz="3600" kern="1200" dirty="0"/>
        </a:p>
      </dsp:txBody>
      <dsp:txXfrm>
        <a:off x="35842" y="36079"/>
        <a:ext cx="6726117" cy="66253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8422F-6E04-4692-AD13-4603ADF38CCA}">
      <dsp:nvSpPr>
        <dsp:cNvPr id="0" name=""/>
        <dsp:cNvSpPr/>
      </dsp:nvSpPr>
      <dsp:spPr>
        <a:xfrm>
          <a:off x="0" y="594"/>
          <a:ext cx="5528120" cy="869958"/>
        </a:xfrm>
        <a:prstGeom prst="roundRect">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a:t>I</a:t>
          </a:r>
          <a:r>
            <a:rPr lang="en-US" sz="1800" b="1" i="0" kern="1200" baseline="0" dirty="0"/>
            <a:t>ncubation period of 4-7 days </a:t>
          </a:r>
          <a:endParaRPr lang="en-IN" sz="1800" b="1" kern="1200" dirty="0"/>
        </a:p>
      </dsp:txBody>
      <dsp:txXfrm>
        <a:off x="42468" y="43062"/>
        <a:ext cx="5443184" cy="785022"/>
      </dsp:txXfrm>
    </dsp:sp>
    <dsp:sp modelId="{8532CF17-8974-4CFB-976D-88AF0AEE4EF1}">
      <dsp:nvSpPr>
        <dsp:cNvPr id="0" name=""/>
        <dsp:cNvSpPr/>
      </dsp:nvSpPr>
      <dsp:spPr>
        <a:xfrm>
          <a:off x="0" y="883772"/>
          <a:ext cx="5528120" cy="869958"/>
        </a:xfrm>
        <a:prstGeom prst="roundRect">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0" kern="1200" baseline="0"/>
            <a:t>Sudden onset of flu-like  symptoms including fever, chills, headache, nausea, vomiting, severe joint pain  (arthralgia) and rash.</a:t>
          </a:r>
          <a:endParaRPr lang="en-IN" sz="1800" kern="1200"/>
        </a:p>
      </dsp:txBody>
      <dsp:txXfrm>
        <a:off x="42468" y="926240"/>
        <a:ext cx="5443184" cy="78502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2CB5B-B0EB-4338-B6C7-BB1880D2858F}">
      <dsp:nvSpPr>
        <dsp:cNvPr id="0" name=""/>
        <dsp:cNvSpPr/>
      </dsp:nvSpPr>
      <dsp:spPr>
        <a:xfrm>
          <a:off x="0" y="6852"/>
          <a:ext cx="5582094" cy="514800"/>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a:t>Characteristics of the febrile phase</a:t>
          </a:r>
          <a:endParaRPr lang="en-IN" sz="2200" kern="1200" dirty="0"/>
        </a:p>
      </dsp:txBody>
      <dsp:txXfrm>
        <a:off x="25130" y="31982"/>
        <a:ext cx="5531834" cy="464540"/>
      </dsp:txXfrm>
    </dsp:sp>
    <dsp:sp modelId="{CF78CBDB-E6CB-4BAE-906B-77D6A174BCB5}">
      <dsp:nvSpPr>
        <dsp:cNvPr id="0" name=""/>
        <dsp:cNvSpPr/>
      </dsp:nvSpPr>
      <dsp:spPr>
        <a:xfrm>
          <a:off x="0" y="521652"/>
          <a:ext cx="5582094" cy="1502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23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Typical duration of 0–7 days,  Biphasic fever possible</a:t>
          </a:r>
          <a:endParaRPr lang="en-IN" sz="1700" kern="1200" dirty="0"/>
        </a:p>
        <a:p>
          <a:pPr marL="171450" lvl="1" indent="-171450" algn="l" defTabSz="755650">
            <a:lnSpc>
              <a:spcPct val="90000"/>
            </a:lnSpc>
            <a:spcBef>
              <a:spcPct val="0"/>
            </a:spcBef>
            <a:spcAft>
              <a:spcPct val="20000"/>
            </a:spcAft>
            <a:buChar char="••"/>
          </a:pPr>
          <a:r>
            <a:rPr lang="en-US" sz="1700" kern="1200" dirty="0"/>
            <a:t>Defervescence occurs between day 3 and day 8 of the illness.</a:t>
          </a:r>
          <a:endParaRPr lang="en-IN" sz="1700" b="1" kern="1200" dirty="0">
            <a:solidFill>
              <a:srgbClr val="FF0000"/>
            </a:solidFill>
          </a:endParaRPr>
        </a:p>
        <a:p>
          <a:pPr marL="171450" lvl="1" indent="-171450" algn="l" defTabSz="755650">
            <a:lnSpc>
              <a:spcPct val="90000"/>
            </a:lnSpc>
            <a:spcBef>
              <a:spcPct val="0"/>
            </a:spcBef>
            <a:spcAft>
              <a:spcPct val="20000"/>
            </a:spcAft>
            <a:buChar char="••"/>
          </a:pPr>
          <a:r>
            <a:rPr lang="en-US" sz="1700" b="1" kern="1200" dirty="0">
              <a:solidFill>
                <a:srgbClr val="FF0000"/>
              </a:solidFill>
            </a:rPr>
            <a:t>Monitoring during defervescence and for warning signs crucial to identifying progression into the critical phase.</a:t>
          </a:r>
          <a:endParaRPr lang="en-IN" sz="1700" b="1" kern="1200" dirty="0">
            <a:solidFill>
              <a:srgbClr val="FF0000"/>
            </a:solidFill>
          </a:endParaRPr>
        </a:p>
      </dsp:txBody>
      <dsp:txXfrm>
        <a:off x="0" y="521652"/>
        <a:ext cx="5582094" cy="150282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25927-1EB4-4FA8-A3CB-0E19C78025FB}">
      <dsp:nvSpPr>
        <dsp:cNvPr id="0" name=""/>
        <dsp:cNvSpPr/>
      </dsp:nvSpPr>
      <dsp:spPr>
        <a:xfrm>
          <a:off x="0" y="6266"/>
          <a:ext cx="4582159" cy="205335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n-IN" sz="3900" b="1" kern="1200" dirty="0"/>
            <a:t>Summary diagram for Phases of Illness</a:t>
          </a:r>
          <a:endParaRPr lang="en-IN" sz="3900" kern="1200" dirty="0"/>
        </a:p>
      </dsp:txBody>
      <dsp:txXfrm>
        <a:off x="100236" y="106502"/>
        <a:ext cx="4381687" cy="18528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8C3DB-1152-4E28-AA64-E27108DDAE33}">
      <dsp:nvSpPr>
        <dsp:cNvPr id="0" name=""/>
        <dsp:cNvSpPr/>
      </dsp:nvSpPr>
      <dsp:spPr>
        <a:xfrm>
          <a:off x="0" y="3022"/>
          <a:ext cx="9979157" cy="11980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sz="4000" b="1" kern="1200" dirty="0"/>
            <a:t>What are Communicable diseases</a:t>
          </a:r>
          <a:endParaRPr lang="en-IN" sz="4000" b="1" kern="1200" dirty="0"/>
        </a:p>
      </dsp:txBody>
      <dsp:txXfrm>
        <a:off x="58485" y="61507"/>
        <a:ext cx="9862187" cy="108111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CB9C9-7D58-4CFB-A238-A6BB1BBD498A}">
      <dsp:nvSpPr>
        <dsp:cNvPr id="0" name=""/>
        <dsp:cNvSpPr/>
      </dsp:nvSpPr>
      <dsp:spPr>
        <a:xfrm>
          <a:off x="2883727" y="0"/>
          <a:ext cx="1385956" cy="1422042"/>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E46FC1-027C-4E22-9F02-157DEF60AF22}">
      <dsp:nvSpPr>
        <dsp:cNvPr id="0" name=""/>
        <dsp:cNvSpPr/>
      </dsp:nvSpPr>
      <dsp:spPr>
        <a:xfrm>
          <a:off x="3646" y="1353910"/>
          <a:ext cx="7301810" cy="870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244600">
            <a:lnSpc>
              <a:spcPct val="100000"/>
            </a:lnSpc>
            <a:spcBef>
              <a:spcPct val="0"/>
            </a:spcBef>
            <a:spcAft>
              <a:spcPct val="35000"/>
            </a:spcAft>
            <a:defRPr b="1"/>
          </a:pPr>
          <a:r>
            <a:rPr lang="en-US" sz="2800" b="1" i="0" kern="1200" dirty="0"/>
            <a:t>Prevention is the key and options for preventing and controlling Dengue are: </a:t>
          </a:r>
          <a:endParaRPr lang="en-US" sz="2800" b="1" kern="1200" dirty="0"/>
        </a:p>
      </dsp:txBody>
      <dsp:txXfrm>
        <a:off x="3646" y="1353910"/>
        <a:ext cx="7301810" cy="870776"/>
      </dsp:txXfrm>
    </dsp:sp>
    <dsp:sp modelId="{FB1B8997-82FA-4886-B66F-97DC2112140E}">
      <dsp:nvSpPr>
        <dsp:cNvPr id="0" name=""/>
        <dsp:cNvSpPr/>
      </dsp:nvSpPr>
      <dsp:spPr>
        <a:xfrm>
          <a:off x="27683" y="2133297"/>
          <a:ext cx="7205102" cy="715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244600">
            <a:lnSpc>
              <a:spcPct val="100000"/>
            </a:lnSpc>
            <a:spcBef>
              <a:spcPct val="0"/>
            </a:spcBef>
            <a:spcAft>
              <a:spcPct val="35000"/>
            </a:spcAft>
          </a:pPr>
          <a:r>
            <a:rPr lang="en-US" sz="2800" b="1" kern="1200" dirty="0"/>
            <a:t>a) To control larval habitats in and around:-</a:t>
          </a:r>
        </a:p>
        <a:p>
          <a:pPr marL="285750" lvl="1" indent="-285750" algn="l" defTabSz="1244600">
            <a:lnSpc>
              <a:spcPct val="90000"/>
            </a:lnSpc>
            <a:spcBef>
              <a:spcPct val="0"/>
            </a:spcBef>
            <a:spcAft>
              <a:spcPct val="15000"/>
            </a:spcAft>
            <a:buChar char="••"/>
          </a:pPr>
          <a:r>
            <a:rPr lang="en-US" sz="2800" kern="1200" dirty="0"/>
            <a:t>people’s homes, </a:t>
          </a:r>
        </a:p>
        <a:p>
          <a:pPr marL="285750" lvl="1" indent="-285750" algn="l" defTabSz="1244600">
            <a:lnSpc>
              <a:spcPct val="90000"/>
            </a:lnSpc>
            <a:spcBef>
              <a:spcPct val="0"/>
            </a:spcBef>
            <a:spcAft>
              <a:spcPct val="15000"/>
            </a:spcAft>
            <a:buChar char="••"/>
          </a:pPr>
          <a:r>
            <a:rPr lang="en-US" sz="2800" kern="1200" dirty="0"/>
            <a:t>workplaces, </a:t>
          </a:r>
        </a:p>
        <a:p>
          <a:pPr marL="285750" lvl="1" indent="-285750" algn="l" defTabSz="1244600">
            <a:lnSpc>
              <a:spcPct val="90000"/>
            </a:lnSpc>
            <a:spcBef>
              <a:spcPct val="0"/>
            </a:spcBef>
            <a:spcAft>
              <a:spcPct val="15000"/>
            </a:spcAft>
            <a:buChar char="••"/>
          </a:pPr>
          <a:r>
            <a:rPr lang="en-US" sz="2800" kern="1200" dirty="0"/>
            <a:t>unclaimed empty spaces, </a:t>
          </a:r>
        </a:p>
        <a:p>
          <a:pPr marL="285750" lvl="1" indent="-285750" algn="l" defTabSz="1244600">
            <a:lnSpc>
              <a:spcPct val="90000"/>
            </a:lnSpc>
            <a:spcBef>
              <a:spcPct val="0"/>
            </a:spcBef>
            <a:spcAft>
              <a:spcPct val="15000"/>
            </a:spcAft>
            <a:buChar char="••"/>
          </a:pPr>
          <a:r>
            <a:rPr lang="en-US" sz="2800" kern="1200" dirty="0"/>
            <a:t>dump sites and public areas such as place of worships/recreational centers, </a:t>
          </a:r>
        </a:p>
        <a:p>
          <a:pPr marL="285750" lvl="1" indent="-285750" algn="l" defTabSz="1244600">
            <a:lnSpc>
              <a:spcPct val="90000"/>
            </a:lnSpc>
            <a:spcBef>
              <a:spcPct val="0"/>
            </a:spcBef>
            <a:spcAft>
              <a:spcPct val="15000"/>
            </a:spcAft>
            <a:buChar char="••"/>
          </a:pPr>
          <a:r>
            <a:rPr lang="en-US" sz="2800" kern="1200" dirty="0"/>
            <a:t>roadsides, playgrounds, and cemeteries </a:t>
          </a:r>
        </a:p>
        <a:p>
          <a:pPr lvl="0" algn="l" defTabSz="1244600">
            <a:lnSpc>
              <a:spcPct val="100000"/>
            </a:lnSpc>
            <a:spcBef>
              <a:spcPct val="0"/>
            </a:spcBef>
            <a:spcAft>
              <a:spcPct val="35000"/>
            </a:spcAft>
          </a:pPr>
          <a:r>
            <a:rPr lang="en-US" sz="2800" b="1" kern="1200" dirty="0"/>
            <a:t>b) To reduce human–vector contact </a:t>
          </a:r>
        </a:p>
        <a:p>
          <a:pPr lvl="0" algn="l" defTabSz="1244600">
            <a:lnSpc>
              <a:spcPct val="100000"/>
            </a:lnSpc>
            <a:spcBef>
              <a:spcPct val="0"/>
            </a:spcBef>
            <a:spcAft>
              <a:spcPct val="35000"/>
            </a:spcAft>
          </a:pPr>
          <a:r>
            <a:rPr lang="en-US" sz="2800" b="1" kern="1200" dirty="0"/>
            <a:t>c) To ensure prompt diagnosis of cases of fever and appropriate clinical management </a:t>
          </a:r>
        </a:p>
      </dsp:txBody>
      <dsp:txXfrm>
        <a:off x="27683" y="2133297"/>
        <a:ext cx="7205102" cy="71554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5EC33-B2E6-4C80-BA2A-33AB31259E82}">
      <dsp:nvSpPr>
        <dsp:cNvPr id="0" name=""/>
        <dsp:cNvSpPr/>
      </dsp:nvSpPr>
      <dsp:spPr>
        <a:xfrm>
          <a:off x="0" y="0"/>
          <a:ext cx="6603365" cy="787053"/>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IN" sz="4000" b="1" i="0" kern="1200" dirty="0"/>
            <a:t>Dengue Mosquito Facts</a:t>
          </a:r>
          <a:endParaRPr lang="en-IN" sz="4000" b="1" kern="1200" dirty="0"/>
        </a:p>
      </dsp:txBody>
      <dsp:txXfrm>
        <a:off x="38421" y="38421"/>
        <a:ext cx="6526523" cy="71021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7EE78-1920-49AA-BD1F-38597FA489D0}">
      <dsp:nvSpPr>
        <dsp:cNvPr id="0" name=""/>
        <dsp:cNvSpPr/>
      </dsp:nvSpPr>
      <dsp:spPr>
        <a:xfrm>
          <a:off x="0" y="11424"/>
          <a:ext cx="10515600" cy="9360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IN" sz="4000" b="1" i="0" kern="1200" dirty="0" smtClean="0">
              <a:latin typeface="Aptos" panose="02110004020202020204"/>
            </a:rPr>
            <a:t>Water Needed For Mosquito Development</a:t>
          </a:r>
          <a:endParaRPr lang="en-IN" sz="4000" kern="1200" dirty="0">
            <a:latin typeface="Aptos" panose="02110004020202020204"/>
          </a:endParaRPr>
        </a:p>
      </dsp:txBody>
      <dsp:txXfrm>
        <a:off x="45692" y="57116"/>
        <a:ext cx="10424216" cy="844616"/>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EF32B-C97E-4837-9B51-F2EB9348ED74}">
      <dsp:nvSpPr>
        <dsp:cNvPr id="0" name=""/>
        <dsp:cNvSpPr/>
      </dsp:nvSpPr>
      <dsp:spPr>
        <a:xfrm>
          <a:off x="0" y="143470"/>
          <a:ext cx="10515600" cy="725399"/>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IN" sz="3100" b="1" i="0" kern="1200"/>
            <a:t>Source reduction</a:t>
          </a:r>
          <a:r>
            <a:rPr lang="en-US" sz="3100" b="1" i="0" kern="1200"/>
            <a:t> (reducing sources of larval habitats) </a:t>
          </a:r>
          <a:endParaRPr lang="en-IN" sz="3100" kern="1200"/>
        </a:p>
      </dsp:txBody>
      <dsp:txXfrm>
        <a:off x="35411" y="178881"/>
        <a:ext cx="10444778" cy="654577"/>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A64784-94D4-449E-A32C-38C28E9310F5}">
      <dsp:nvSpPr>
        <dsp:cNvPr id="0" name=""/>
        <dsp:cNvSpPr/>
      </dsp:nvSpPr>
      <dsp:spPr>
        <a:xfrm>
          <a:off x="0" y="163626"/>
          <a:ext cx="7362825" cy="839251"/>
        </a:xfrm>
        <a:prstGeom prst="roundRect">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IN" sz="2000" kern="1200" dirty="0"/>
            <a:t>Covering domestic water-storage containers</a:t>
          </a:r>
        </a:p>
      </dsp:txBody>
      <dsp:txXfrm>
        <a:off x="40969" y="204595"/>
        <a:ext cx="7280887" cy="757313"/>
      </dsp:txXfrm>
    </dsp:sp>
    <dsp:sp modelId="{9436A485-B3ED-42F9-981B-40731022C0C4}">
      <dsp:nvSpPr>
        <dsp:cNvPr id="0" name=""/>
        <dsp:cNvSpPr/>
      </dsp:nvSpPr>
      <dsp:spPr>
        <a:xfrm>
          <a:off x="0" y="1190078"/>
          <a:ext cx="7362825" cy="778301"/>
        </a:xfrm>
        <a:prstGeom prst="roundRect">
          <a:avLst/>
        </a:prstGeom>
        <a:solidFill>
          <a:schemeClr val="accent3">
            <a:shade val="80000"/>
            <a:hueOff val="-128999"/>
            <a:satOff val="-26493"/>
            <a:lumOff val="1988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Cleaning/scrubbing of domestic water-storage containers</a:t>
          </a:r>
          <a:endParaRPr lang="en-IN" sz="2000" kern="1200" dirty="0"/>
        </a:p>
      </dsp:txBody>
      <dsp:txXfrm>
        <a:off x="37994" y="1228072"/>
        <a:ext cx="7286837" cy="702313"/>
      </dsp:txXfrm>
    </dsp:sp>
    <dsp:sp modelId="{0D091327-46EB-41D4-87F7-847CE890E1E3}">
      <dsp:nvSpPr>
        <dsp:cNvPr id="0" name=""/>
        <dsp:cNvSpPr/>
      </dsp:nvSpPr>
      <dsp:spPr>
        <a:xfrm>
          <a:off x="0" y="1968380"/>
          <a:ext cx="7362825" cy="1580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377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err="1"/>
            <a:t>Temephos</a:t>
          </a:r>
          <a:r>
            <a:rPr lang="en-US" sz="1800" kern="1200" dirty="0"/>
            <a:t> (1PPM) needs to be applied on a weekly basis in case water containers cannot be emptied. </a:t>
          </a:r>
          <a:endParaRPr lang="en-IN" sz="1800" kern="1200" dirty="0"/>
        </a:p>
        <a:p>
          <a:pPr marL="171450" lvl="1" indent="-171450" algn="l" defTabSz="800100">
            <a:lnSpc>
              <a:spcPct val="90000"/>
            </a:lnSpc>
            <a:spcBef>
              <a:spcPct val="0"/>
            </a:spcBef>
            <a:spcAft>
              <a:spcPct val="20000"/>
            </a:spcAft>
            <a:buChar char="••"/>
          </a:pPr>
          <a:r>
            <a:rPr lang="en-US" sz="1800" kern="1200" dirty="0"/>
            <a:t>Big water drums and small earthen jars need to be turned upside down once a week.</a:t>
          </a:r>
          <a:endParaRPr lang="en-IN" sz="1800" kern="1200" dirty="0"/>
        </a:p>
        <a:p>
          <a:pPr marL="171450" lvl="1" indent="-171450" algn="l" defTabSz="800100">
            <a:lnSpc>
              <a:spcPct val="90000"/>
            </a:lnSpc>
            <a:spcBef>
              <a:spcPct val="0"/>
            </a:spcBef>
            <a:spcAft>
              <a:spcPct val="20000"/>
            </a:spcAft>
            <a:buChar char="••"/>
          </a:pPr>
          <a:r>
            <a:rPr lang="en-US" sz="1800" kern="1200"/>
            <a:t>Filtering water from one container to another through cloth can help to trap and dislodge larvae and pupae.</a:t>
          </a:r>
          <a:endParaRPr lang="en-IN" sz="1800" kern="1200"/>
        </a:p>
      </dsp:txBody>
      <dsp:txXfrm>
        <a:off x="0" y="1968380"/>
        <a:ext cx="7362825" cy="1580962"/>
      </dsp:txXfrm>
    </dsp:sp>
    <dsp:sp modelId="{77C5ACDA-631B-4C77-B28A-C3CC663C9DED}">
      <dsp:nvSpPr>
        <dsp:cNvPr id="0" name=""/>
        <dsp:cNvSpPr/>
      </dsp:nvSpPr>
      <dsp:spPr>
        <a:xfrm>
          <a:off x="0" y="3549342"/>
          <a:ext cx="7362825" cy="895467"/>
        </a:xfrm>
        <a:prstGeom prst="roundRect">
          <a:avLst/>
        </a:prstGeom>
        <a:solidFill>
          <a:schemeClr val="accent3">
            <a:shade val="80000"/>
            <a:hueOff val="-257998"/>
            <a:satOff val="-52986"/>
            <a:lumOff val="3976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Cleaning of water coolers, ACs, refrigerators</a:t>
          </a:r>
          <a:endParaRPr lang="en-IN" sz="2000" kern="1200" dirty="0"/>
        </a:p>
      </dsp:txBody>
      <dsp:txXfrm>
        <a:off x="43713" y="3593055"/>
        <a:ext cx="7275399" cy="808041"/>
      </dsp:txXfrm>
    </dsp:sp>
    <dsp:sp modelId="{4FA3D586-96E6-451D-9215-609AF65D9061}">
      <dsp:nvSpPr>
        <dsp:cNvPr id="0" name=""/>
        <dsp:cNvSpPr/>
      </dsp:nvSpPr>
      <dsp:spPr>
        <a:xfrm>
          <a:off x="0" y="4444810"/>
          <a:ext cx="7362825"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377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Wherever possible these potential breeding spots need to be dried up once in a week.</a:t>
          </a:r>
          <a:endParaRPr lang="en-IN" sz="1800" kern="1200" dirty="0"/>
        </a:p>
      </dsp:txBody>
      <dsp:txXfrm>
        <a:off x="0" y="4444810"/>
        <a:ext cx="7362825" cy="107640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7866C9-26D8-4ABF-9877-3522527B734C}">
      <dsp:nvSpPr>
        <dsp:cNvPr id="0" name=""/>
        <dsp:cNvSpPr/>
      </dsp:nvSpPr>
      <dsp:spPr>
        <a:xfrm>
          <a:off x="0" y="71735"/>
          <a:ext cx="10515600" cy="72539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IN" sz="3100" b="1" i="0" kern="1200"/>
            <a:t>Source reduction</a:t>
          </a:r>
          <a:r>
            <a:rPr lang="en-US" sz="3100" b="1" i="0" kern="1200"/>
            <a:t> (reducing sources of larval habitats) </a:t>
          </a:r>
          <a:endParaRPr lang="en-IN" sz="3100" kern="1200"/>
        </a:p>
      </dsp:txBody>
      <dsp:txXfrm>
        <a:off x="35411" y="107146"/>
        <a:ext cx="10444778" cy="654577"/>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555DC-B901-48A6-A09B-989A4B3A2982}">
      <dsp:nvSpPr>
        <dsp:cNvPr id="0" name=""/>
        <dsp:cNvSpPr/>
      </dsp:nvSpPr>
      <dsp:spPr>
        <a:xfrm>
          <a:off x="0" y="20440"/>
          <a:ext cx="7376160" cy="752895"/>
        </a:xfrm>
        <a:prstGeom prst="roundRect">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Mosquito-proofing of overhead tanks or underground reservoirs</a:t>
          </a:r>
          <a:endParaRPr lang="en-IN" sz="2000" kern="1200" dirty="0"/>
        </a:p>
      </dsp:txBody>
      <dsp:txXfrm>
        <a:off x="36753" y="57193"/>
        <a:ext cx="7302654" cy="679389"/>
      </dsp:txXfrm>
    </dsp:sp>
    <dsp:sp modelId="{BC01C13D-5714-4329-A4FD-8B3492B415EE}">
      <dsp:nvSpPr>
        <dsp:cNvPr id="0" name=""/>
        <dsp:cNvSpPr/>
      </dsp:nvSpPr>
      <dsp:spPr>
        <a:xfrm>
          <a:off x="0" y="825175"/>
          <a:ext cx="7376160" cy="752895"/>
        </a:xfrm>
        <a:prstGeom prst="roundRect">
          <a:avLst/>
        </a:prstGeom>
        <a:solidFill>
          <a:schemeClr val="accent1">
            <a:shade val="50000"/>
            <a:hueOff val="196550"/>
            <a:satOff val="-20659"/>
            <a:lumOff val="1782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Mosquito-proofing of overhead tanks or underground reservoirs</a:t>
          </a:r>
          <a:endParaRPr lang="en-IN" sz="2000" kern="1200" dirty="0"/>
        </a:p>
      </dsp:txBody>
      <dsp:txXfrm>
        <a:off x="36753" y="861928"/>
        <a:ext cx="7302654" cy="679389"/>
      </dsp:txXfrm>
    </dsp:sp>
    <dsp:sp modelId="{C157198D-D7B0-4998-92BD-23A349277665}">
      <dsp:nvSpPr>
        <dsp:cNvPr id="0" name=""/>
        <dsp:cNvSpPr/>
      </dsp:nvSpPr>
      <dsp:spPr>
        <a:xfrm>
          <a:off x="0" y="1629910"/>
          <a:ext cx="7376160" cy="752895"/>
        </a:xfrm>
        <a:prstGeom prst="roundRect">
          <a:avLst/>
        </a:prstGeom>
        <a:solidFill>
          <a:schemeClr val="accent1">
            <a:shade val="50000"/>
            <a:hueOff val="393099"/>
            <a:satOff val="-41319"/>
            <a:lumOff val="3565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IN" sz="2000" kern="1200"/>
            <a:t>Managing discarded receptacles</a:t>
          </a:r>
        </a:p>
      </dsp:txBody>
      <dsp:txXfrm>
        <a:off x="36753" y="1666663"/>
        <a:ext cx="7302654" cy="679389"/>
      </dsp:txXfrm>
    </dsp:sp>
    <dsp:sp modelId="{EC922102-A058-4F42-A2E4-7FA4CF3E3175}">
      <dsp:nvSpPr>
        <dsp:cNvPr id="0" name=""/>
        <dsp:cNvSpPr/>
      </dsp:nvSpPr>
      <dsp:spPr>
        <a:xfrm>
          <a:off x="0" y="2434645"/>
          <a:ext cx="7376160" cy="752895"/>
        </a:xfrm>
        <a:prstGeom prst="roundRect">
          <a:avLst/>
        </a:prstGeom>
        <a:solidFill>
          <a:schemeClr val="accent1">
            <a:shade val="50000"/>
            <a:hueOff val="589649"/>
            <a:satOff val="-61978"/>
            <a:lumOff val="5348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Disposal and recycling of used/old tyres</a:t>
          </a:r>
          <a:endParaRPr lang="en-IN" sz="2000" kern="1200"/>
        </a:p>
      </dsp:txBody>
      <dsp:txXfrm>
        <a:off x="36753" y="2471398"/>
        <a:ext cx="7302654" cy="679389"/>
      </dsp:txXfrm>
    </dsp:sp>
    <dsp:sp modelId="{667EC19E-02EA-4CB6-9BB1-387D8BAF57B2}">
      <dsp:nvSpPr>
        <dsp:cNvPr id="0" name=""/>
        <dsp:cNvSpPr/>
      </dsp:nvSpPr>
      <dsp:spPr>
        <a:xfrm>
          <a:off x="0" y="3239380"/>
          <a:ext cx="7376160" cy="752895"/>
        </a:xfrm>
        <a:prstGeom prst="roundRect">
          <a:avLst/>
        </a:prstGeom>
        <a:solidFill>
          <a:schemeClr val="accent1">
            <a:shade val="50000"/>
            <a:hueOff val="393099"/>
            <a:satOff val="-41319"/>
            <a:lumOff val="3565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Cleaning flowerpots/vases and ant-traps and changing water of pet bowls and bird baths</a:t>
          </a:r>
          <a:endParaRPr lang="en-IN" sz="2000" kern="1200"/>
        </a:p>
      </dsp:txBody>
      <dsp:txXfrm>
        <a:off x="36753" y="3276133"/>
        <a:ext cx="7302654" cy="679389"/>
      </dsp:txXfrm>
    </dsp:sp>
    <dsp:sp modelId="{1437D055-4766-4BCD-BD6B-26D9A0592F3C}">
      <dsp:nvSpPr>
        <dsp:cNvPr id="0" name=""/>
        <dsp:cNvSpPr/>
      </dsp:nvSpPr>
      <dsp:spPr>
        <a:xfrm>
          <a:off x="0" y="4044115"/>
          <a:ext cx="7376160" cy="752895"/>
        </a:xfrm>
        <a:prstGeom prst="roundRect">
          <a:avLst/>
        </a:prstGeom>
        <a:solidFill>
          <a:schemeClr val="accent1">
            <a:shade val="50000"/>
            <a:hueOff val="196550"/>
            <a:satOff val="-20659"/>
            <a:lumOff val="1782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Observation of dry day </a:t>
          </a:r>
          <a:endParaRPr lang="en-IN" sz="2000" kern="1200"/>
        </a:p>
      </dsp:txBody>
      <dsp:txXfrm>
        <a:off x="36753" y="4080868"/>
        <a:ext cx="7302654" cy="679389"/>
      </dsp:txXfrm>
    </dsp:sp>
    <dsp:sp modelId="{DDB94690-2FA2-4DD4-8B6B-FC8B7D614488}">
      <dsp:nvSpPr>
        <dsp:cNvPr id="0" name=""/>
        <dsp:cNvSpPr/>
      </dsp:nvSpPr>
      <dsp:spPr>
        <a:xfrm>
          <a:off x="0" y="4797010"/>
          <a:ext cx="7376160" cy="46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193"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a:t>Every week dry day should be observed by the community for source reduction.</a:t>
          </a:r>
          <a:endParaRPr lang="en-IN" sz="1600" kern="1200"/>
        </a:p>
      </dsp:txBody>
      <dsp:txXfrm>
        <a:off x="0" y="4797010"/>
        <a:ext cx="7376160" cy="46575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52086-DF5D-46F4-A4AA-9B009DE4D8A8}">
      <dsp:nvSpPr>
        <dsp:cNvPr id="0" name=""/>
        <dsp:cNvSpPr/>
      </dsp:nvSpPr>
      <dsp:spPr>
        <a:xfrm>
          <a:off x="0" y="485"/>
          <a:ext cx="11602719" cy="705519"/>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IN" sz="2800" b="1" i="0" kern="1200" dirty="0"/>
            <a:t>Control Mosquitoes that Spread Dengue and Chikungunya Viruses</a:t>
          </a:r>
          <a:endParaRPr lang="en-IN" sz="2800" b="1" kern="1200" dirty="0"/>
        </a:p>
      </dsp:txBody>
      <dsp:txXfrm>
        <a:off x="34441" y="34926"/>
        <a:ext cx="11533837" cy="636637"/>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296B6-6621-404E-8F00-0F87969F11B9}">
      <dsp:nvSpPr>
        <dsp:cNvPr id="0" name=""/>
        <dsp:cNvSpPr/>
      </dsp:nvSpPr>
      <dsp:spPr>
        <a:xfrm>
          <a:off x="0" y="296"/>
          <a:ext cx="7213601" cy="804124"/>
        </a:xfrm>
        <a:prstGeom prst="roundRect">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IN" sz="2000" b="1" i="0" kern="1200" baseline="0"/>
            <a:t>Keep mosquitoes out of your home:</a:t>
          </a:r>
          <a:endParaRPr lang="en-IN" sz="2000" kern="1200"/>
        </a:p>
      </dsp:txBody>
      <dsp:txXfrm>
        <a:off x="39254" y="39550"/>
        <a:ext cx="7135093" cy="725616"/>
      </dsp:txXfrm>
    </dsp:sp>
    <dsp:sp modelId="{CAFD906F-86BA-47FE-9A24-FB15766FC530}">
      <dsp:nvSpPr>
        <dsp:cNvPr id="0" name=""/>
        <dsp:cNvSpPr/>
      </dsp:nvSpPr>
      <dsp:spPr>
        <a:xfrm>
          <a:off x="0" y="804420"/>
          <a:ext cx="7213601" cy="92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032"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n-IN" sz="1500" b="0" i="0" kern="1200" baseline="0" dirty="0"/>
            <a:t>Use screens on windows and doors.</a:t>
          </a:r>
          <a:endParaRPr lang="en-IN" sz="1500" kern="1200" dirty="0"/>
        </a:p>
        <a:p>
          <a:pPr marL="114300" lvl="1" indent="-114300" algn="l" defTabSz="666750">
            <a:lnSpc>
              <a:spcPct val="90000"/>
            </a:lnSpc>
            <a:spcBef>
              <a:spcPct val="0"/>
            </a:spcBef>
            <a:spcAft>
              <a:spcPct val="20000"/>
            </a:spcAft>
            <a:buChar char="••"/>
          </a:pPr>
          <a:r>
            <a:rPr lang="en-IN" sz="1500" b="0" i="0" kern="1200" baseline="0"/>
            <a:t>Repair holes in screens.</a:t>
          </a:r>
          <a:endParaRPr lang="en-IN" sz="1500" kern="1200"/>
        </a:p>
        <a:p>
          <a:pPr marL="114300" lvl="1" indent="-114300" algn="l" defTabSz="666750">
            <a:lnSpc>
              <a:spcPct val="90000"/>
            </a:lnSpc>
            <a:spcBef>
              <a:spcPct val="0"/>
            </a:spcBef>
            <a:spcAft>
              <a:spcPct val="20000"/>
            </a:spcAft>
            <a:buChar char="••"/>
          </a:pPr>
          <a:r>
            <a:rPr lang="en-IN" sz="1500" b="0" i="0" kern="1200" baseline="0" dirty="0"/>
            <a:t>Use air conditioning when available.</a:t>
          </a:r>
          <a:endParaRPr lang="en-IN" sz="1500" kern="1200" dirty="0"/>
        </a:p>
      </dsp:txBody>
      <dsp:txXfrm>
        <a:off x="0" y="804420"/>
        <a:ext cx="7213601" cy="927360"/>
      </dsp:txXfrm>
    </dsp:sp>
    <dsp:sp modelId="{C0A5290E-7B2C-4ABF-8D78-E05E13E13E80}">
      <dsp:nvSpPr>
        <dsp:cNvPr id="0" name=""/>
        <dsp:cNvSpPr/>
      </dsp:nvSpPr>
      <dsp:spPr>
        <a:xfrm>
          <a:off x="0" y="1731780"/>
          <a:ext cx="7213601" cy="637105"/>
        </a:xfrm>
        <a:prstGeom prst="roundRect">
          <a:avLst/>
        </a:prstGeom>
        <a:solidFill>
          <a:schemeClr val="accent1">
            <a:alpha val="90000"/>
            <a:hueOff val="0"/>
            <a:satOff val="0"/>
            <a:lumOff val="0"/>
            <a:alphaOff val="-2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IN" sz="2000" b="1" i="0" kern="1200" baseline="0" dirty="0"/>
            <a:t>Prevent mosquito bites:</a:t>
          </a:r>
          <a:endParaRPr lang="en-IN" sz="2000" kern="1200" dirty="0"/>
        </a:p>
      </dsp:txBody>
      <dsp:txXfrm>
        <a:off x="31101" y="1762881"/>
        <a:ext cx="7151399" cy="574903"/>
      </dsp:txXfrm>
    </dsp:sp>
    <dsp:sp modelId="{EF03A1D4-3064-4C91-B583-5599563C73BE}">
      <dsp:nvSpPr>
        <dsp:cNvPr id="0" name=""/>
        <dsp:cNvSpPr/>
      </dsp:nvSpPr>
      <dsp:spPr>
        <a:xfrm>
          <a:off x="0" y="2368886"/>
          <a:ext cx="7213601" cy="11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032"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n-IN" sz="1500" b="0" i="0" kern="1200" baseline="0" dirty="0"/>
            <a:t>Wear long sleeve shirts, long pants, socks and shoes  when mosquitoes are most active</a:t>
          </a:r>
          <a:endParaRPr lang="en-IN" sz="1500" kern="1200" dirty="0"/>
        </a:p>
        <a:p>
          <a:pPr marL="114300" lvl="1" indent="-114300" algn="l" defTabSz="666750">
            <a:lnSpc>
              <a:spcPct val="90000"/>
            </a:lnSpc>
            <a:spcBef>
              <a:spcPct val="0"/>
            </a:spcBef>
            <a:spcAft>
              <a:spcPct val="20000"/>
            </a:spcAft>
            <a:buChar char="••"/>
          </a:pPr>
          <a:r>
            <a:rPr lang="en-IN" sz="1500" b="0" i="0" kern="1200" baseline="0" dirty="0"/>
            <a:t>Use insect repellent	such as DEET, </a:t>
          </a:r>
          <a:r>
            <a:rPr lang="en-IN" sz="1500" b="0" i="0" kern="1200" baseline="0" dirty="0" err="1"/>
            <a:t>picaridin</a:t>
          </a:r>
          <a:r>
            <a:rPr lang="en-IN" sz="1500" b="0" i="0" kern="1200" baseline="0" dirty="0"/>
            <a:t>, oil of lemon</a:t>
          </a:r>
          <a:endParaRPr lang="en-IN" sz="1500" kern="1200" dirty="0"/>
        </a:p>
        <a:p>
          <a:pPr marL="114300" lvl="1" indent="-114300" algn="l" defTabSz="666750">
            <a:lnSpc>
              <a:spcPct val="90000"/>
            </a:lnSpc>
            <a:spcBef>
              <a:spcPct val="0"/>
            </a:spcBef>
            <a:spcAft>
              <a:spcPct val="20000"/>
            </a:spcAft>
            <a:buChar char="••"/>
          </a:pPr>
          <a:r>
            <a:rPr lang="en-IN" sz="1500" b="0" i="0" kern="1200" baseline="0"/>
            <a:t>eucalyptus or IR3535 only to exposed skin and/or clothing.</a:t>
          </a:r>
          <a:endParaRPr lang="en-IN" sz="1500" kern="1200"/>
        </a:p>
        <a:p>
          <a:pPr marL="228600" lvl="2" indent="-114300" algn="l" defTabSz="666750">
            <a:lnSpc>
              <a:spcPct val="90000"/>
            </a:lnSpc>
            <a:spcBef>
              <a:spcPct val="0"/>
            </a:spcBef>
            <a:spcAft>
              <a:spcPct val="20000"/>
            </a:spcAft>
            <a:buChar char="••"/>
          </a:pPr>
          <a:r>
            <a:rPr lang="en-IN" sz="1500" b="0" i="0" kern="1200" baseline="0" dirty="0"/>
            <a:t>Do not use repellents under clothing.</a:t>
          </a:r>
          <a:endParaRPr lang="en-IN" sz="1500" kern="1200" dirty="0"/>
        </a:p>
      </dsp:txBody>
      <dsp:txXfrm>
        <a:off x="0" y="2368886"/>
        <a:ext cx="7213601" cy="1159200"/>
      </dsp:txXfrm>
    </dsp:sp>
    <dsp:sp modelId="{DCD3FA6C-7E87-430D-AFE1-EC258E025AD2}">
      <dsp:nvSpPr>
        <dsp:cNvPr id="0" name=""/>
        <dsp:cNvSpPr/>
      </dsp:nvSpPr>
      <dsp:spPr>
        <a:xfrm>
          <a:off x="0" y="3528086"/>
          <a:ext cx="7213601" cy="582897"/>
        </a:xfrm>
        <a:prstGeom prst="roundRect">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IN" sz="2000" b="1" i="0" kern="1200" baseline="0" dirty="0"/>
            <a:t>DOs</a:t>
          </a:r>
          <a:endParaRPr lang="en-IN" sz="2000" kern="1200" dirty="0"/>
        </a:p>
      </dsp:txBody>
      <dsp:txXfrm>
        <a:off x="28455" y="3556541"/>
        <a:ext cx="7156691" cy="525987"/>
      </dsp:txXfrm>
    </dsp:sp>
    <dsp:sp modelId="{8D5EC177-B362-4052-A8AE-CAE7FB0919C4}">
      <dsp:nvSpPr>
        <dsp:cNvPr id="0" name=""/>
        <dsp:cNvSpPr/>
      </dsp:nvSpPr>
      <dsp:spPr>
        <a:xfrm>
          <a:off x="0" y="4110984"/>
          <a:ext cx="7213601" cy="1217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032"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n-IN" sz="1500" b="0" i="0" kern="1200" baseline="0"/>
            <a:t>Put plants in soil, not in water.</a:t>
          </a:r>
          <a:endParaRPr lang="en-IN" sz="1500" kern="1200"/>
        </a:p>
        <a:p>
          <a:pPr marL="114300" lvl="1" indent="-114300" algn="l" defTabSz="666750">
            <a:lnSpc>
              <a:spcPct val="90000"/>
            </a:lnSpc>
            <a:spcBef>
              <a:spcPct val="0"/>
            </a:spcBef>
            <a:spcAft>
              <a:spcPct val="20000"/>
            </a:spcAft>
            <a:buChar char="••"/>
          </a:pPr>
          <a:r>
            <a:rPr lang="en-IN" sz="1500" b="0" i="0" kern="1200" baseline="0" dirty="0"/>
            <a:t>Drain water from pools when not in use.</a:t>
          </a:r>
          <a:endParaRPr lang="en-IN" sz="1500" kern="1200" dirty="0"/>
        </a:p>
        <a:p>
          <a:pPr marL="114300" lvl="1" indent="-114300" algn="l" defTabSz="666750">
            <a:lnSpc>
              <a:spcPct val="90000"/>
            </a:lnSpc>
            <a:spcBef>
              <a:spcPct val="0"/>
            </a:spcBef>
            <a:spcAft>
              <a:spcPct val="20000"/>
            </a:spcAft>
            <a:buChar char="••"/>
          </a:pPr>
          <a:r>
            <a:rPr lang="en-IN" sz="1500" b="0" i="0" kern="1200" baseline="0"/>
            <a:t>Recycle used tires or keep them protected from rain.</a:t>
          </a:r>
          <a:endParaRPr lang="en-IN" sz="1500" kern="1200"/>
        </a:p>
        <a:p>
          <a:pPr marL="114300" lvl="1" indent="-114300" algn="l" defTabSz="666750">
            <a:lnSpc>
              <a:spcPct val="90000"/>
            </a:lnSpc>
            <a:spcBef>
              <a:spcPct val="0"/>
            </a:spcBef>
            <a:spcAft>
              <a:spcPct val="20000"/>
            </a:spcAft>
            <a:buChar char="••"/>
          </a:pPr>
          <a:r>
            <a:rPr lang="en-IN" sz="1500" b="0" i="0" kern="1200" baseline="0"/>
            <a:t>Drain &amp; dump any standing water.</a:t>
          </a:r>
          <a:endParaRPr lang="en-IN" sz="1500" kern="1200"/>
        </a:p>
        <a:p>
          <a:pPr marL="114300" lvl="1" indent="-114300" algn="l" defTabSz="666750">
            <a:lnSpc>
              <a:spcPct val="90000"/>
            </a:lnSpc>
            <a:spcBef>
              <a:spcPct val="0"/>
            </a:spcBef>
            <a:spcAft>
              <a:spcPct val="20000"/>
            </a:spcAft>
            <a:buChar char="••"/>
          </a:pPr>
          <a:r>
            <a:rPr lang="en-IN" sz="1500" b="0" i="0" kern="1200" baseline="0" dirty="0"/>
            <a:t>Weekly, scrub vases &amp; containers to remove mosquito  eggs.</a:t>
          </a:r>
          <a:endParaRPr lang="en-IN" sz="1500" kern="1200" dirty="0"/>
        </a:p>
      </dsp:txBody>
      <dsp:txXfrm>
        <a:off x="0" y="4110984"/>
        <a:ext cx="7213601" cy="121716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71409-D35D-4863-A427-096D77DCC771}">
      <dsp:nvSpPr>
        <dsp:cNvPr id="0" name=""/>
        <dsp:cNvSpPr/>
      </dsp:nvSpPr>
      <dsp:spPr>
        <a:xfrm>
          <a:off x="0" y="3966"/>
          <a:ext cx="8763000" cy="912817"/>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en-US" sz="3800" b="1" i="0" kern="1200" dirty="0"/>
            <a:t>Management of Dengue</a:t>
          </a:r>
          <a:endParaRPr lang="en-IN" sz="3800" kern="1200" dirty="0"/>
        </a:p>
      </dsp:txBody>
      <dsp:txXfrm>
        <a:off x="44560" y="48526"/>
        <a:ext cx="8673880" cy="8236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67EBA-B5FA-401C-AEBB-4F32CACB2C2C}">
      <dsp:nvSpPr>
        <dsp:cNvPr id="0" name=""/>
        <dsp:cNvSpPr/>
      </dsp:nvSpPr>
      <dsp:spPr>
        <a:xfrm>
          <a:off x="-330563" y="0"/>
          <a:ext cx="11450722" cy="12958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E1B762-42A7-4B44-AF31-EED73E146FCD}">
      <dsp:nvSpPr>
        <dsp:cNvPr id="0" name=""/>
        <dsp:cNvSpPr/>
      </dsp:nvSpPr>
      <dsp:spPr>
        <a:xfrm>
          <a:off x="38353" y="230778"/>
          <a:ext cx="712718" cy="7127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F7A526-611A-4E26-B45B-0B60CFD9ABDD}">
      <dsp:nvSpPr>
        <dsp:cNvPr id="0" name=""/>
        <dsp:cNvSpPr/>
      </dsp:nvSpPr>
      <dsp:spPr>
        <a:xfrm>
          <a:off x="1166144" y="0"/>
          <a:ext cx="9951085" cy="1295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44" tIns="137144" rIns="137144" bIns="137144" numCol="1" spcCol="1270" anchor="ctr" anchorCtr="0">
          <a:noAutofit/>
        </a:bodyPr>
        <a:lstStyle/>
        <a:p>
          <a:pPr lvl="0" algn="l" defTabSz="1111250">
            <a:lnSpc>
              <a:spcPct val="100000"/>
            </a:lnSpc>
            <a:spcBef>
              <a:spcPct val="0"/>
            </a:spcBef>
            <a:spcAft>
              <a:spcPct val="35000"/>
            </a:spcAft>
          </a:pPr>
          <a:r>
            <a:rPr lang="en-US" sz="2500" b="0" i="0" kern="1200" dirty="0"/>
            <a:t>Communicable diseases are illnesses that spread from one person to another or from an animal to a person. </a:t>
          </a:r>
          <a:endParaRPr lang="en-US" sz="2500" kern="1200" dirty="0"/>
        </a:p>
      </dsp:txBody>
      <dsp:txXfrm>
        <a:off x="1166144" y="0"/>
        <a:ext cx="9951085" cy="1295851"/>
      </dsp:txXfrm>
    </dsp:sp>
    <dsp:sp modelId="{4692407C-D5DF-43EE-A9CB-6B643E41D198}">
      <dsp:nvSpPr>
        <dsp:cNvPr id="0" name=""/>
        <dsp:cNvSpPr/>
      </dsp:nvSpPr>
      <dsp:spPr>
        <a:xfrm>
          <a:off x="-330563" y="1627896"/>
          <a:ext cx="11450722" cy="31754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5C08AA-D0EF-4BF1-A7F8-8647F2E30F4B}">
      <dsp:nvSpPr>
        <dsp:cNvPr id="0" name=""/>
        <dsp:cNvSpPr/>
      </dsp:nvSpPr>
      <dsp:spPr>
        <a:xfrm>
          <a:off x="61431" y="2859273"/>
          <a:ext cx="712718" cy="712718"/>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val="0"/>
              </a:ext>
            </a:extLst>
          </a:blip>
          <a:srcRect/>
          <a:stretch>
            <a:fillRect l="-23000" r="-2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C4AB7F-3179-4AAE-95E7-79945A2776D1}">
      <dsp:nvSpPr>
        <dsp:cNvPr id="0" name=""/>
        <dsp:cNvSpPr/>
      </dsp:nvSpPr>
      <dsp:spPr>
        <a:xfrm>
          <a:off x="853626" y="2567706"/>
          <a:ext cx="5152824" cy="1295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44" tIns="137144" rIns="137144" bIns="137144" numCol="1" spcCol="1270" anchor="ctr" anchorCtr="0">
          <a:noAutofit/>
        </a:bodyPr>
        <a:lstStyle/>
        <a:p>
          <a:pPr lvl="0" algn="l" defTabSz="1066800">
            <a:lnSpc>
              <a:spcPct val="100000"/>
            </a:lnSpc>
            <a:spcBef>
              <a:spcPct val="0"/>
            </a:spcBef>
            <a:spcAft>
              <a:spcPct val="35000"/>
            </a:spcAft>
          </a:pPr>
          <a:r>
            <a:rPr lang="en-US" sz="2400" b="0" i="0" kern="1200" dirty="0"/>
            <a:t>Modes of transmission for communicable diseases :</a:t>
          </a:r>
          <a:endParaRPr lang="en-US" sz="2400" kern="1200" dirty="0"/>
        </a:p>
      </dsp:txBody>
      <dsp:txXfrm>
        <a:off x="853626" y="2567706"/>
        <a:ext cx="5152824" cy="1295851"/>
      </dsp:txXfrm>
    </dsp:sp>
    <dsp:sp modelId="{B1BFF666-D3CC-407B-A40C-3B75AC625B86}">
      <dsp:nvSpPr>
        <dsp:cNvPr id="0" name=""/>
        <dsp:cNvSpPr/>
      </dsp:nvSpPr>
      <dsp:spPr>
        <a:xfrm>
          <a:off x="4735567" y="1793927"/>
          <a:ext cx="6126371" cy="2843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44" tIns="137144" rIns="137144" bIns="137144" numCol="1" spcCol="1270" anchor="ctr" anchorCtr="0">
          <a:noAutofit/>
        </a:bodyPr>
        <a:lstStyle/>
        <a:p>
          <a:pPr lvl="0" algn="l" defTabSz="800100">
            <a:lnSpc>
              <a:spcPct val="100000"/>
            </a:lnSpc>
            <a:spcBef>
              <a:spcPct val="0"/>
            </a:spcBef>
            <a:spcAft>
              <a:spcPct val="35000"/>
            </a:spcAft>
          </a:pPr>
          <a:r>
            <a:rPr lang="en-US" sz="1800" b="1" i="0" kern="1200" dirty="0"/>
            <a:t>Respiratory droplet spread </a:t>
          </a:r>
          <a:r>
            <a:rPr lang="en-US" sz="1800" b="0" i="0" kern="1200" dirty="0"/>
            <a:t>from a sick person sneezing or coughing</a:t>
          </a:r>
          <a:endParaRPr lang="en-US" sz="1800" b="0" kern="1200" dirty="0"/>
        </a:p>
        <a:p>
          <a:pPr lvl="0" algn="l" defTabSz="800100">
            <a:lnSpc>
              <a:spcPct val="100000"/>
            </a:lnSpc>
            <a:spcBef>
              <a:spcPct val="0"/>
            </a:spcBef>
            <a:spcAft>
              <a:spcPct val="35000"/>
            </a:spcAft>
          </a:pPr>
          <a:r>
            <a:rPr lang="en-US" sz="1800" b="1" i="0" kern="1200" dirty="0"/>
            <a:t>Bites from insects or animals </a:t>
          </a:r>
          <a:r>
            <a:rPr lang="en-US" sz="1800" b="0" i="0" kern="1200" dirty="0"/>
            <a:t>that can transmit the disease</a:t>
          </a:r>
          <a:endParaRPr lang="en-US" sz="1800" b="0" kern="1200" dirty="0"/>
        </a:p>
        <a:p>
          <a:pPr lvl="0" algn="l" defTabSz="800100">
            <a:lnSpc>
              <a:spcPct val="100000"/>
            </a:lnSpc>
            <a:spcBef>
              <a:spcPct val="0"/>
            </a:spcBef>
            <a:spcAft>
              <a:spcPct val="35000"/>
            </a:spcAft>
          </a:pPr>
          <a:r>
            <a:rPr lang="en-US" sz="1800" b="1" i="0" kern="1200" dirty="0"/>
            <a:t>Ingestion </a:t>
          </a:r>
          <a:r>
            <a:rPr lang="en-US" sz="1800" b="0" i="0" kern="1200" dirty="0"/>
            <a:t>of contaminated food or water</a:t>
          </a:r>
          <a:endParaRPr lang="en-US" sz="1800" b="0" kern="1200" dirty="0"/>
        </a:p>
        <a:p>
          <a:pPr lvl="0" algn="l" defTabSz="800100">
            <a:lnSpc>
              <a:spcPct val="100000"/>
            </a:lnSpc>
            <a:spcBef>
              <a:spcPct val="0"/>
            </a:spcBef>
            <a:spcAft>
              <a:spcPct val="35000"/>
            </a:spcAft>
          </a:pPr>
          <a:r>
            <a:rPr lang="en-US" sz="1800" b="1" i="0" kern="1200" dirty="0"/>
            <a:t>Direct contact </a:t>
          </a:r>
          <a:r>
            <a:rPr lang="en-US" sz="1800" b="0" i="0" kern="1200" dirty="0"/>
            <a:t>with a sick person</a:t>
          </a:r>
          <a:endParaRPr lang="en-US" sz="1800" b="0" kern="1200" dirty="0"/>
        </a:p>
        <a:p>
          <a:pPr lvl="0" algn="l" defTabSz="800100">
            <a:lnSpc>
              <a:spcPct val="100000"/>
            </a:lnSpc>
            <a:spcBef>
              <a:spcPct val="0"/>
            </a:spcBef>
            <a:spcAft>
              <a:spcPct val="35000"/>
            </a:spcAft>
          </a:pPr>
          <a:r>
            <a:rPr lang="en-US" sz="1800" b="1" i="0" kern="1200" dirty="0"/>
            <a:t>Contact with blood </a:t>
          </a:r>
          <a:r>
            <a:rPr lang="en-US" sz="1800" b="0" i="0" kern="1200" dirty="0"/>
            <a:t>or other body fluids</a:t>
          </a:r>
          <a:endParaRPr lang="en-US" sz="1800" b="0" kern="1200" dirty="0"/>
        </a:p>
        <a:p>
          <a:pPr lvl="0" algn="l" defTabSz="800100">
            <a:lnSpc>
              <a:spcPct val="100000"/>
            </a:lnSpc>
            <a:spcBef>
              <a:spcPct val="0"/>
            </a:spcBef>
            <a:spcAft>
              <a:spcPct val="35000"/>
            </a:spcAft>
          </a:pPr>
          <a:r>
            <a:rPr lang="en-US" sz="1800" b="1" i="0" kern="1200" dirty="0"/>
            <a:t>Breathing in </a:t>
          </a:r>
          <a:r>
            <a:rPr lang="en-US" sz="1800" b="0" i="0" kern="1200" dirty="0"/>
            <a:t>viruses or bacteria in the air</a:t>
          </a:r>
          <a:endParaRPr lang="en-US" sz="1800" b="0" kern="1200" dirty="0"/>
        </a:p>
        <a:p>
          <a:pPr lvl="0" algn="l" defTabSz="800100">
            <a:lnSpc>
              <a:spcPct val="100000"/>
            </a:lnSpc>
            <a:spcBef>
              <a:spcPct val="0"/>
            </a:spcBef>
            <a:spcAft>
              <a:spcPct val="35000"/>
            </a:spcAft>
          </a:pPr>
          <a:r>
            <a:rPr lang="en-US" sz="1800" b="1" i="0" kern="1200" dirty="0"/>
            <a:t>Contact </a:t>
          </a:r>
          <a:r>
            <a:rPr lang="en-US" sz="1800" b="0" i="0" kern="1200" dirty="0"/>
            <a:t>with a contaminated surface or object</a:t>
          </a:r>
          <a:endParaRPr lang="en-US" sz="1800" b="0" kern="1200" dirty="0"/>
        </a:p>
      </dsp:txBody>
      <dsp:txXfrm>
        <a:off x="4735567" y="1793927"/>
        <a:ext cx="6126371" cy="2843409"/>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5F9001-C297-40DC-9C79-1EAD1C76AE66}">
      <dsp:nvSpPr>
        <dsp:cNvPr id="0" name=""/>
        <dsp:cNvSpPr/>
      </dsp:nvSpPr>
      <dsp:spPr>
        <a:xfrm>
          <a:off x="0" y="607218"/>
          <a:ext cx="8479501" cy="792986"/>
        </a:xfrm>
        <a:prstGeom prst="roundRect">
          <a:avLst/>
        </a:prstGeom>
        <a:solidFill>
          <a:schemeClr val="accent3">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a:t>Epidemic Management</a:t>
          </a:r>
          <a:endParaRPr lang="en-IN" sz="2400" kern="1200"/>
        </a:p>
      </dsp:txBody>
      <dsp:txXfrm>
        <a:off x="38710" y="645928"/>
        <a:ext cx="8402081" cy="715566"/>
      </dsp:txXfrm>
    </dsp:sp>
    <dsp:sp modelId="{3BBB86C1-57E4-47E6-8B2A-44B253E79EF6}">
      <dsp:nvSpPr>
        <dsp:cNvPr id="0" name=""/>
        <dsp:cNvSpPr/>
      </dsp:nvSpPr>
      <dsp:spPr>
        <a:xfrm>
          <a:off x="0" y="1400204"/>
          <a:ext cx="8479501" cy="1749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922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t>Space mobilization for Dengue Corner in Hospital</a:t>
          </a:r>
          <a:endParaRPr lang="en-IN" sz="1800" kern="1200" dirty="0"/>
        </a:p>
        <a:p>
          <a:pPr marL="171450" lvl="1" indent="-171450" algn="l" defTabSz="800100">
            <a:lnSpc>
              <a:spcPct val="90000"/>
            </a:lnSpc>
            <a:spcBef>
              <a:spcPct val="0"/>
            </a:spcBef>
            <a:spcAft>
              <a:spcPct val="20000"/>
            </a:spcAft>
            <a:buChar char="••"/>
          </a:pPr>
          <a:r>
            <a:rPr lang="en-US" sz="1800" b="1" kern="1200" dirty="0"/>
            <a:t>Staff mobilization</a:t>
          </a:r>
          <a:endParaRPr lang="en-IN" sz="1800" kern="1200" dirty="0"/>
        </a:p>
        <a:p>
          <a:pPr marL="171450" lvl="1" indent="-171450" algn="l" defTabSz="800100">
            <a:lnSpc>
              <a:spcPct val="90000"/>
            </a:lnSpc>
            <a:spcBef>
              <a:spcPct val="0"/>
            </a:spcBef>
            <a:spcAft>
              <a:spcPct val="20000"/>
            </a:spcAft>
            <a:buChar char="••"/>
          </a:pPr>
          <a:r>
            <a:rPr lang="en-US" sz="1800" b="1" kern="1200" dirty="0"/>
            <a:t>Augmentation of Lab. Services</a:t>
          </a:r>
          <a:endParaRPr lang="en-IN" sz="1800" kern="1200" dirty="0"/>
        </a:p>
        <a:p>
          <a:pPr marL="342900" lvl="2" indent="-171450" algn="l" defTabSz="800100">
            <a:lnSpc>
              <a:spcPct val="90000"/>
            </a:lnSpc>
            <a:spcBef>
              <a:spcPct val="0"/>
            </a:spcBef>
            <a:spcAft>
              <a:spcPct val="20000"/>
            </a:spcAft>
            <a:buChar char="••"/>
          </a:pPr>
          <a:r>
            <a:rPr lang="en-US" sz="1800" b="1" kern="1200" dirty="0"/>
            <a:t>Diagnosis not required in all cases during Epidemic</a:t>
          </a:r>
          <a:endParaRPr lang="en-IN" sz="1800" kern="1200" dirty="0"/>
        </a:p>
        <a:p>
          <a:pPr marL="171450" lvl="1" indent="-171450" algn="l" defTabSz="800100">
            <a:lnSpc>
              <a:spcPct val="90000"/>
            </a:lnSpc>
            <a:spcBef>
              <a:spcPct val="0"/>
            </a:spcBef>
            <a:spcAft>
              <a:spcPct val="20000"/>
            </a:spcAft>
            <a:buChar char="••"/>
          </a:pPr>
          <a:r>
            <a:rPr lang="en-US" sz="1800" b="1" kern="1200" dirty="0"/>
            <a:t>Augmentation of blood bank services</a:t>
          </a:r>
          <a:endParaRPr lang="en-IN" sz="1800" kern="1200" dirty="0"/>
        </a:p>
        <a:p>
          <a:pPr marL="342900" lvl="2" indent="-171450" algn="l" defTabSz="800100">
            <a:lnSpc>
              <a:spcPct val="90000"/>
            </a:lnSpc>
            <a:spcBef>
              <a:spcPct val="0"/>
            </a:spcBef>
            <a:spcAft>
              <a:spcPct val="20000"/>
            </a:spcAft>
            <a:buChar char="••"/>
          </a:pPr>
          <a:r>
            <a:rPr lang="en-US" sz="1800" b="1" kern="1200" dirty="0"/>
            <a:t>increase of blood and blood component </a:t>
          </a:r>
          <a:endParaRPr lang="en-IN" sz="1800" kern="1200" dirty="0"/>
        </a:p>
      </dsp:txBody>
      <dsp:txXfrm>
        <a:off x="0" y="1400204"/>
        <a:ext cx="8479501" cy="1749150"/>
      </dsp:txXfrm>
    </dsp:sp>
    <dsp:sp modelId="{7A7944A1-4130-4A7F-B4B8-2F91905646AE}">
      <dsp:nvSpPr>
        <dsp:cNvPr id="0" name=""/>
        <dsp:cNvSpPr/>
      </dsp:nvSpPr>
      <dsp:spPr>
        <a:xfrm>
          <a:off x="0" y="3149354"/>
          <a:ext cx="8479501" cy="552436"/>
        </a:xfrm>
        <a:prstGeom prst="roundRect">
          <a:avLst/>
        </a:prstGeom>
        <a:solidFill>
          <a:schemeClr val="accent3">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a:t>Case management</a:t>
          </a:r>
          <a:endParaRPr lang="en-IN" sz="2400" kern="1200"/>
        </a:p>
      </dsp:txBody>
      <dsp:txXfrm>
        <a:off x="26968" y="3176322"/>
        <a:ext cx="8425565" cy="498500"/>
      </dsp:txXfrm>
    </dsp:sp>
    <dsp:sp modelId="{8FC03EBF-B303-4494-B73A-354E54EDFF5E}">
      <dsp:nvSpPr>
        <dsp:cNvPr id="0" name=""/>
        <dsp:cNvSpPr/>
      </dsp:nvSpPr>
      <dsp:spPr>
        <a:xfrm>
          <a:off x="0" y="3701791"/>
          <a:ext cx="8479501" cy="1446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922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a:t>Individual case management</a:t>
          </a:r>
          <a:endParaRPr lang="en-IN" sz="1800" kern="1200"/>
        </a:p>
        <a:p>
          <a:pPr marL="342900" lvl="2" indent="-171450" algn="l" defTabSz="800100">
            <a:lnSpc>
              <a:spcPct val="90000"/>
            </a:lnSpc>
            <a:spcBef>
              <a:spcPct val="0"/>
            </a:spcBef>
            <a:spcAft>
              <a:spcPct val="20000"/>
            </a:spcAft>
            <a:buChar char="••"/>
          </a:pPr>
          <a:r>
            <a:rPr lang="en-US" sz="1800" b="1" kern="1200"/>
            <a:t>Diagnosis</a:t>
          </a:r>
          <a:endParaRPr lang="en-IN" sz="1800" kern="1200"/>
        </a:p>
        <a:p>
          <a:pPr marL="342900" lvl="2" indent="-171450" algn="l" defTabSz="800100">
            <a:lnSpc>
              <a:spcPct val="90000"/>
            </a:lnSpc>
            <a:spcBef>
              <a:spcPct val="0"/>
            </a:spcBef>
            <a:spcAft>
              <a:spcPct val="20000"/>
            </a:spcAft>
            <a:buChar char="••"/>
          </a:pPr>
          <a:r>
            <a:rPr lang="en-US" sz="1800" b="1" kern="1200"/>
            <a:t>Severity assessment</a:t>
          </a:r>
          <a:endParaRPr lang="en-IN" sz="1800" kern="1200"/>
        </a:p>
        <a:p>
          <a:pPr marL="342900" lvl="2" indent="-171450" algn="l" defTabSz="800100">
            <a:lnSpc>
              <a:spcPct val="90000"/>
            </a:lnSpc>
            <a:spcBef>
              <a:spcPct val="0"/>
            </a:spcBef>
            <a:spcAft>
              <a:spcPct val="20000"/>
            </a:spcAft>
            <a:buChar char="••"/>
          </a:pPr>
          <a:r>
            <a:rPr lang="en-US" sz="1800" b="1" kern="1200"/>
            <a:t>Specific  management</a:t>
          </a:r>
          <a:endParaRPr lang="en-IN" sz="1800" kern="1200"/>
        </a:p>
        <a:p>
          <a:pPr marL="171450" lvl="1" indent="-171450" algn="l" defTabSz="800100">
            <a:lnSpc>
              <a:spcPct val="90000"/>
            </a:lnSpc>
            <a:spcBef>
              <a:spcPct val="0"/>
            </a:spcBef>
            <a:spcAft>
              <a:spcPct val="20000"/>
            </a:spcAft>
            <a:buChar char="••"/>
          </a:pPr>
          <a:endParaRPr lang="en-IN" sz="1800" kern="1200"/>
        </a:p>
      </dsp:txBody>
      <dsp:txXfrm>
        <a:off x="0" y="3701791"/>
        <a:ext cx="8479501" cy="1446412"/>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61A61-D76A-4DFF-BBA3-00A6C4910C2B}">
      <dsp:nvSpPr>
        <dsp:cNvPr id="0" name=""/>
        <dsp:cNvSpPr/>
      </dsp:nvSpPr>
      <dsp:spPr>
        <a:xfrm>
          <a:off x="0" y="42474"/>
          <a:ext cx="5915406" cy="696623"/>
        </a:xfrm>
        <a:prstGeom prst="roundRect">
          <a:avLst/>
        </a:prstGeom>
        <a:solidFill>
          <a:schemeClr val="accent3">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b="1" i="0" kern="1200" dirty="0"/>
            <a:t>Clinical Management of Dengue</a:t>
          </a:r>
          <a:endParaRPr lang="en-IN" sz="2900" kern="1200" dirty="0"/>
        </a:p>
      </dsp:txBody>
      <dsp:txXfrm>
        <a:off x="34006" y="76480"/>
        <a:ext cx="5847394" cy="62861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D41AA-2912-462C-BA48-2580047C0864}">
      <dsp:nvSpPr>
        <dsp:cNvPr id="0" name=""/>
        <dsp:cNvSpPr/>
      </dsp:nvSpPr>
      <dsp:spPr>
        <a:xfrm>
          <a:off x="0" y="79125"/>
          <a:ext cx="5915025" cy="468000"/>
        </a:xfrm>
        <a:prstGeom prst="roundRect">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i="1" kern="1200" dirty="0"/>
            <a:t>1. Diagnosis of Dengue</a:t>
          </a:r>
          <a:endParaRPr lang="en-IN" sz="2000" kern="1200" dirty="0"/>
        </a:p>
      </dsp:txBody>
      <dsp:txXfrm>
        <a:off x="22846" y="101971"/>
        <a:ext cx="5869333" cy="422308"/>
      </dsp:txXfrm>
    </dsp:sp>
    <dsp:sp modelId="{27E88242-3A0D-44D0-B7AA-38FA9229D60B}">
      <dsp:nvSpPr>
        <dsp:cNvPr id="0" name=""/>
        <dsp:cNvSpPr/>
      </dsp:nvSpPr>
      <dsp:spPr>
        <a:xfrm>
          <a:off x="0" y="547125"/>
          <a:ext cx="5915025" cy="77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802"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a:t>Clinical diagnosis</a:t>
          </a:r>
          <a:endParaRPr lang="en-IN" sz="1600" kern="1200"/>
        </a:p>
        <a:p>
          <a:pPr marL="171450" lvl="1" indent="-171450" algn="l" defTabSz="711200">
            <a:lnSpc>
              <a:spcPct val="90000"/>
            </a:lnSpc>
            <a:spcBef>
              <a:spcPct val="0"/>
            </a:spcBef>
            <a:spcAft>
              <a:spcPct val="20000"/>
            </a:spcAft>
            <a:buChar char="••"/>
          </a:pPr>
          <a:r>
            <a:rPr lang="en-US" sz="1600" kern="1200"/>
            <a:t>Laboratory diagnosis</a:t>
          </a:r>
          <a:endParaRPr lang="en-IN" sz="1600" kern="1200"/>
        </a:p>
        <a:p>
          <a:pPr marL="171450" lvl="1" indent="-171450" algn="l" defTabSz="711200">
            <a:lnSpc>
              <a:spcPct val="90000"/>
            </a:lnSpc>
            <a:spcBef>
              <a:spcPct val="0"/>
            </a:spcBef>
            <a:spcAft>
              <a:spcPct val="20000"/>
            </a:spcAft>
            <a:buChar char="••"/>
          </a:pPr>
          <a:r>
            <a:rPr lang="en-US" sz="1600" kern="1200"/>
            <a:t>National policy</a:t>
          </a:r>
          <a:endParaRPr lang="en-IN" sz="1600" kern="1200"/>
        </a:p>
      </dsp:txBody>
      <dsp:txXfrm>
        <a:off x="0" y="547125"/>
        <a:ext cx="5915025" cy="776250"/>
      </dsp:txXfrm>
    </dsp:sp>
    <dsp:sp modelId="{FD0F4608-33FE-4669-B318-99C54B19373B}">
      <dsp:nvSpPr>
        <dsp:cNvPr id="0" name=""/>
        <dsp:cNvSpPr/>
      </dsp:nvSpPr>
      <dsp:spPr>
        <a:xfrm>
          <a:off x="0" y="1323375"/>
          <a:ext cx="5915025" cy="468000"/>
        </a:xfrm>
        <a:prstGeom prst="roundRect">
          <a:avLst/>
        </a:prstGeom>
        <a:solidFill>
          <a:schemeClr val="accent1">
            <a:shade val="50000"/>
            <a:hueOff val="147412"/>
            <a:satOff val="-15495"/>
            <a:lumOff val="133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i="1" kern="1200"/>
            <a:t>2. Clinical presentation</a:t>
          </a:r>
          <a:endParaRPr lang="en-IN" sz="2000" kern="1200"/>
        </a:p>
      </dsp:txBody>
      <dsp:txXfrm>
        <a:off x="22846" y="1346221"/>
        <a:ext cx="5869333" cy="422308"/>
      </dsp:txXfrm>
    </dsp:sp>
    <dsp:sp modelId="{2A9DB596-9750-4DA4-AEEF-9C68DA2A32CC}">
      <dsp:nvSpPr>
        <dsp:cNvPr id="0" name=""/>
        <dsp:cNvSpPr/>
      </dsp:nvSpPr>
      <dsp:spPr>
        <a:xfrm>
          <a:off x="0" y="1863375"/>
          <a:ext cx="5915025" cy="468000"/>
        </a:xfrm>
        <a:prstGeom prst="roundRect">
          <a:avLst/>
        </a:prstGeom>
        <a:solidFill>
          <a:schemeClr val="accent1">
            <a:shade val="50000"/>
            <a:hueOff val="294825"/>
            <a:satOff val="-30989"/>
            <a:lumOff val="2674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Pathogenesis of Clinical presentation</a:t>
          </a:r>
          <a:endParaRPr lang="en-IN" sz="2000" kern="1200"/>
        </a:p>
      </dsp:txBody>
      <dsp:txXfrm>
        <a:off x="22846" y="1886221"/>
        <a:ext cx="5869333" cy="422308"/>
      </dsp:txXfrm>
    </dsp:sp>
    <dsp:sp modelId="{4766866A-719F-4D67-8B46-9F1A32F9ECFF}">
      <dsp:nvSpPr>
        <dsp:cNvPr id="0" name=""/>
        <dsp:cNvSpPr/>
      </dsp:nvSpPr>
      <dsp:spPr>
        <a:xfrm>
          <a:off x="0" y="2403375"/>
          <a:ext cx="5915025" cy="468000"/>
        </a:xfrm>
        <a:prstGeom prst="roundRect">
          <a:avLst/>
        </a:prstGeom>
        <a:solidFill>
          <a:schemeClr val="accent1">
            <a:shade val="50000"/>
            <a:hueOff val="442237"/>
            <a:satOff val="-46483"/>
            <a:lumOff val="4011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i="0" kern="1200"/>
            <a:t>3. </a:t>
          </a:r>
          <a:r>
            <a:rPr lang="en-US" sz="2000" b="1" i="1" kern="1200"/>
            <a:t>. Treatment</a:t>
          </a:r>
          <a:endParaRPr lang="en-IN" sz="2000" kern="1200"/>
        </a:p>
      </dsp:txBody>
      <dsp:txXfrm>
        <a:off x="22846" y="2426221"/>
        <a:ext cx="5869333" cy="422308"/>
      </dsp:txXfrm>
    </dsp:sp>
    <dsp:sp modelId="{2F1D9340-5775-4335-819E-12D7ECDB52C2}">
      <dsp:nvSpPr>
        <dsp:cNvPr id="0" name=""/>
        <dsp:cNvSpPr/>
      </dsp:nvSpPr>
      <dsp:spPr>
        <a:xfrm>
          <a:off x="0" y="2943375"/>
          <a:ext cx="5915025" cy="468000"/>
        </a:xfrm>
        <a:prstGeom prst="roundRect">
          <a:avLst/>
        </a:prstGeom>
        <a:solidFill>
          <a:schemeClr val="accent1">
            <a:shade val="50000"/>
            <a:hueOff val="589649"/>
            <a:satOff val="-61978"/>
            <a:lumOff val="5348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Symptomatic management</a:t>
          </a:r>
          <a:endParaRPr lang="en-IN" sz="2000" kern="1200"/>
        </a:p>
      </dsp:txBody>
      <dsp:txXfrm>
        <a:off x="22846" y="2966221"/>
        <a:ext cx="5869333" cy="422308"/>
      </dsp:txXfrm>
    </dsp:sp>
    <dsp:sp modelId="{C84A558D-381C-4D96-A10C-490386EEDE4B}">
      <dsp:nvSpPr>
        <dsp:cNvPr id="0" name=""/>
        <dsp:cNvSpPr/>
      </dsp:nvSpPr>
      <dsp:spPr>
        <a:xfrm>
          <a:off x="0" y="3483375"/>
          <a:ext cx="5915025" cy="468000"/>
        </a:xfrm>
        <a:prstGeom prst="roundRect">
          <a:avLst/>
        </a:prstGeom>
        <a:solidFill>
          <a:schemeClr val="accent1">
            <a:shade val="50000"/>
            <a:hueOff val="442237"/>
            <a:satOff val="-46483"/>
            <a:lumOff val="4011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Specific management</a:t>
          </a:r>
          <a:endParaRPr lang="en-IN" sz="2000" kern="1200"/>
        </a:p>
      </dsp:txBody>
      <dsp:txXfrm>
        <a:off x="22846" y="3506221"/>
        <a:ext cx="5869333" cy="422308"/>
      </dsp:txXfrm>
    </dsp:sp>
    <dsp:sp modelId="{C07C6DEF-8AAD-42A4-8493-2751D0911BD4}">
      <dsp:nvSpPr>
        <dsp:cNvPr id="0" name=""/>
        <dsp:cNvSpPr/>
      </dsp:nvSpPr>
      <dsp:spPr>
        <a:xfrm>
          <a:off x="0" y="4023375"/>
          <a:ext cx="5915025" cy="468000"/>
        </a:xfrm>
        <a:prstGeom prst="roundRect">
          <a:avLst/>
        </a:prstGeom>
        <a:solidFill>
          <a:schemeClr val="accent1">
            <a:shade val="50000"/>
            <a:hueOff val="294825"/>
            <a:satOff val="-30989"/>
            <a:lumOff val="2674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Critical care management</a:t>
          </a:r>
          <a:endParaRPr lang="en-IN" sz="2000" kern="1200"/>
        </a:p>
      </dsp:txBody>
      <dsp:txXfrm>
        <a:off x="22846" y="4046221"/>
        <a:ext cx="5869333" cy="422308"/>
      </dsp:txXfrm>
    </dsp:sp>
    <dsp:sp modelId="{EB677957-C4E0-4735-BBAA-75425AAA0D14}">
      <dsp:nvSpPr>
        <dsp:cNvPr id="0" name=""/>
        <dsp:cNvSpPr/>
      </dsp:nvSpPr>
      <dsp:spPr>
        <a:xfrm>
          <a:off x="0" y="4563375"/>
          <a:ext cx="5915025" cy="468000"/>
        </a:xfrm>
        <a:prstGeom prst="roundRect">
          <a:avLst/>
        </a:prstGeom>
        <a:solidFill>
          <a:schemeClr val="accent1">
            <a:shade val="50000"/>
            <a:hueOff val="147412"/>
            <a:satOff val="-15495"/>
            <a:lumOff val="133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i="1" kern="1200" dirty="0"/>
            <a:t>4. Outbreak Management</a:t>
          </a:r>
          <a:endParaRPr lang="en-IN" sz="2000" kern="1200" dirty="0"/>
        </a:p>
      </dsp:txBody>
      <dsp:txXfrm>
        <a:off x="22846" y="4586221"/>
        <a:ext cx="5869333" cy="422308"/>
      </dsp:txXfrm>
    </dsp:sp>
    <dsp:sp modelId="{14C5C259-17EF-475E-AF03-70654D7FD6D3}">
      <dsp:nvSpPr>
        <dsp:cNvPr id="0" name=""/>
        <dsp:cNvSpPr/>
      </dsp:nvSpPr>
      <dsp:spPr>
        <a:xfrm>
          <a:off x="0" y="5031375"/>
          <a:ext cx="5915025"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802"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a:t>Dengue Corner</a:t>
          </a:r>
          <a:endParaRPr lang="en-IN" sz="1600" kern="1200"/>
        </a:p>
      </dsp:txBody>
      <dsp:txXfrm>
        <a:off x="0" y="5031375"/>
        <a:ext cx="5915025" cy="414000"/>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5F282-66EC-463D-921F-C13E33960FC3}">
      <dsp:nvSpPr>
        <dsp:cNvPr id="0" name=""/>
        <dsp:cNvSpPr/>
      </dsp:nvSpPr>
      <dsp:spPr>
        <a:xfrm>
          <a:off x="0" y="0"/>
          <a:ext cx="5041900" cy="69264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b="1" i="1" kern="1200" dirty="0"/>
            <a:t>Diagnosis of Dengue</a:t>
          </a:r>
          <a:endParaRPr lang="en-IN" sz="2900" kern="1200" dirty="0"/>
        </a:p>
      </dsp:txBody>
      <dsp:txXfrm>
        <a:off x="33812" y="33812"/>
        <a:ext cx="4974276" cy="625016"/>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40633-EDEC-482F-AA58-87F73CE7490D}">
      <dsp:nvSpPr>
        <dsp:cNvPr id="0" name=""/>
        <dsp:cNvSpPr/>
      </dsp:nvSpPr>
      <dsp:spPr>
        <a:xfrm>
          <a:off x="0" y="78660"/>
          <a:ext cx="5041900" cy="631800"/>
        </a:xfrm>
        <a:prstGeom prst="roundRect">
          <a:avLst/>
        </a:prstGeom>
        <a:solidFill>
          <a:schemeClr val="accent3">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b="1" i="0" kern="1200" dirty="0"/>
            <a:t>Case Definition:</a:t>
          </a:r>
          <a:endParaRPr lang="en-IN" sz="2700" kern="1200" dirty="0"/>
        </a:p>
      </dsp:txBody>
      <dsp:txXfrm>
        <a:off x="30842" y="109502"/>
        <a:ext cx="4980216" cy="570116"/>
      </dsp:txXfrm>
    </dsp:sp>
    <dsp:sp modelId="{2BFA2E86-98A8-49D9-9FE2-F43B83ACBDDF}">
      <dsp:nvSpPr>
        <dsp:cNvPr id="0" name=""/>
        <dsp:cNvSpPr/>
      </dsp:nvSpPr>
      <dsp:spPr>
        <a:xfrm>
          <a:off x="0" y="710460"/>
          <a:ext cx="5041900" cy="4582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8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b="1" kern="1200"/>
            <a:t>Probable Dengue: </a:t>
          </a:r>
          <a:endParaRPr lang="en-IN" sz="2100" kern="1200"/>
        </a:p>
        <a:p>
          <a:pPr marL="457200" lvl="2" indent="-228600" algn="l" defTabSz="933450">
            <a:lnSpc>
              <a:spcPct val="90000"/>
            </a:lnSpc>
            <a:spcBef>
              <a:spcPct val="0"/>
            </a:spcBef>
            <a:spcAft>
              <a:spcPct val="20000"/>
            </a:spcAft>
            <a:buChar char="••"/>
          </a:pPr>
          <a:r>
            <a:rPr lang="en-US" sz="2100" kern="1200" dirty="0"/>
            <a:t>A case compatible with clinical criteria of DF during outbreak. </a:t>
          </a:r>
          <a:r>
            <a:rPr lang="en-US" sz="2100" i="1" kern="1200" dirty="0"/>
            <a:t>(clinical  criteria of Dengue: Acute febrile illness of 2-7 days duration with two or more of the following : Headache, retro-orbital pain, </a:t>
          </a:r>
          <a:r>
            <a:rPr lang="en-US" sz="2100" i="1" kern="1200" dirty="0" err="1"/>
            <a:t>mayalgia</a:t>
          </a:r>
          <a:r>
            <a:rPr lang="en-US" sz="2100" i="1" kern="1200" dirty="0"/>
            <a:t>, </a:t>
          </a:r>
          <a:r>
            <a:rPr lang="en-US" sz="2100" i="1" kern="1200" dirty="0" err="1"/>
            <a:t>athralgia</a:t>
          </a:r>
          <a:r>
            <a:rPr lang="en-US" sz="2100" i="1" kern="1200" dirty="0"/>
            <a:t>, rash, </a:t>
          </a:r>
          <a:r>
            <a:rPr lang="en-US" sz="2100" i="1" kern="1200" dirty="0" err="1"/>
            <a:t>haemorrhagic</a:t>
          </a:r>
          <a:r>
            <a:rPr lang="en-US" sz="2100" i="1" kern="1200" dirty="0"/>
            <a:t> </a:t>
          </a:r>
          <a:r>
            <a:rPr lang="en-US" sz="2100" i="1" kern="1200" dirty="0" err="1"/>
            <a:t>manicestation</a:t>
          </a:r>
          <a:r>
            <a:rPr lang="en-US" sz="2100" i="1" kern="1200" dirty="0"/>
            <a:t>)</a:t>
          </a:r>
          <a:endParaRPr lang="en-IN" sz="2100" kern="1200" dirty="0"/>
        </a:p>
        <a:p>
          <a:pPr marL="457200" lvl="2" indent="-228600" algn="l" defTabSz="933450">
            <a:lnSpc>
              <a:spcPct val="90000"/>
            </a:lnSpc>
            <a:spcBef>
              <a:spcPct val="0"/>
            </a:spcBef>
            <a:spcAft>
              <a:spcPct val="20000"/>
            </a:spcAft>
            <a:buChar char="••"/>
          </a:pPr>
          <a:r>
            <a:rPr lang="en-US" sz="2100" kern="1200"/>
            <a:t>Or RDT +ve for NS1 , IgM </a:t>
          </a:r>
          <a:endParaRPr lang="en-IN" sz="2100" kern="1200"/>
        </a:p>
        <a:p>
          <a:pPr marL="228600" lvl="1" indent="-228600" algn="l" defTabSz="933450">
            <a:lnSpc>
              <a:spcPct val="90000"/>
            </a:lnSpc>
            <a:spcBef>
              <a:spcPct val="0"/>
            </a:spcBef>
            <a:spcAft>
              <a:spcPct val="20000"/>
            </a:spcAft>
            <a:buChar char="••"/>
          </a:pPr>
          <a:r>
            <a:rPr lang="en-US" sz="2100" b="1" kern="1200"/>
            <a:t>Confirmed Dengue: </a:t>
          </a:r>
          <a:endParaRPr lang="en-IN" sz="2100" kern="1200"/>
        </a:p>
        <a:p>
          <a:pPr marL="457200" lvl="2" indent="-228600" algn="l" defTabSz="933450">
            <a:lnSpc>
              <a:spcPct val="90000"/>
            </a:lnSpc>
            <a:spcBef>
              <a:spcPct val="0"/>
            </a:spcBef>
            <a:spcAft>
              <a:spcPct val="20000"/>
            </a:spcAft>
            <a:buChar char="••"/>
          </a:pPr>
          <a:r>
            <a:rPr lang="en-US" sz="2100" b="1" kern="1200"/>
            <a:t>ELISA +ve for IgM, NS1</a:t>
          </a:r>
          <a:endParaRPr lang="en-IN" sz="2100" kern="1200"/>
        </a:p>
        <a:p>
          <a:pPr marL="457200" lvl="2" indent="-228600" algn="l" defTabSz="933450">
            <a:lnSpc>
              <a:spcPct val="90000"/>
            </a:lnSpc>
            <a:spcBef>
              <a:spcPct val="0"/>
            </a:spcBef>
            <a:spcAft>
              <a:spcPct val="20000"/>
            </a:spcAft>
            <a:buChar char="••"/>
          </a:pPr>
          <a:r>
            <a:rPr lang="en-US" sz="2100" b="1" kern="1200"/>
            <a:t>Culture, PCR, </a:t>
          </a:r>
          <a:endParaRPr lang="en-IN" sz="2100" kern="1200"/>
        </a:p>
        <a:p>
          <a:pPr marL="457200" lvl="2" indent="-228600" algn="l" defTabSz="933450">
            <a:lnSpc>
              <a:spcPct val="90000"/>
            </a:lnSpc>
            <a:spcBef>
              <a:spcPct val="0"/>
            </a:spcBef>
            <a:spcAft>
              <a:spcPct val="20000"/>
            </a:spcAft>
            <a:buChar char="••"/>
          </a:pPr>
          <a:r>
            <a:rPr lang="en-US" sz="2100" b="1" kern="1200"/>
            <a:t>DF, DHF, DSS /  Asymptomatic, Mild, Moderate, Severe</a:t>
          </a:r>
          <a:endParaRPr lang="en-IN" sz="2100" kern="1200"/>
        </a:p>
      </dsp:txBody>
      <dsp:txXfrm>
        <a:off x="0" y="710460"/>
        <a:ext cx="5041900" cy="4582979"/>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CFA87-9B08-42D6-A146-0569166041D8}">
      <dsp:nvSpPr>
        <dsp:cNvPr id="0" name=""/>
        <dsp:cNvSpPr/>
      </dsp:nvSpPr>
      <dsp:spPr>
        <a:xfrm>
          <a:off x="0" y="70580"/>
          <a:ext cx="8229600" cy="70200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b="1" i="0" kern="1200"/>
            <a:t>Clinical laboratory tests</a:t>
          </a:r>
          <a:endParaRPr lang="en-IN" sz="3000" kern="1200"/>
        </a:p>
      </dsp:txBody>
      <dsp:txXfrm>
        <a:off x="34269" y="104849"/>
        <a:ext cx="8161062" cy="633462"/>
      </dsp:txXfrm>
    </dsp:sp>
    <dsp:sp modelId="{95B0A4A0-AC3D-4235-90AD-59272E6B7CDD}">
      <dsp:nvSpPr>
        <dsp:cNvPr id="0" name=""/>
        <dsp:cNvSpPr/>
      </dsp:nvSpPr>
      <dsp:spPr>
        <a:xfrm>
          <a:off x="0" y="772580"/>
          <a:ext cx="8229600" cy="149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b="1" kern="1200"/>
            <a:t>CBC--WBC, platelets, hematocrit</a:t>
          </a:r>
          <a:endParaRPr lang="en-IN" sz="2300" kern="1200"/>
        </a:p>
        <a:p>
          <a:pPr marL="228600" lvl="1" indent="-228600" algn="l" defTabSz="1022350">
            <a:lnSpc>
              <a:spcPct val="90000"/>
            </a:lnSpc>
            <a:spcBef>
              <a:spcPct val="0"/>
            </a:spcBef>
            <a:spcAft>
              <a:spcPct val="20000"/>
            </a:spcAft>
            <a:buChar char="••"/>
          </a:pPr>
          <a:r>
            <a:rPr lang="en-US" sz="2300" b="1" kern="1200"/>
            <a:t>Albumin</a:t>
          </a:r>
          <a:endParaRPr lang="en-IN" sz="2300" kern="1200"/>
        </a:p>
        <a:p>
          <a:pPr marL="228600" lvl="1" indent="-228600" algn="l" defTabSz="1022350">
            <a:lnSpc>
              <a:spcPct val="90000"/>
            </a:lnSpc>
            <a:spcBef>
              <a:spcPct val="0"/>
            </a:spcBef>
            <a:spcAft>
              <a:spcPct val="20000"/>
            </a:spcAft>
            <a:buChar char="••"/>
          </a:pPr>
          <a:r>
            <a:rPr lang="en-US" sz="2300" b="1" kern="1200"/>
            <a:t>Liver function tests</a:t>
          </a:r>
          <a:endParaRPr lang="en-IN" sz="2300" kern="1200"/>
        </a:p>
        <a:p>
          <a:pPr marL="228600" lvl="1" indent="-228600" algn="l" defTabSz="1022350">
            <a:lnSpc>
              <a:spcPct val="90000"/>
            </a:lnSpc>
            <a:spcBef>
              <a:spcPct val="0"/>
            </a:spcBef>
            <a:spcAft>
              <a:spcPct val="20000"/>
            </a:spcAft>
            <a:buChar char="••"/>
          </a:pPr>
          <a:r>
            <a:rPr lang="en-US" sz="2300" b="1" kern="1200"/>
            <a:t>Urine-check for microscopic hematuria</a:t>
          </a:r>
          <a:endParaRPr lang="en-IN" sz="2300" kern="1200"/>
        </a:p>
      </dsp:txBody>
      <dsp:txXfrm>
        <a:off x="0" y="772580"/>
        <a:ext cx="8229600" cy="1490400"/>
      </dsp:txXfrm>
    </dsp:sp>
    <dsp:sp modelId="{DEBA7629-C780-4BFA-A7CE-3306B9987D71}">
      <dsp:nvSpPr>
        <dsp:cNvPr id="0" name=""/>
        <dsp:cNvSpPr/>
      </dsp:nvSpPr>
      <dsp:spPr>
        <a:xfrm>
          <a:off x="0" y="2262981"/>
          <a:ext cx="8229600" cy="70200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b="1" i="0" kern="1200"/>
            <a:t>Dengue-specific tests</a:t>
          </a:r>
          <a:endParaRPr lang="en-IN" sz="3000" kern="1200"/>
        </a:p>
      </dsp:txBody>
      <dsp:txXfrm>
        <a:off x="34269" y="2297250"/>
        <a:ext cx="8161062" cy="633462"/>
      </dsp:txXfrm>
    </dsp:sp>
    <dsp:sp modelId="{12692657-F893-441D-A670-363F52415F55}">
      <dsp:nvSpPr>
        <dsp:cNvPr id="0" name=""/>
        <dsp:cNvSpPr/>
      </dsp:nvSpPr>
      <dsp:spPr>
        <a:xfrm>
          <a:off x="0" y="2964980"/>
          <a:ext cx="8229600" cy="149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b="1" kern="1200"/>
            <a:t>Virus isolation</a:t>
          </a:r>
          <a:endParaRPr lang="en-IN" sz="2300" kern="1200"/>
        </a:p>
        <a:p>
          <a:pPr marL="228600" lvl="1" indent="-228600" algn="l" defTabSz="1022350">
            <a:lnSpc>
              <a:spcPct val="90000"/>
            </a:lnSpc>
            <a:spcBef>
              <a:spcPct val="0"/>
            </a:spcBef>
            <a:spcAft>
              <a:spcPct val="20000"/>
            </a:spcAft>
            <a:buChar char="••"/>
          </a:pPr>
          <a:r>
            <a:rPr lang="en-US" sz="2300" b="1" kern="1200"/>
            <a:t>Serology</a:t>
          </a:r>
          <a:endParaRPr lang="en-IN" sz="2300" kern="1200"/>
        </a:p>
        <a:p>
          <a:pPr marL="457200" lvl="2" indent="-228600" algn="l" defTabSz="1022350">
            <a:lnSpc>
              <a:spcPct val="90000"/>
            </a:lnSpc>
            <a:spcBef>
              <a:spcPct val="0"/>
            </a:spcBef>
            <a:spcAft>
              <a:spcPct val="20000"/>
            </a:spcAft>
            <a:buChar char="••"/>
          </a:pPr>
          <a:r>
            <a:rPr lang="en-US" sz="2300" b="1" kern="1200"/>
            <a:t>Antigen : NS1</a:t>
          </a:r>
          <a:endParaRPr lang="en-IN" sz="2300" kern="1200"/>
        </a:p>
        <a:p>
          <a:pPr marL="457200" lvl="2" indent="-228600" algn="l" defTabSz="1022350">
            <a:lnSpc>
              <a:spcPct val="90000"/>
            </a:lnSpc>
            <a:spcBef>
              <a:spcPct val="0"/>
            </a:spcBef>
            <a:spcAft>
              <a:spcPct val="20000"/>
            </a:spcAft>
            <a:buChar char="••"/>
          </a:pPr>
          <a:r>
            <a:rPr lang="en-US" sz="2300" b="1" kern="1200"/>
            <a:t>Antibody: IgM, IgG</a:t>
          </a:r>
          <a:endParaRPr lang="en-IN" sz="2300" kern="1200"/>
        </a:p>
      </dsp:txBody>
      <dsp:txXfrm>
        <a:off x="0" y="2964980"/>
        <a:ext cx="8229600" cy="1490400"/>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7804F1-9FE0-434E-8B0E-A475FB7E549C}">
      <dsp:nvSpPr>
        <dsp:cNvPr id="0" name=""/>
        <dsp:cNvSpPr/>
      </dsp:nvSpPr>
      <dsp:spPr>
        <a:xfrm>
          <a:off x="0" y="0"/>
          <a:ext cx="4856480" cy="936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i="0" kern="1200" dirty="0"/>
            <a:t>Laboratory Tests</a:t>
          </a:r>
          <a:endParaRPr lang="en-IN" sz="4000" kern="1200" dirty="0"/>
        </a:p>
      </dsp:txBody>
      <dsp:txXfrm>
        <a:off x="45692" y="45692"/>
        <a:ext cx="4765096" cy="844616"/>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199E3-A1F9-4B8C-9F73-F57961DD708D}">
      <dsp:nvSpPr>
        <dsp:cNvPr id="0" name=""/>
        <dsp:cNvSpPr/>
      </dsp:nvSpPr>
      <dsp:spPr>
        <a:xfrm>
          <a:off x="0" y="215"/>
          <a:ext cx="10647814" cy="684907"/>
        </a:xfrm>
        <a:prstGeom prst="roundRect">
          <a:avLst/>
        </a:prstGeom>
        <a:solidFill>
          <a:srgbClr val="135B7B"/>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b="1" kern="1200" dirty="0"/>
            <a:t>Diagnostic approach to suspected dengue cases</a:t>
          </a:r>
          <a:endParaRPr lang="en-IN" sz="3600" kern="1200" dirty="0"/>
        </a:p>
      </dsp:txBody>
      <dsp:txXfrm>
        <a:off x="33434" y="33649"/>
        <a:ext cx="10580946" cy="618039"/>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96F3A-81E7-4A6A-89BC-A22CF52C877E}">
      <dsp:nvSpPr>
        <dsp:cNvPr id="0" name=""/>
        <dsp:cNvSpPr/>
      </dsp:nvSpPr>
      <dsp:spPr>
        <a:xfrm>
          <a:off x="0" y="4304"/>
          <a:ext cx="9144000" cy="997541"/>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a:t>Clinical features and laboratory investigations in dengue infection</a:t>
          </a:r>
          <a:endParaRPr lang="en-IN" sz="3200" kern="1200" dirty="0"/>
        </a:p>
      </dsp:txBody>
      <dsp:txXfrm>
        <a:off x="48696" y="53000"/>
        <a:ext cx="9046608" cy="900149"/>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FF111-C33C-4DC3-B174-440B3C06A65C}">
      <dsp:nvSpPr>
        <dsp:cNvPr id="0" name=""/>
        <dsp:cNvSpPr/>
      </dsp:nvSpPr>
      <dsp:spPr>
        <a:xfrm>
          <a:off x="0" y="32"/>
          <a:ext cx="11366496" cy="646265"/>
        </a:xfrm>
        <a:prstGeom prst="roundRect">
          <a:avLst/>
        </a:prstGeom>
        <a:solidFill>
          <a:srgbClr val="135B7B"/>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a:t>Clinical approach and diagnosis of dengue</a:t>
          </a:r>
          <a:endParaRPr lang="en-IN" sz="3200" kern="1200" dirty="0"/>
        </a:p>
      </dsp:txBody>
      <dsp:txXfrm>
        <a:off x="31548" y="31580"/>
        <a:ext cx="11303400" cy="5831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FAC61-6DB4-405E-9796-A395EF0C93B9}">
      <dsp:nvSpPr>
        <dsp:cNvPr id="0" name=""/>
        <dsp:cNvSpPr/>
      </dsp:nvSpPr>
      <dsp:spPr>
        <a:xfrm>
          <a:off x="0" y="5679"/>
          <a:ext cx="11634673" cy="74880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b="1" kern="1200" dirty="0"/>
            <a:t>Important Communicable Diseases in Uttar Pradesh</a:t>
          </a:r>
          <a:endParaRPr lang="en-IN" sz="3200" b="1" kern="1200" dirty="0"/>
        </a:p>
      </dsp:txBody>
      <dsp:txXfrm>
        <a:off x="36553" y="42232"/>
        <a:ext cx="11561567" cy="675694"/>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FA11C6-DAF9-438C-9BA7-11E46B2EA7BD}">
      <dsp:nvSpPr>
        <dsp:cNvPr id="0" name=""/>
        <dsp:cNvSpPr/>
      </dsp:nvSpPr>
      <dsp:spPr>
        <a:xfrm>
          <a:off x="0" y="3590"/>
          <a:ext cx="8686800" cy="76752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IN" sz="3200" b="1" i="0" kern="1200" dirty="0"/>
            <a:t>Dengue severity classification</a:t>
          </a:r>
          <a:endParaRPr lang="en-IN" sz="3200" kern="1200" dirty="0"/>
        </a:p>
      </dsp:txBody>
      <dsp:txXfrm>
        <a:off x="37467" y="41057"/>
        <a:ext cx="8611866" cy="692586"/>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7FE071-B40D-45E5-BC57-E558AFCFA8D3}">
      <dsp:nvSpPr>
        <dsp:cNvPr id="0" name=""/>
        <dsp:cNvSpPr/>
      </dsp:nvSpPr>
      <dsp:spPr>
        <a:xfrm>
          <a:off x="0" y="90344"/>
          <a:ext cx="8686800" cy="655200"/>
        </a:xfrm>
        <a:prstGeom prst="roundRect">
          <a:avLst/>
        </a:prstGeom>
        <a:solidFill>
          <a:schemeClr val="accent3">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i="0" kern="1200"/>
            <a:t>Grade I</a:t>
          </a:r>
          <a:endParaRPr lang="en-IN" sz="2800" kern="1200"/>
        </a:p>
      </dsp:txBody>
      <dsp:txXfrm>
        <a:off x="31984" y="122328"/>
        <a:ext cx="8622832" cy="591232"/>
      </dsp:txXfrm>
    </dsp:sp>
    <dsp:sp modelId="{757BB3D4-BE19-4894-AB4A-D395EC48B89A}">
      <dsp:nvSpPr>
        <dsp:cNvPr id="0" name=""/>
        <dsp:cNvSpPr/>
      </dsp:nvSpPr>
      <dsp:spPr>
        <a:xfrm>
          <a:off x="0" y="745544"/>
          <a:ext cx="8686800" cy="72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80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Fever and nonspecific constitutional symptoms</a:t>
          </a:r>
          <a:endParaRPr lang="en-IN" sz="2200" kern="1200" dirty="0"/>
        </a:p>
        <a:p>
          <a:pPr marL="228600" lvl="1" indent="-228600" algn="l" defTabSz="977900">
            <a:lnSpc>
              <a:spcPct val="90000"/>
            </a:lnSpc>
            <a:spcBef>
              <a:spcPct val="0"/>
            </a:spcBef>
            <a:spcAft>
              <a:spcPct val="20000"/>
            </a:spcAft>
            <a:buChar char="••"/>
          </a:pPr>
          <a:r>
            <a:rPr lang="en-US" sz="2200" kern="1200"/>
            <a:t>Positive tourniquet test</a:t>
          </a:r>
          <a:endParaRPr lang="en-IN" sz="2200" kern="1200"/>
        </a:p>
      </dsp:txBody>
      <dsp:txXfrm>
        <a:off x="0" y="745544"/>
        <a:ext cx="8686800" cy="724500"/>
      </dsp:txXfrm>
    </dsp:sp>
    <dsp:sp modelId="{078FC9F5-69C3-4B6E-A2E4-3588111E9A7F}">
      <dsp:nvSpPr>
        <dsp:cNvPr id="0" name=""/>
        <dsp:cNvSpPr/>
      </dsp:nvSpPr>
      <dsp:spPr>
        <a:xfrm>
          <a:off x="0" y="1470044"/>
          <a:ext cx="8686800" cy="655200"/>
        </a:xfrm>
        <a:prstGeom prst="roundRect">
          <a:avLst/>
        </a:prstGeom>
        <a:solidFill>
          <a:schemeClr val="accent3">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i="0" kern="1200"/>
            <a:t>Grade 2</a:t>
          </a:r>
          <a:endParaRPr lang="en-IN" sz="2800" kern="1200"/>
        </a:p>
      </dsp:txBody>
      <dsp:txXfrm>
        <a:off x="31984" y="1502028"/>
        <a:ext cx="8622832" cy="591232"/>
      </dsp:txXfrm>
    </dsp:sp>
    <dsp:sp modelId="{1C36A352-7354-4A86-A757-A586D1F4CCCB}">
      <dsp:nvSpPr>
        <dsp:cNvPr id="0" name=""/>
        <dsp:cNvSpPr/>
      </dsp:nvSpPr>
      <dsp:spPr>
        <a:xfrm>
          <a:off x="0" y="2125245"/>
          <a:ext cx="8686800"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80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Grade 1 manifestations + spontaneous bleeding</a:t>
          </a:r>
          <a:endParaRPr lang="en-IN" sz="2200" kern="1200"/>
        </a:p>
      </dsp:txBody>
      <dsp:txXfrm>
        <a:off x="0" y="2125245"/>
        <a:ext cx="8686800" cy="463680"/>
      </dsp:txXfrm>
    </dsp:sp>
    <dsp:sp modelId="{466E940C-88BA-4305-B516-0F573A76D1D3}">
      <dsp:nvSpPr>
        <dsp:cNvPr id="0" name=""/>
        <dsp:cNvSpPr/>
      </dsp:nvSpPr>
      <dsp:spPr>
        <a:xfrm>
          <a:off x="0" y="2588924"/>
          <a:ext cx="8686800" cy="655200"/>
        </a:xfrm>
        <a:prstGeom prst="roundRect">
          <a:avLst/>
        </a:prstGeom>
        <a:solidFill>
          <a:schemeClr val="accent3">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i="0" kern="1200"/>
            <a:t>Grade 3</a:t>
          </a:r>
          <a:endParaRPr lang="en-IN" sz="2800" kern="1200"/>
        </a:p>
      </dsp:txBody>
      <dsp:txXfrm>
        <a:off x="31984" y="2620908"/>
        <a:ext cx="8622832" cy="591232"/>
      </dsp:txXfrm>
    </dsp:sp>
    <dsp:sp modelId="{FC9665AE-F360-482B-8E07-4BBC7CAFA3D9}">
      <dsp:nvSpPr>
        <dsp:cNvPr id="0" name=""/>
        <dsp:cNvSpPr/>
      </dsp:nvSpPr>
      <dsp:spPr>
        <a:xfrm>
          <a:off x="0" y="3244125"/>
          <a:ext cx="8686800" cy="652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80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Signs of circulatory failure (rapid/weak pulse, narrow pulse pressure, hypotension, cold/clammy skin)</a:t>
          </a:r>
          <a:endParaRPr lang="en-IN" sz="2200" kern="1200"/>
        </a:p>
      </dsp:txBody>
      <dsp:txXfrm>
        <a:off x="0" y="3244125"/>
        <a:ext cx="8686800" cy="652050"/>
      </dsp:txXfrm>
    </dsp:sp>
    <dsp:sp modelId="{8DFA850D-5240-4401-8C74-883136871367}">
      <dsp:nvSpPr>
        <dsp:cNvPr id="0" name=""/>
        <dsp:cNvSpPr/>
      </dsp:nvSpPr>
      <dsp:spPr>
        <a:xfrm>
          <a:off x="0" y="3896175"/>
          <a:ext cx="8686800" cy="655200"/>
        </a:xfrm>
        <a:prstGeom prst="roundRect">
          <a:avLst/>
        </a:prstGeom>
        <a:solidFill>
          <a:schemeClr val="accent3">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i="0" kern="1200"/>
            <a:t>Grade 4</a:t>
          </a:r>
          <a:endParaRPr lang="en-IN" sz="2800" kern="1200"/>
        </a:p>
      </dsp:txBody>
      <dsp:txXfrm>
        <a:off x="31984" y="3928159"/>
        <a:ext cx="8622832" cy="591232"/>
      </dsp:txXfrm>
    </dsp:sp>
    <dsp:sp modelId="{EFD2B126-E805-4D6F-B148-CB95D2B1BD0E}">
      <dsp:nvSpPr>
        <dsp:cNvPr id="0" name=""/>
        <dsp:cNvSpPr/>
      </dsp:nvSpPr>
      <dsp:spPr>
        <a:xfrm>
          <a:off x="0" y="4551375"/>
          <a:ext cx="8686800"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80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Profound shock (undetectable pulse and BP)</a:t>
          </a:r>
          <a:endParaRPr lang="en-IN" sz="2200" kern="1200"/>
        </a:p>
      </dsp:txBody>
      <dsp:txXfrm>
        <a:off x="0" y="4551375"/>
        <a:ext cx="8686800" cy="463680"/>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3CEB3-25B2-4F40-A2FE-4018D9FFF461}">
      <dsp:nvSpPr>
        <dsp:cNvPr id="0" name=""/>
        <dsp:cNvSpPr/>
      </dsp:nvSpPr>
      <dsp:spPr>
        <a:xfrm>
          <a:off x="0" y="0"/>
          <a:ext cx="11185367" cy="72185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b="1" kern="1200" dirty="0"/>
            <a:t>Guidelines to be followed in the PHC for management of dengue</a:t>
          </a:r>
          <a:endParaRPr lang="en-IN" sz="3200" kern="1200" dirty="0"/>
        </a:p>
      </dsp:txBody>
      <dsp:txXfrm>
        <a:off x="35238" y="35238"/>
        <a:ext cx="11114891" cy="651382"/>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3CDE61-A130-496C-968E-07FE3C8E2535}">
      <dsp:nvSpPr>
        <dsp:cNvPr id="0" name=""/>
        <dsp:cNvSpPr/>
      </dsp:nvSpPr>
      <dsp:spPr>
        <a:xfrm>
          <a:off x="1097270" y="516"/>
          <a:ext cx="5364499" cy="1004555"/>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i="0" kern="1200" dirty="0"/>
            <a:t>Hallmark of DHF</a:t>
          </a:r>
          <a:endParaRPr lang="en-IN" sz="4000" kern="1200" dirty="0"/>
        </a:p>
      </dsp:txBody>
      <dsp:txXfrm>
        <a:off x="1146308" y="49554"/>
        <a:ext cx="5266423" cy="906479"/>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6F54D-2EFF-488D-92FA-BE9581F9F0D7}">
      <dsp:nvSpPr>
        <dsp:cNvPr id="0" name=""/>
        <dsp:cNvSpPr/>
      </dsp:nvSpPr>
      <dsp:spPr>
        <a:xfrm>
          <a:off x="0" y="2403"/>
          <a:ext cx="8686800" cy="47361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i="0" kern="1200"/>
            <a:t>Vascular permeability</a:t>
          </a:r>
          <a:endParaRPr lang="en-IN" sz="2400" b="1" kern="1200"/>
        </a:p>
      </dsp:txBody>
      <dsp:txXfrm>
        <a:off x="23120" y="25523"/>
        <a:ext cx="8640560" cy="427370"/>
      </dsp:txXfrm>
    </dsp:sp>
    <dsp:sp modelId="{37FA59DD-3A9A-4D58-85E1-18B1452F6727}">
      <dsp:nvSpPr>
        <dsp:cNvPr id="0" name=""/>
        <dsp:cNvSpPr/>
      </dsp:nvSpPr>
      <dsp:spPr>
        <a:xfrm>
          <a:off x="0" y="490230"/>
          <a:ext cx="8686800" cy="473610"/>
        </a:xfrm>
        <a:prstGeom prst="roundRect">
          <a:avLst/>
        </a:prstGeom>
        <a:solidFill>
          <a:schemeClr val="accent3">
            <a:hueOff val="457463"/>
            <a:satOff val="2746"/>
            <a:lumOff val="20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i="0" kern="1200" dirty="0"/>
            <a:t>Plasma leakage</a:t>
          </a:r>
          <a:endParaRPr lang="en-IN" sz="2400" b="1" kern="1200" dirty="0"/>
        </a:p>
      </dsp:txBody>
      <dsp:txXfrm>
        <a:off x="23120" y="513350"/>
        <a:ext cx="8640560" cy="427370"/>
      </dsp:txXfrm>
    </dsp:sp>
    <dsp:sp modelId="{B471D716-3293-49AD-90F7-A59E01DA255F}">
      <dsp:nvSpPr>
        <dsp:cNvPr id="0" name=""/>
        <dsp:cNvSpPr/>
      </dsp:nvSpPr>
      <dsp:spPr>
        <a:xfrm>
          <a:off x="0" y="978057"/>
          <a:ext cx="8686800" cy="473610"/>
        </a:xfrm>
        <a:prstGeom prst="roundRect">
          <a:avLst/>
        </a:prstGeom>
        <a:solidFill>
          <a:schemeClr val="accent3">
            <a:hueOff val="914925"/>
            <a:satOff val="5492"/>
            <a:lumOff val="418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i="0" kern="1200"/>
            <a:t>Intravascular volume</a:t>
          </a:r>
          <a:endParaRPr lang="en-IN" sz="2400" b="1" kern="1200"/>
        </a:p>
      </dsp:txBody>
      <dsp:txXfrm>
        <a:off x="23120" y="1001177"/>
        <a:ext cx="8640560" cy="427370"/>
      </dsp:txXfrm>
    </dsp:sp>
    <dsp:sp modelId="{046D40BC-A9C2-4592-8B78-B5C91477FCFA}">
      <dsp:nvSpPr>
        <dsp:cNvPr id="0" name=""/>
        <dsp:cNvSpPr/>
      </dsp:nvSpPr>
      <dsp:spPr>
        <a:xfrm>
          <a:off x="0" y="1465885"/>
          <a:ext cx="8686800" cy="473610"/>
        </a:xfrm>
        <a:prstGeom prst="roundRect">
          <a:avLst/>
        </a:prstGeom>
        <a:solidFill>
          <a:schemeClr val="accent3">
            <a:hueOff val="1372388"/>
            <a:satOff val="8237"/>
            <a:lumOff val="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i="0" kern="1200"/>
            <a:t>Hypotension</a:t>
          </a:r>
          <a:endParaRPr lang="en-IN" sz="2400" b="1" kern="1200"/>
        </a:p>
      </dsp:txBody>
      <dsp:txXfrm>
        <a:off x="23120" y="1489005"/>
        <a:ext cx="8640560" cy="427370"/>
      </dsp:txXfrm>
    </dsp:sp>
    <dsp:sp modelId="{C4CE1773-B96F-492B-BC6E-E48894063454}">
      <dsp:nvSpPr>
        <dsp:cNvPr id="0" name=""/>
        <dsp:cNvSpPr/>
      </dsp:nvSpPr>
      <dsp:spPr>
        <a:xfrm>
          <a:off x="0" y="1953712"/>
          <a:ext cx="8686800" cy="473610"/>
        </a:xfrm>
        <a:prstGeom prst="roundRect">
          <a:avLst/>
        </a:prstGeom>
        <a:solidFill>
          <a:schemeClr val="accent3">
            <a:hueOff val="1829850"/>
            <a:satOff val="10983"/>
            <a:lumOff val="836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i="0" kern="1200"/>
            <a:t>Shock</a:t>
          </a:r>
          <a:endParaRPr lang="en-IN" sz="2400" b="1" kern="1200"/>
        </a:p>
      </dsp:txBody>
      <dsp:txXfrm>
        <a:off x="23120" y="1976832"/>
        <a:ext cx="8640560" cy="427370"/>
      </dsp:txXfrm>
    </dsp:sp>
    <dsp:sp modelId="{BC868D1C-DF98-49F4-8560-E503550B1252}">
      <dsp:nvSpPr>
        <dsp:cNvPr id="0" name=""/>
        <dsp:cNvSpPr/>
      </dsp:nvSpPr>
      <dsp:spPr>
        <a:xfrm>
          <a:off x="0" y="2441539"/>
          <a:ext cx="8686800" cy="473610"/>
        </a:xfrm>
        <a:prstGeom prst="roundRect">
          <a:avLst/>
        </a:prstGeom>
        <a:solidFill>
          <a:schemeClr val="accent3">
            <a:hueOff val="2287313"/>
            <a:satOff val="13729"/>
            <a:lumOff val="1045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i="0" kern="1200"/>
            <a:t>Pleural effusion</a:t>
          </a:r>
          <a:endParaRPr lang="en-IN" sz="2400" b="1" kern="1200"/>
        </a:p>
      </dsp:txBody>
      <dsp:txXfrm>
        <a:off x="23120" y="2464659"/>
        <a:ext cx="8640560" cy="427370"/>
      </dsp:txXfrm>
    </dsp:sp>
    <dsp:sp modelId="{3321A10F-A458-44B8-BE7D-5F5FE63A3473}">
      <dsp:nvSpPr>
        <dsp:cNvPr id="0" name=""/>
        <dsp:cNvSpPr/>
      </dsp:nvSpPr>
      <dsp:spPr>
        <a:xfrm>
          <a:off x="0" y="2929366"/>
          <a:ext cx="8686800" cy="473610"/>
        </a:xfrm>
        <a:prstGeom prst="roundRect">
          <a:avLst/>
        </a:prstGeom>
        <a:solidFill>
          <a:schemeClr val="accent3">
            <a:hueOff val="2744775"/>
            <a:satOff val="16475"/>
            <a:lumOff val="125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i="0" kern="1200"/>
            <a:t>Ascites</a:t>
          </a:r>
          <a:endParaRPr lang="en-IN" sz="2400" b="1" kern="1200"/>
        </a:p>
      </dsp:txBody>
      <dsp:txXfrm>
        <a:off x="23120" y="2952486"/>
        <a:ext cx="8640560" cy="427370"/>
      </dsp:txXfrm>
    </dsp:sp>
    <dsp:sp modelId="{8E314FF5-0A58-4403-8D6C-4293C735AC27}">
      <dsp:nvSpPr>
        <dsp:cNvPr id="0" name=""/>
        <dsp:cNvSpPr/>
      </dsp:nvSpPr>
      <dsp:spPr>
        <a:xfrm>
          <a:off x="0" y="3417194"/>
          <a:ext cx="8686800" cy="473610"/>
        </a:xfrm>
        <a:prstGeom prst="roundRect">
          <a:avLst/>
        </a:prstGeom>
        <a:solidFill>
          <a:schemeClr val="accent3">
            <a:hueOff val="3202238"/>
            <a:satOff val="19220"/>
            <a:lumOff val="1464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i="0" kern="1200"/>
            <a:t>Short leakage period (24-48 Hrs)</a:t>
          </a:r>
          <a:endParaRPr lang="en-IN" sz="2400" b="1" kern="1200"/>
        </a:p>
      </dsp:txBody>
      <dsp:txXfrm>
        <a:off x="23120" y="3440314"/>
        <a:ext cx="8640560" cy="427370"/>
      </dsp:txXfrm>
    </dsp:sp>
    <dsp:sp modelId="{4BB2AA46-88A6-4AF7-B8D1-ACF23C1671BA}">
      <dsp:nvSpPr>
        <dsp:cNvPr id="0" name=""/>
        <dsp:cNvSpPr/>
      </dsp:nvSpPr>
      <dsp:spPr>
        <a:xfrm>
          <a:off x="0" y="3905021"/>
          <a:ext cx="8686800" cy="473610"/>
        </a:xfrm>
        <a:prstGeom prst="roundRect">
          <a:avLst/>
        </a:prstGeom>
        <a:solidFill>
          <a:schemeClr val="accent3">
            <a:hueOff val="3659701"/>
            <a:satOff val="21966"/>
            <a:lumOff val="1673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i="0" kern="1200"/>
            <a:t>Rapid recovery phase</a:t>
          </a:r>
          <a:endParaRPr lang="en-IN" sz="2400" b="1" kern="1200"/>
        </a:p>
      </dsp:txBody>
      <dsp:txXfrm>
        <a:off x="23120" y="3928141"/>
        <a:ext cx="8640560" cy="427370"/>
      </dsp:txXfrm>
    </dsp:sp>
    <dsp:sp modelId="{B4600768-EC95-403C-859D-514992F27285}">
      <dsp:nvSpPr>
        <dsp:cNvPr id="0" name=""/>
        <dsp:cNvSpPr/>
      </dsp:nvSpPr>
      <dsp:spPr>
        <a:xfrm>
          <a:off x="0" y="4392848"/>
          <a:ext cx="8686800" cy="473610"/>
        </a:xfrm>
        <a:prstGeom prst="round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i="0" kern="1200"/>
            <a:t>Functional changes of vascular endothelium</a:t>
          </a:r>
          <a:endParaRPr lang="en-IN" sz="2400" b="1" kern="1200"/>
        </a:p>
      </dsp:txBody>
      <dsp:txXfrm>
        <a:off x="23120" y="4415968"/>
        <a:ext cx="8640560" cy="427370"/>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09F9C-D8DF-4CEF-8D5B-5EE6B54AAEB5}">
      <dsp:nvSpPr>
        <dsp:cNvPr id="0" name=""/>
        <dsp:cNvSpPr/>
      </dsp:nvSpPr>
      <dsp:spPr>
        <a:xfrm>
          <a:off x="0" y="185399"/>
          <a:ext cx="8382000" cy="77220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IN" sz="3300" b="1" i="0" kern="1200" dirty="0"/>
            <a:t>Treatment of Dengue Fever</a:t>
          </a:r>
          <a:r>
            <a:rPr lang="en-US" sz="3300" b="1" i="0" kern="1200" dirty="0"/>
            <a:t> </a:t>
          </a:r>
          <a:r>
            <a:rPr lang="en-IN" sz="3300" b="1" i="0" kern="1200" dirty="0"/>
            <a:t>&amp; DHF I &amp; II</a:t>
          </a:r>
          <a:endParaRPr lang="en-IN" sz="3300" kern="1200" dirty="0"/>
        </a:p>
      </dsp:txBody>
      <dsp:txXfrm>
        <a:off x="37696" y="223095"/>
        <a:ext cx="8306608" cy="696808"/>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E643F-B933-4624-A6D1-2DCC57F68319}">
      <dsp:nvSpPr>
        <dsp:cNvPr id="0" name=""/>
        <dsp:cNvSpPr/>
      </dsp:nvSpPr>
      <dsp:spPr>
        <a:xfrm>
          <a:off x="0" y="5879"/>
          <a:ext cx="8001000" cy="988650"/>
        </a:xfrm>
        <a:prstGeom prst="roundRect">
          <a:avLst/>
        </a:prstGeom>
        <a:solidFill>
          <a:schemeClr val="accent4">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b="0" i="0" kern="1200"/>
            <a:t>Fluids</a:t>
          </a:r>
          <a:endParaRPr lang="en-IN" sz="2600" kern="1200"/>
        </a:p>
      </dsp:txBody>
      <dsp:txXfrm>
        <a:off x="48262" y="54141"/>
        <a:ext cx="7904476" cy="892126"/>
      </dsp:txXfrm>
    </dsp:sp>
    <dsp:sp modelId="{A649BF02-2E05-4991-834A-AE98C3B72E77}">
      <dsp:nvSpPr>
        <dsp:cNvPr id="0" name=""/>
        <dsp:cNvSpPr/>
      </dsp:nvSpPr>
      <dsp:spPr>
        <a:xfrm>
          <a:off x="0" y="1069410"/>
          <a:ext cx="8001000" cy="988650"/>
        </a:xfrm>
        <a:prstGeom prst="roundRect">
          <a:avLst/>
        </a:prstGeom>
        <a:solidFill>
          <a:schemeClr val="accent4">
            <a:shade val="50000"/>
            <a:hueOff val="304767"/>
            <a:satOff val="-17610"/>
            <a:lumOff val="2436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b="0" i="0" kern="1200"/>
            <a:t>Rest</a:t>
          </a:r>
          <a:endParaRPr lang="en-IN" sz="2600" kern="1200"/>
        </a:p>
      </dsp:txBody>
      <dsp:txXfrm>
        <a:off x="48262" y="1117672"/>
        <a:ext cx="7904476" cy="892126"/>
      </dsp:txXfrm>
    </dsp:sp>
    <dsp:sp modelId="{871128E1-191E-468D-B7DC-EA6AFB6F29D5}">
      <dsp:nvSpPr>
        <dsp:cNvPr id="0" name=""/>
        <dsp:cNvSpPr/>
      </dsp:nvSpPr>
      <dsp:spPr>
        <a:xfrm>
          <a:off x="0" y="2132940"/>
          <a:ext cx="8001000" cy="988650"/>
        </a:xfrm>
        <a:prstGeom prst="roundRect">
          <a:avLst/>
        </a:prstGeom>
        <a:solidFill>
          <a:schemeClr val="accent4">
            <a:shade val="50000"/>
            <a:hueOff val="609533"/>
            <a:satOff val="-35219"/>
            <a:lumOff val="4873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b="0" i="0" kern="1200"/>
            <a:t>Antipyretics (avoid aspirin and non-steroidal anti-inflammatory drugs)</a:t>
          </a:r>
          <a:endParaRPr lang="en-IN" sz="2600" kern="1200"/>
        </a:p>
      </dsp:txBody>
      <dsp:txXfrm>
        <a:off x="48262" y="2181202"/>
        <a:ext cx="7904476" cy="892126"/>
      </dsp:txXfrm>
    </dsp:sp>
    <dsp:sp modelId="{57238554-9565-4A92-8858-68C650988F2F}">
      <dsp:nvSpPr>
        <dsp:cNvPr id="0" name=""/>
        <dsp:cNvSpPr/>
      </dsp:nvSpPr>
      <dsp:spPr>
        <a:xfrm>
          <a:off x="0" y="3196470"/>
          <a:ext cx="8001000" cy="988650"/>
        </a:xfrm>
        <a:prstGeom prst="roundRect">
          <a:avLst/>
        </a:prstGeom>
        <a:solidFill>
          <a:schemeClr val="accent4">
            <a:shade val="50000"/>
            <a:hueOff val="304767"/>
            <a:satOff val="-17610"/>
            <a:lumOff val="2436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b="0" i="0" kern="1200"/>
            <a:t>Monitor blood pressure, hematocrit, platelet count, level of consciousness</a:t>
          </a:r>
          <a:endParaRPr lang="en-IN" sz="2600" kern="1200"/>
        </a:p>
      </dsp:txBody>
      <dsp:txXfrm>
        <a:off x="48262" y="3244732"/>
        <a:ext cx="7904476" cy="892126"/>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2E3D4-4E59-42E6-B32F-8EB5206BDBC0}">
      <dsp:nvSpPr>
        <dsp:cNvPr id="0" name=""/>
        <dsp:cNvSpPr/>
      </dsp:nvSpPr>
      <dsp:spPr>
        <a:xfrm>
          <a:off x="0" y="5231"/>
          <a:ext cx="10902946" cy="717392"/>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a:t>Grade B: management of dengue with warning signs in adults</a:t>
          </a:r>
          <a:endParaRPr lang="en-IN" sz="2800" kern="1200" dirty="0"/>
        </a:p>
      </dsp:txBody>
      <dsp:txXfrm>
        <a:off x="35020" y="40251"/>
        <a:ext cx="10832906" cy="647352"/>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1FECEA-6E82-4151-9C9B-5DC9DE9B34E7}">
      <dsp:nvSpPr>
        <dsp:cNvPr id="0" name=""/>
        <dsp:cNvSpPr/>
      </dsp:nvSpPr>
      <dsp:spPr>
        <a:xfrm>
          <a:off x="0" y="30454"/>
          <a:ext cx="10160000" cy="65787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t>Grade B: management of dengue with warning signs in children</a:t>
          </a:r>
          <a:endParaRPr lang="en-IN" sz="2400" kern="1200" dirty="0"/>
        </a:p>
      </dsp:txBody>
      <dsp:txXfrm>
        <a:off x="32115" y="62569"/>
        <a:ext cx="10095770" cy="593640"/>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AAC65-76AF-46EE-9F07-8081E2B2B655}">
      <dsp:nvSpPr>
        <dsp:cNvPr id="0" name=""/>
        <dsp:cNvSpPr/>
      </dsp:nvSpPr>
      <dsp:spPr>
        <a:xfrm>
          <a:off x="0" y="11"/>
          <a:ext cx="8229600" cy="809859"/>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kern="1200" dirty="0"/>
            <a:t>Treatment of DHF III &amp; IV</a:t>
          </a:r>
          <a:endParaRPr lang="en-IN" sz="4000" b="1" kern="1200" dirty="0"/>
        </a:p>
      </dsp:txBody>
      <dsp:txXfrm>
        <a:off x="39534" y="39545"/>
        <a:ext cx="8150532" cy="7307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08C45-40B6-4ED9-85DB-B93C696BB378}">
      <dsp:nvSpPr>
        <dsp:cNvPr id="0" name=""/>
        <dsp:cNvSpPr/>
      </dsp:nvSpPr>
      <dsp:spPr>
        <a:xfrm>
          <a:off x="0" y="317354"/>
          <a:ext cx="3866105" cy="4032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4ACDAD-F832-4E23-9314-B211A86B8724}">
      <dsp:nvSpPr>
        <dsp:cNvPr id="0" name=""/>
        <dsp:cNvSpPr/>
      </dsp:nvSpPr>
      <dsp:spPr>
        <a:xfrm>
          <a:off x="193305" y="81194"/>
          <a:ext cx="2706273" cy="472320"/>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291" tIns="0" rIns="102291" bIns="0" numCol="1" spcCol="1270" anchor="ctr" anchorCtr="0">
          <a:noAutofit/>
        </a:bodyPr>
        <a:lstStyle/>
        <a:p>
          <a:pPr lvl="0" algn="ctr" defTabSz="889000">
            <a:lnSpc>
              <a:spcPct val="90000"/>
            </a:lnSpc>
            <a:spcBef>
              <a:spcPct val="0"/>
            </a:spcBef>
            <a:spcAft>
              <a:spcPct val="35000"/>
            </a:spcAft>
          </a:pPr>
          <a:r>
            <a:rPr lang="en-US" sz="2000" b="1" kern="1200" dirty="0"/>
            <a:t>Vector Borne </a:t>
          </a:r>
        </a:p>
      </dsp:txBody>
      <dsp:txXfrm>
        <a:off x="216362" y="104251"/>
        <a:ext cx="2660159" cy="426206"/>
      </dsp:txXfrm>
    </dsp:sp>
    <dsp:sp modelId="{65BBA335-C021-4BA1-8928-746A16F54838}">
      <dsp:nvSpPr>
        <dsp:cNvPr id="0" name=""/>
        <dsp:cNvSpPr/>
      </dsp:nvSpPr>
      <dsp:spPr>
        <a:xfrm>
          <a:off x="0" y="1043114"/>
          <a:ext cx="3866105" cy="18144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0053" tIns="333248" rIns="300053"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Malaria</a:t>
          </a:r>
        </a:p>
        <a:p>
          <a:pPr marL="171450" lvl="1" indent="-171450" algn="l" defTabSz="800100">
            <a:lnSpc>
              <a:spcPct val="90000"/>
            </a:lnSpc>
            <a:spcBef>
              <a:spcPct val="0"/>
            </a:spcBef>
            <a:spcAft>
              <a:spcPct val="15000"/>
            </a:spcAft>
            <a:buChar char="••"/>
          </a:pPr>
          <a:r>
            <a:rPr lang="en-US" sz="1800" kern="1200" dirty="0"/>
            <a:t>Dengue</a:t>
          </a:r>
        </a:p>
        <a:p>
          <a:pPr marL="171450" lvl="1" indent="-171450" algn="l" defTabSz="800100">
            <a:lnSpc>
              <a:spcPct val="90000"/>
            </a:lnSpc>
            <a:spcBef>
              <a:spcPct val="0"/>
            </a:spcBef>
            <a:spcAft>
              <a:spcPct val="15000"/>
            </a:spcAft>
            <a:buChar char="••"/>
          </a:pPr>
          <a:r>
            <a:rPr lang="en-US" sz="1800" kern="1200" dirty="0"/>
            <a:t>Chikungunya</a:t>
          </a:r>
        </a:p>
        <a:p>
          <a:pPr marL="171450" lvl="1" indent="-171450" algn="l" defTabSz="800100">
            <a:lnSpc>
              <a:spcPct val="90000"/>
            </a:lnSpc>
            <a:spcBef>
              <a:spcPct val="0"/>
            </a:spcBef>
            <a:spcAft>
              <a:spcPct val="15000"/>
            </a:spcAft>
            <a:buChar char="••"/>
          </a:pPr>
          <a:r>
            <a:rPr lang="en-US" sz="1800" kern="1200" dirty="0"/>
            <a:t>Japanese Encephalitis</a:t>
          </a:r>
        </a:p>
        <a:p>
          <a:pPr marL="171450" lvl="1" indent="-171450" algn="l" defTabSz="800100">
            <a:lnSpc>
              <a:spcPct val="90000"/>
            </a:lnSpc>
            <a:spcBef>
              <a:spcPct val="0"/>
            </a:spcBef>
            <a:spcAft>
              <a:spcPct val="15000"/>
            </a:spcAft>
            <a:buChar char="••"/>
          </a:pPr>
          <a:r>
            <a:rPr lang="en-US" sz="1800" kern="1200" dirty="0"/>
            <a:t>Filaria</a:t>
          </a:r>
        </a:p>
      </dsp:txBody>
      <dsp:txXfrm>
        <a:off x="0" y="1043114"/>
        <a:ext cx="3866105" cy="1814400"/>
      </dsp:txXfrm>
    </dsp:sp>
    <dsp:sp modelId="{FC2C8AA9-9063-471B-BAE7-64DBC1AE2DBF}">
      <dsp:nvSpPr>
        <dsp:cNvPr id="0" name=""/>
        <dsp:cNvSpPr/>
      </dsp:nvSpPr>
      <dsp:spPr>
        <a:xfrm>
          <a:off x="193305" y="806954"/>
          <a:ext cx="2706273" cy="4723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291" tIns="0" rIns="102291" bIns="0" numCol="1" spcCol="1270" anchor="ctr" anchorCtr="0">
          <a:noAutofit/>
        </a:bodyPr>
        <a:lstStyle/>
        <a:p>
          <a:pPr lvl="0" algn="l" defTabSz="889000">
            <a:lnSpc>
              <a:spcPct val="90000"/>
            </a:lnSpc>
            <a:spcBef>
              <a:spcPct val="0"/>
            </a:spcBef>
            <a:spcAft>
              <a:spcPct val="35000"/>
            </a:spcAft>
          </a:pPr>
          <a:r>
            <a:rPr lang="en-US" sz="2000" b="1" kern="1200" dirty="0"/>
            <a:t>Mosquito Borne </a:t>
          </a:r>
        </a:p>
      </dsp:txBody>
      <dsp:txXfrm>
        <a:off x="216362" y="830011"/>
        <a:ext cx="2660159" cy="426206"/>
      </dsp:txXfrm>
    </dsp:sp>
    <dsp:sp modelId="{B4ED0D62-8B2E-4D00-89C0-5A4A0F5E5A5C}">
      <dsp:nvSpPr>
        <dsp:cNvPr id="0" name=""/>
        <dsp:cNvSpPr/>
      </dsp:nvSpPr>
      <dsp:spPr>
        <a:xfrm>
          <a:off x="0" y="3180074"/>
          <a:ext cx="3866105" cy="7056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0053" tIns="333248" rIns="300053"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Kala Azar</a:t>
          </a:r>
        </a:p>
      </dsp:txBody>
      <dsp:txXfrm>
        <a:off x="0" y="3180074"/>
        <a:ext cx="3866105" cy="705600"/>
      </dsp:txXfrm>
    </dsp:sp>
    <dsp:sp modelId="{C5BEB0A5-66F1-46C7-BEA2-CC4B2E0D1CD1}">
      <dsp:nvSpPr>
        <dsp:cNvPr id="0" name=""/>
        <dsp:cNvSpPr/>
      </dsp:nvSpPr>
      <dsp:spPr>
        <a:xfrm>
          <a:off x="193305" y="2943914"/>
          <a:ext cx="2706273" cy="4723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291" tIns="0" rIns="102291" bIns="0" numCol="1" spcCol="1270" anchor="ctr" anchorCtr="0">
          <a:noAutofit/>
        </a:bodyPr>
        <a:lstStyle/>
        <a:p>
          <a:pPr lvl="0" algn="l" defTabSz="889000">
            <a:lnSpc>
              <a:spcPct val="90000"/>
            </a:lnSpc>
            <a:spcBef>
              <a:spcPct val="0"/>
            </a:spcBef>
            <a:spcAft>
              <a:spcPct val="35000"/>
            </a:spcAft>
          </a:pPr>
          <a:r>
            <a:rPr lang="en-US" sz="2000" b="1" kern="1200" dirty="0"/>
            <a:t>Fly Borne </a:t>
          </a:r>
        </a:p>
      </dsp:txBody>
      <dsp:txXfrm>
        <a:off x="216362" y="2966971"/>
        <a:ext cx="2660159" cy="426206"/>
      </dsp:txXfrm>
    </dsp:sp>
    <dsp:sp modelId="{37CEFD3A-1995-40F0-B61D-1F6109845E41}">
      <dsp:nvSpPr>
        <dsp:cNvPr id="0" name=""/>
        <dsp:cNvSpPr/>
      </dsp:nvSpPr>
      <dsp:spPr>
        <a:xfrm>
          <a:off x="0" y="4208234"/>
          <a:ext cx="3866105" cy="98279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0053" tIns="333248" rIns="300053"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Scrub Typhus</a:t>
          </a:r>
        </a:p>
        <a:p>
          <a:pPr marL="171450" lvl="1" indent="-171450" algn="l" defTabSz="800100">
            <a:lnSpc>
              <a:spcPct val="90000"/>
            </a:lnSpc>
            <a:spcBef>
              <a:spcPct val="0"/>
            </a:spcBef>
            <a:spcAft>
              <a:spcPct val="15000"/>
            </a:spcAft>
            <a:buChar char="••"/>
          </a:pPr>
          <a:r>
            <a:rPr lang="en-US" sz="1800" kern="1200" dirty="0"/>
            <a:t>Leptospirosis</a:t>
          </a:r>
        </a:p>
      </dsp:txBody>
      <dsp:txXfrm>
        <a:off x="0" y="4208234"/>
        <a:ext cx="3866105" cy="982799"/>
      </dsp:txXfrm>
    </dsp:sp>
    <dsp:sp modelId="{1BDE509B-AF77-4DDB-8E50-91FE4E525E4A}">
      <dsp:nvSpPr>
        <dsp:cNvPr id="0" name=""/>
        <dsp:cNvSpPr/>
      </dsp:nvSpPr>
      <dsp:spPr>
        <a:xfrm>
          <a:off x="193305" y="3972074"/>
          <a:ext cx="2706273" cy="4723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291" tIns="0" rIns="102291" bIns="0" numCol="1" spcCol="1270" anchor="ctr" anchorCtr="0">
          <a:noAutofit/>
        </a:bodyPr>
        <a:lstStyle/>
        <a:p>
          <a:pPr lvl="0" algn="l" defTabSz="711200">
            <a:lnSpc>
              <a:spcPct val="90000"/>
            </a:lnSpc>
            <a:spcBef>
              <a:spcPct val="0"/>
            </a:spcBef>
            <a:spcAft>
              <a:spcPct val="35000"/>
            </a:spcAft>
          </a:pPr>
          <a:r>
            <a:rPr lang="en-US" sz="1600" b="1" kern="1200" dirty="0"/>
            <a:t>Other animals (Rodents/ Cattle)</a:t>
          </a:r>
        </a:p>
      </dsp:txBody>
      <dsp:txXfrm>
        <a:off x="216362" y="3995131"/>
        <a:ext cx="2660159" cy="426206"/>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6F55D8-05BA-453D-A4AE-97532179725A}">
      <dsp:nvSpPr>
        <dsp:cNvPr id="0" name=""/>
        <dsp:cNvSpPr/>
      </dsp:nvSpPr>
      <dsp:spPr>
        <a:xfrm>
          <a:off x="0" y="1131"/>
          <a:ext cx="8458200" cy="1242876"/>
        </a:xfrm>
        <a:prstGeom prst="roundRect">
          <a:avLst/>
        </a:prstGeom>
        <a:solidFill>
          <a:schemeClr val="accent2">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t>All above treatment +</a:t>
          </a:r>
          <a:endParaRPr lang="en-IN" sz="2800" kern="1200"/>
        </a:p>
      </dsp:txBody>
      <dsp:txXfrm>
        <a:off x="60672" y="61803"/>
        <a:ext cx="8336856" cy="1121532"/>
      </dsp:txXfrm>
    </dsp:sp>
    <dsp:sp modelId="{805E7F6F-4078-473A-9D27-CD3C3B30B02C}">
      <dsp:nvSpPr>
        <dsp:cNvPr id="0" name=""/>
        <dsp:cNvSpPr/>
      </dsp:nvSpPr>
      <dsp:spPr>
        <a:xfrm>
          <a:off x="0" y="1258337"/>
          <a:ext cx="8458200" cy="1242876"/>
        </a:xfrm>
        <a:prstGeom prst="roundRect">
          <a:avLst/>
        </a:prstGeom>
        <a:solidFill>
          <a:schemeClr val="accent2">
            <a:shade val="50000"/>
            <a:hueOff val="-274425"/>
            <a:satOff val="2186"/>
            <a:lumOff val="2337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t>– In case of severe bleeding, give blood rans fusion</a:t>
          </a:r>
          <a:endParaRPr lang="en-IN" sz="2800" kern="1200"/>
        </a:p>
      </dsp:txBody>
      <dsp:txXfrm>
        <a:off x="60672" y="1319009"/>
        <a:ext cx="8336856" cy="1121532"/>
      </dsp:txXfrm>
    </dsp:sp>
    <dsp:sp modelId="{C3D9CF6D-2FF5-43A8-92B9-2FC38E831E9E}">
      <dsp:nvSpPr>
        <dsp:cNvPr id="0" name=""/>
        <dsp:cNvSpPr/>
      </dsp:nvSpPr>
      <dsp:spPr>
        <a:xfrm>
          <a:off x="0" y="2515543"/>
          <a:ext cx="8458200" cy="1242876"/>
        </a:xfrm>
        <a:prstGeom prst="roundRect">
          <a:avLst/>
        </a:prstGeom>
        <a:solidFill>
          <a:schemeClr val="accent2">
            <a:shade val="50000"/>
            <a:hueOff val="-548849"/>
            <a:satOff val="4372"/>
            <a:lumOff val="467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t>– Give platelet rich plasma transfusion exceptionally when platelet counts are below 10,000/ mm3 .</a:t>
          </a:r>
          <a:endParaRPr lang="en-IN" sz="2800" kern="1200"/>
        </a:p>
      </dsp:txBody>
      <dsp:txXfrm>
        <a:off x="60672" y="2576215"/>
        <a:ext cx="8336856" cy="1121532"/>
      </dsp:txXfrm>
    </dsp:sp>
    <dsp:sp modelId="{FCB99C14-C3CB-4F2A-A5F9-819333082CEB}">
      <dsp:nvSpPr>
        <dsp:cNvPr id="0" name=""/>
        <dsp:cNvSpPr/>
      </dsp:nvSpPr>
      <dsp:spPr>
        <a:xfrm>
          <a:off x="0" y="3772750"/>
          <a:ext cx="8458200" cy="1242876"/>
        </a:xfrm>
        <a:prstGeom prst="roundRect">
          <a:avLst/>
        </a:prstGeom>
        <a:solidFill>
          <a:schemeClr val="accent2">
            <a:shade val="50000"/>
            <a:hueOff val="-274425"/>
            <a:satOff val="2186"/>
            <a:lumOff val="2337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t>– After blood transfusion, continue fluid therapy at 10 ml/kg/h and reduce it stepwise to bring it down to 3 ml/kg/h and maintain it for 24-48 hrs</a:t>
          </a:r>
          <a:endParaRPr lang="en-IN" sz="2800" kern="1200"/>
        </a:p>
      </dsp:txBody>
      <dsp:txXfrm>
        <a:off x="60672" y="3833422"/>
        <a:ext cx="8336856" cy="1121532"/>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A92F62-94AF-4F0A-978A-C23CF1389732}">
      <dsp:nvSpPr>
        <dsp:cNvPr id="0" name=""/>
        <dsp:cNvSpPr/>
      </dsp:nvSpPr>
      <dsp:spPr>
        <a:xfrm>
          <a:off x="0" y="77119"/>
          <a:ext cx="9144000" cy="57563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a:t>Grade C: management of dengue with compensated shock in adults</a:t>
          </a:r>
          <a:endParaRPr lang="en-IN" sz="2400" kern="1200"/>
        </a:p>
      </dsp:txBody>
      <dsp:txXfrm>
        <a:off x="28100" y="105219"/>
        <a:ext cx="9087800" cy="519439"/>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AFC84-EF4F-42A8-AE7C-6D5D717820B9}">
      <dsp:nvSpPr>
        <dsp:cNvPr id="0" name=""/>
        <dsp:cNvSpPr/>
      </dsp:nvSpPr>
      <dsp:spPr>
        <a:xfrm>
          <a:off x="0" y="634"/>
          <a:ext cx="9144000" cy="76203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a:t>Grade C: management of dengue with compensated shock in children</a:t>
          </a:r>
          <a:endParaRPr lang="en-IN" sz="2400" kern="1200"/>
        </a:p>
      </dsp:txBody>
      <dsp:txXfrm>
        <a:off x="37199" y="37833"/>
        <a:ext cx="9069602" cy="687634"/>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315123-85CC-4AA2-800F-D75F95A0B682}">
      <dsp:nvSpPr>
        <dsp:cNvPr id="0" name=""/>
        <dsp:cNvSpPr/>
      </dsp:nvSpPr>
      <dsp:spPr>
        <a:xfrm>
          <a:off x="0" y="4734"/>
          <a:ext cx="10502900" cy="8424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a:latin typeface="Aptos" panose="02110004020202020204"/>
            </a:rPr>
            <a:t>Grade C: management of dengue with decompensated shock in adults</a:t>
          </a:r>
          <a:endParaRPr lang="en-IN" sz="2400" kern="1200" dirty="0">
            <a:latin typeface="Aptos" panose="02110004020202020204"/>
          </a:endParaRPr>
        </a:p>
      </dsp:txBody>
      <dsp:txXfrm>
        <a:off x="41123" y="45857"/>
        <a:ext cx="10420654" cy="760154"/>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652B6-DA2B-4D0B-8CCC-F6970D5A111A}">
      <dsp:nvSpPr>
        <dsp:cNvPr id="0" name=""/>
        <dsp:cNvSpPr/>
      </dsp:nvSpPr>
      <dsp:spPr>
        <a:xfrm>
          <a:off x="0" y="0"/>
          <a:ext cx="11691452" cy="78624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b="1" kern="1200" dirty="0">
              <a:latin typeface="Aptos" panose="02110004020202020204"/>
            </a:rPr>
            <a:t>Grade C: management of dengue with decompensated shock in children</a:t>
          </a:r>
          <a:endParaRPr lang="en-IN" sz="2600" kern="1200" dirty="0">
            <a:latin typeface="Aptos" panose="02110004020202020204"/>
          </a:endParaRPr>
        </a:p>
      </dsp:txBody>
      <dsp:txXfrm>
        <a:off x="38381" y="38381"/>
        <a:ext cx="11614690" cy="709478"/>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677C0-D114-4044-B665-CE29F85B5691}">
      <dsp:nvSpPr>
        <dsp:cNvPr id="0" name=""/>
        <dsp:cNvSpPr/>
      </dsp:nvSpPr>
      <dsp:spPr>
        <a:xfrm>
          <a:off x="0" y="99"/>
          <a:ext cx="4763008" cy="812601"/>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IN" sz="4000" b="1" kern="1200" dirty="0"/>
            <a:t>Introduction</a:t>
          </a:r>
          <a:endParaRPr lang="en-IN" sz="4000" kern="1200" dirty="0"/>
        </a:p>
      </dsp:txBody>
      <dsp:txXfrm>
        <a:off x="39668" y="39767"/>
        <a:ext cx="4683672" cy="733265"/>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F56AF-0936-4F61-9F4B-11397F82AF9B}">
      <dsp:nvSpPr>
        <dsp:cNvPr id="0" name=""/>
        <dsp:cNvSpPr/>
      </dsp:nvSpPr>
      <dsp:spPr>
        <a:xfrm>
          <a:off x="2411" y="697678"/>
          <a:ext cx="4787737" cy="2905180"/>
        </a:xfrm>
        <a:prstGeom prst="rect">
          <a:avLst/>
        </a:prstGeom>
        <a:solidFill>
          <a:schemeClr val="accent4">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IN" sz="2800" kern="1200" dirty="0" smtClean="0"/>
            <a:t>Malaria is a Protozoal disease, caused by plasmodium &amp; transmitted by infected female anopheles mosquito.</a:t>
          </a:r>
          <a:endParaRPr lang="en-US" sz="2800" kern="1200" dirty="0"/>
        </a:p>
      </dsp:txBody>
      <dsp:txXfrm>
        <a:off x="2411" y="697678"/>
        <a:ext cx="4787737" cy="2905180"/>
      </dsp:txXfrm>
    </dsp:sp>
    <dsp:sp modelId="{BE82D500-4D41-4674-B339-CA7168BA58E5}">
      <dsp:nvSpPr>
        <dsp:cNvPr id="0" name=""/>
        <dsp:cNvSpPr/>
      </dsp:nvSpPr>
      <dsp:spPr>
        <a:xfrm>
          <a:off x="5274345" y="697678"/>
          <a:ext cx="4841968" cy="2905180"/>
        </a:xfrm>
        <a:prstGeom prst="rect">
          <a:avLst/>
        </a:prstGeom>
        <a:solidFill>
          <a:schemeClr val="accent4">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IN" sz="2800" kern="1200" smtClean="0"/>
            <a:t>Plasmodium Species-</a:t>
          </a:r>
          <a:endParaRPr lang="en-US" sz="2800" kern="1200" dirty="0"/>
        </a:p>
        <a:p>
          <a:pPr marL="228600" lvl="1" indent="-228600" algn="l" defTabSz="889000">
            <a:lnSpc>
              <a:spcPct val="90000"/>
            </a:lnSpc>
            <a:spcBef>
              <a:spcPct val="0"/>
            </a:spcBef>
            <a:spcAft>
              <a:spcPct val="15000"/>
            </a:spcAft>
            <a:buChar char="••"/>
          </a:pPr>
          <a:r>
            <a:rPr lang="en-IN" sz="2000" kern="1200" smtClean="0"/>
            <a:t>P. Vivax</a:t>
          </a:r>
          <a:endParaRPr lang="en-US" sz="2000" kern="1200" dirty="0"/>
        </a:p>
        <a:p>
          <a:pPr marL="228600" lvl="1" indent="-228600" algn="l" defTabSz="889000">
            <a:lnSpc>
              <a:spcPct val="90000"/>
            </a:lnSpc>
            <a:spcBef>
              <a:spcPct val="0"/>
            </a:spcBef>
            <a:spcAft>
              <a:spcPct val="15000"/>
            </a:spcAft>
            <a:buChar char="••"/>
          </a:pPr>
          <a:r>
            <a:rPr lang="en-IN" sz="2000" kern="1200" smtClean="0"/>
            <a:t>P. Falciparum</a:t>
          </a:r>
          <a:endParaRPr lang="en-US" sz="2000" kern="1200" dirty="0"/>
        </a:p>
        <a:p>
          <a:pPr marL="228600" lvl="1" indent="-228600" algn="l" defTabSz="889000">
            <a:lnSpc>
              <a:spcPct val="90000"/>
            </a:lnSpc>
            <a:spcBef>
              <a:spcPct val="0"/>
            </a:spcBef>
            <a:spcAft>
              <a:spcPct val="15000"/>
            </a:spcAft>
            <a:buChar char="••"/>
          </a:pPr>
          <a:r>
            <a:rPr lang="en-IN" sz="2000" kern="1200" smtClean="0"/>
            <a:t>P. Ovale</a:t>
          </a:r>
          <a:endParaRPr lang="en-US" sz="2000" kern="1200"/>
        </a:p>
        <a:p>
          <a:pPr marL="228600" lvl="1" indent="-228600" algn="l" defTabSz="889000">
            <a:lnSpc>
              <a:spcPct val="90000"/>
            </a:lnSpc>
            <a:spcBef>
              <a:spcPct val="0"/>
            </a:spcBef>
            <a:spcAft>
              <a:spcPct val="15000"/>
            </a:spcAft>
            <a:buChar char="••"/>
          </a:pPr>
          <a:r>
            <a:rPr lang="en-IN" sz="2000" kern="1200" smtClean="0"/>
            <a:t>P. Malariae</a:t>
          </a:r>
          <a:endParaRPr lang="en-US" sz="2000" kern="1200" dirty="0"/>
        </a:p>
      </dsp:txBody>
      <dsp:txXfrm>
        <a:off x="5274345" y="697678"/>
        <a:ext cx="4841968" cy="2905180"/>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5AA485-6701-40FF-9EF6-CD55FF6C86FB}">
      <dsp:nvSpPr>
        <dsp:cNvPr id="0" name=""/>
        <dsp:cNvSpPr/>
      </dsp:nvSpPr>
      <dsp:spPr>
        <a:xfrm>
          <a:off x="0" y="345"/>
          <a:ext cx="7017610" cy="1025468"/>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IN" sz="3600" b="1" i="0" kern="1200" baseline="0"/>
            <a:t>Life Cycle of Malarial Parasite</a:t>
          </a:r>
          <a:endParaRPr lang="en-IN" sz="3600" kern="1200"/>
        </a:p>
      </dsp:txBody>
      <dsp:txXfrm>
        <a:off x="50059" y="50404"/>
        <a:ext cx="6917492" cy="925350"/>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36542-08CC-4C21-BCD2-B66C158AEB8F}">
      <dsp:nvSpPr>
        <dsp:cNvPr id="0" name=""/>
        <dsp:cNvSpPr/>
      </dsp:nvSpPr>
      <dsp:spPr>
        <a:xfrm>
          <a:off x="0" y="306"/>
          <a:ext cx="4699000" cy="74039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IN" sz="4000" b="1" kern="1200" dirty="0"/>
            <a:t>Infective Form</a:t>
          </a:r>
        </a:p>
      </dsp:txBody>
      <dsp:txXfrm>
        <a:off x="36143" y="36449"/>
        <a:ext cx="4626714" cy="668104"/>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A3A60A-4F90-41ED-82C8-2061F68F196C}">
      <dsp:nvSpPr>
        <dsp:cNvPr id="0" name=""/>
        <dsp:cNvSpPr/>
      </dsp:nvSpPr>
      <dsp:spPr>
        <a:xfrm>
          <a:off x="0" y="531"/>
          <a:ext cx="10515600" cy="124293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75659F-3D13-4895-A4D4-9A965DFB60AC}">
      <dsp:nvSpPr>
        <dsp:cNvPr id="0" name=""/>
        <dsp:cNvSpPr/>
      </dsp:nvSpPr>
      <dsp:spPr>
        <a:xfrm>
          <a:off x="375988" y="280191"/>
          <a:ext cx="683614" cy="683614"/>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2CE515-FDD5-462E-911C-2C3FE51626A2}">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lvl="0" algn="l" defTabSz="1111250">
            <a:lnSpc>
              <a:spcPct val="100000"/>
            </a:lnSpc>
            <a:spcBef>
              <a:spcPct val="0"/>
            </a:spcBef>
            <a:spcAft>
              <a:spcPct val="35000"/>
            </a:spcAft>
          </a:pPr>
          <a:r>
            <a:rPr lang="en-IN" sz="2500" kern="1200" dirty="0"/>
            <a:t>Infective Form to Man- </a:t>
          </a:r>
          <a:r>
            <a:rPr lang="en-IN" sz="2500" kern="1200" dirty="0" err="1"/>
            <a:t>Sporozoites</a:t>
          </a:r>
          <a:r>
            <a:rPr lang="en-IN" sz="2500" kern="1200" dirty="0"/>
            <a:t> present in salivary gland of female mosquito.</a:t>
          </a:r>
          <a:endParaRPr lang="en-US" sz="2500" kern="1200" dirty="0"/>
        </a:p>
      </dsp:txBody>
      <dsp:txXfrm>
        <a:off x="1435590" y="531"/>
        <a:ext cx="9080009" cy="1242935"/>
      </dsp:txXfrm>
    </dsp:sp>
    <dsp:sp modelId="{123FA35C-68A4-410F-8E5C-CA58FDD281CF}">
      <dsp:nvSpPr>
        <dsp:cNvPr id="0" name=""/>
        <dsp:cNvSpPr/>
      </dsp:nvSpPr>
      <dsp:spPr>
        <a:xfrm>
          <a:off x="0" y="1554201"/>
          <a:ext cx="10515600" cy="124293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CCE886-84FE-40C0-B493-E904FDB2AB7C}">
      <dsp:nvSpPr>
        <dsp:cNvPr id="0" name=""/>
        <dsp:cNvSpPr/>
      </dsp:nvSpPr>
      <dsp:spPr>
        <a:xfrm>
          <a:off x="375988" y="1777012"/>
          <a:ext cx="683614" cy="683614"/>
        </a:xfrm>
        <a:prstGeom prst="rect">
          <a:avLst/>
        </a:prstGeom>
        <a:solidFill>
          <a:schemeClr val="accent6">
            <a:alpha val="90000"/>
            <a:hueOff val="0"/>
            <a:satOff val="0"/>
            <a:lumOff val="0"/>
            <a:alphaOff val="-2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EF9294-4310-43ED-B9D6-C7C75FEB5247}">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lvl="0" algn="l" defTabSz="1111250">
            <a:lnSpc>
              <a:spcPct val="100000"/>
            </a:lnSpc>
            <a:spcBef>
              <a:spcPct val="0"/>
            </a:spcBef>
            <a:spcAft>
              <a:spcPct val="35000"/>
            </a:spcAft>
          </a:pPr>
          <a:r>
            <a:rPr lang="en-IN" sz="2500" kern="1200"/>
            <a:t>Infective form to mosquito- Gametocytes, to infect mosquito gametocyte must be mature, viable, and in high count. </a:t>
          </a:r>
          <a:endParaRPr lang="en-US" sz="2500" kern="1200" dirty="0"/>
        </a:p>
      </dsp:txBody>
      <dsp:txXfrm>
        <a:off x="1435590" y="1554201"/>
        <a:ext cx="9080009" cy="1242935"/>
      </dsp:txXfrm>
    </dsp:sp>
    <dsp:sp modelId="{4857D8E0-B8F8-4099-8AF2-8BF157F060DD}">
      <dsp:nvSpPr>
        <dsp:cNvPr id="0" name=""/>
        <dsp:cNvSpPr/>
      </dsp:nvSpPr>
      <dsp:spPr>
        <a:xfrm>
          <a:off x="0" y="3107870"/>
          <a:ext cx="10515600" cy="124293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B3917E-DD6C-427D-A288-507231C3EC42}">
      <dsp:nvSpPr>
        <dsp:cNvPr id="0" name=""/>
        <dsp:cNvSpPr/>
      </dsp:nvSpPr>
      <dsp:spPr>
        <a:xfrm>
          <a:off x="310856" y="3387531"/>
          <a:ext cx="813877" cy="683614"/>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DDC2D9-CC5F-48DF-9EBD-FA91770FF0F0}">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lvl="0" algn="l" defTabSz="1111250">
            <a:lnSpc>
              <a:spcPct val="100000"/>
            </a:lnSpc>
            <a:spcBef>
              <a:spcPct val="0"/>
            </a:spcBef>
            <a:spcAft>
              <a:spcPct val="35000"/>
            </a:spcAft>
          </a:pPr>
          <a:r>
            <a:rPr lang="en-IN" sz="2500" kern="1200"/>
            <a:t>Infective form to man in case of blood transfusion- merozoites </a:t>
          </a:r>
          <a:endParaRPr lang="en-US" sz="2500" kern="1200"/>
        </a:p>
      </dsp:txBody>
      <dsp:txXfrm>
        <a:off x="1435590" y="3107870"/>
        <a:ext cx="9080009" cy="12429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4B2168-2CB8-43E0-8E2C-FD2B8299A3F5}">
      <dsp:nvSpPr>
        <dsp:cNvPr id="0" name=""/>
        <dsp:cNvSpPr/>
      </dsp:nvSpPr>
      <dsp:spPr>
        <a:xfrm>
          <a:off x="0" y="472299"/>
          <a:ext cx="3647951" cy="3224812"/>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3122" tIns="1353820" rIns="28312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Typhoid (Enteric fever)</a:t>
          </a:r>
          <a:endParaRPr lang="en-IN" sz="2000" kern="1200"/>
        </a:p>
        <a:p>
          <a:pPr marL="228600" lvl="1" indent="-228600" algn="l" defTabSz="889000">
            <a:lnSpc>
              <a:spcPct val="90000"/>
            </a:lnSpc>
            <a:spcBef>
              <a:spcPct val="0"/>
            </a:spcBef>
            <a:spcAft>
              <a:spcPct val="15000"/>
            </a:spcAft>
            <a:buChar char="••"/>
          </a:pPr>
          <a:r>
            <a:rPr lang="en-US" sz="2000" kern="1200"/>
            <a:t>Viral Hepatitis A and E</a:t>
          </a:r>
          <a:endParaRPr lang="en-IN" sz="2000" kern="1200"/>
        </a:p>
        <a:p>
          <a:pPr marL="228600" lvl="1" indent="-228600" algn="l" defTabSz="889000">
            <a:lnSpc>
              <a:spcPct val="90000"/>
            </a:lnSpc>
            <a:spcBef>
              <a:spcPct val="0"/>
            </a:spcBef>
            <a:spcAft>
              <a:spcPct val="15000"/>
            </a:spcAft>
            <a:buChar char="••"/>
          </a:pPr>
          <a:r>
            <a:rPr lang="en-US" sz="2000" kern="1200" dirty="0"/>
            <a:t>Acute </a:t>
          </a:r>
          <a:r>
            <a:rPr lang="en-US" sz="2000" kern="1200" dirty="0" err="1"/>
            <a:t>diarrhoeal</a:t>
          </a:r>
          <a:r>
            <a:rPr lang="en-US" sz="2000" kern="1200" dirty="0"/>
            <a:t> diseases (Enteroviral </a:t>
          </a:r>
          <a:r>
            <a:rPr lang="en-US" sz="2000" kern="1200" dirty="0" err="1"/>
            <a:t>diarrhoea</a:t>
          </a:r>
          <a:r>
            <a:rPr lang="en-US" sz="2000" kern="1200" dirty="0"/>
            <a:t>)</a:t>
          </a:r>
          <a:endParaRPr lang="en-IN" sz="2000" kern="1200" dirty="0"/>
        </a:p>
        <a:p>
          <a:pPr marL="228600" lvl="1" indent="-228600" algn="l" defTabSz="889000">
            <a:lnSpc>
              <a:spcPct val="90000"/>
            </a:lnSpc>
            <a:spcBef>
              <a:spcPct val="0"/>
            </a:spcBef>
            <a:spcAft>
              <a:spcPct val="15000"/>
            </a:spcAft>
            <a:buChar char="••"/>
          </a:pPr>
          <a:r>
            <a:rPr lang="en-US" sz="2000" kern="1200"/>
            <a:t>Cholera</a:t>
          </a:r>
          <a:endParaRPr lang="en-IN" sz="2000" kern="1200"/>
        </a:p>
      </dsp:txBody>
      <dsp:txXfrm>
        <a:off x="0" y="472299"/>
        <a:ext cx="3647951" cy="3224812"/>
      </dsp:txXfrm>
    </dsp:sp>
    <dsp:sp modelId="{A4A290EF-F25B-4861-AD31-7386B7C57541}">
      <dsp:nvSpPr>
        <dsp:cNvPr id="0" name=""/>
        <dsp:cNvSpPr/>
      </dsp:nvSpPr>
      <dsp:spPr>
        <a:xfrm>
          <a:off x="206645" y="274259"/>
          <a:ext cx="2888746" cy="593388"/>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519" tIns="0" rIns="96519" bIns="0" numCol="1" spcCol="1270" anchor="ctr" anchorCtr="0">
          <a:noAutofit/>
        </a:bodyPr>
        <a:lstStyle/>
        <a:p>
          <a:pPr lvl="0" algn="ctr" defTabSz="889000">
            <a:lnSpc>
              <a:spcPct val="90000"/>
            </a:lnSpc>
            <a:spcBef>
              <a:spcPct val="0"/>
            </a:spcBef>
            <a:spcAft>
              <a:spcPct val="35000"/>
            </a:spcAft>
          </a:pPr>
          <a:r>
            <a:rPr lang="en-US" sz="2000" b="1" kern="1200" dirty="0"/>
            <a:t>Water Borne</a:t>
          </a:r>
          <a:endParaRPr lang="en-IN" sz="2000" b="1" kern="1200" dirty="0"/>
        </a:p>
      </dsp:txBody>
      <dsp:txXfrm>
        <a:off x="235612" y="303226"/>
        <a:ext cx="2830812" cy="535454"/>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0F09F-28BB-43D1-9143-D59A21EDF1FA}">
      <dsp:nvSpPr>
        <dsp:cNvPr id="0" name=""/>
        <dsp:cNvSpPr/>
      </dsp:nvSpPr>
      <dsp:spPr>
        <a:xfrm>
          <a:off x="0" y="4330"/>
          <a:ext cx="6595872" cy="79560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IN" sz="3400" b="1" kern="1200" dirty="0"/>
            <a:t>Strengthening of Surveillance</a:t>
          </a:r>
        </a:p>
      </dsp:txBody>
      <dsp:txXfrm>
        <a:off x="38838" y="43168"/>
        <a:ext cx="6518196" cy="717924"/>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9C9BC-6D30-408E-8087-3F2CFA6E563D}">
      <dsp:nvSpPr>
        <dsp:cNvPr id="0" name=""/>
        <dsp:cNvSpPr/>
      </dsp:nvSpPr>
      <dsp:spPr>
        <a:xfrm>
          <a:off x="0" y="531"/>
          <a:ext cx="10515600" cy="124474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D0B1C0-2E48-40BD-9DA3-4B2ED2A33EA5}">
      <dsp:nvSpPr>
        <dsp:cNvPr id="0" name=""/>
        <dsp:cNvSpPr/>
      </dsp:nvSpPr>
      <dsp:spPr>
        <a:xfrm>
          <a:off x="376536" y="280600"/>
          <a:ext cx="684612" cy="6846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513A53-5086-4882-8135-495903691CF8}">
      <dsp:nvSpPr>
        <dsp:cNvPr id="0" name=""/>
        <dsp:cNvSpPr/>
      </dsp:nvSpPr>
      <dsp:spPr>
        <a:xfrm>
          <a:off x="1437685" y="531"/>
          <a:ext cx="9077914" cy="1244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6" tIns="131736" rIns="131736" bIns="131736" numCol="1" spcCol="1270" anchor="ctr" anchorCtr="0">
          <a:noAutofit/>
        </a:bodyPr>
        <a:lstStyle/>
        <a:p>
          <a:pPr lvl="0" algn="l" defTabSz="889000">
            <a:lnSpc>
              <a:spcPct val="90000"/>
            </a:lnSpc>
            <a:spcBef>
              <a:spcPct val="0"/>
            </a:spcBef>
            <a:spcAft>
              <a:spcPct val="35000"/>
            </a:spcAft>
          </a:pPr>
          <a:r>
            <a:rPr lang="en-IN" sz="2000" b="1" kern="1200" dirty="0"/>
            <a:t>Active Surveillance- </a:t>
          </a:r>
          <a:r>
            <a:rPr lang="en-IN" sz="2000" kern="1200" dirty="0"/>
            <a:t>Trainings were given to ASHA &amp; ANM for doing malaria testing of fever cases during their visits/camps. Cluster meetings were conducted by our team.  </a:t>
          </a:r>
          <a:endParaRPr lang="en-US" sz="2000" kern="1200" dirty="0"/>
        </a:p>
      </dsp:txBody>
      <dsp:txXfrm>
        <a:off x="1437685" y="531"/>
        <a:ext cx="9077914" cy="1244749"/>
      </dsp:txXfrm>
    </dsp:sp>
    <dsp:sp modelId="{A09180CB-EE6A-47BB-9DF8-52C72D4130C5}">
      <dsp:nvSpPr>
        <dsp:cNvPr id="0" name=""/>
        <dsp:cNvSpPr/>
      </dsp:nvSpPr>
      <dsp:spPr>
        <a:xfrm>
          <a:off x="0" y="1556468"/>
          <a:ext cx="10515600" cy="124474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BFE6B0-12E9-4FAB-976F-4B9F99BBD9B0}">
      <dsp:nvSpPr>
        <dsp:cNvPr id="0" name=""/>
        <dsp:cNvSpPr/>
      </dsp:nvSpPr>
      <dsp:spPr>
        <a:xfrm>
          <a:off x="376536" y="1836537"/>
          <a:ext cx="684612" cy="6846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35FAB0-F399-4AFC-8BC7-24F99C35E8A3}">
      <dsp:nvSpPr>
        <dsp:cNvPr id="0" name=""/>
        <dsp:cNvSpPr/>
      </dsp:nvSpPr>
      <dsp:spPr>
        <a:xfrm>
          <a:off x="1437685" y="1556468"/>
          <a:ext cx="9077914" cy="1244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6" tIns="131736" rIns="131736" bIns="131736" numCol="1" spcCol="1270" anchor="ctr" anchorCtr="0">
          <a:noAutofit/>
        </a:bodyPr>
        <a:lstStyle/>
        <a:p>
          <a:pPr lvl="0" algn="l" defTabSz="889000">
            <a:lnSpc>
              <a:spcPct val="90000"/>
            </a:lnSpc>
            <a:spcBef>
              <a:spcPct val="0"/>
            </a:spcBef>
            <a:spcAft>
              <a:spcPct val="35000"/>
            </a:spcAft>
          </a:pPr>
          <a:r>
            <a:rPr lang="en-IN" sz="2000" b="1" kern="1200" dirty="0"/>
            <a:t>Passive Surveillance- </a:t>
          </a:r>
          <a:r>
            <a:rPr lang="en-IN" sz="2000" kern="1200" dirty="0"/>
            <a:t>Community awareness &amp; Participation were encouraged with help of IECs, social media, newspaper etc to encourage people to visit near by facility in case of fever.  </a:t>
          </a:r>
          <a:endParaRPr lang="en-US" sz="2000" kern="1200" dirty="0"/>
        </a:p>
      </dsp:txBody>
      <dsp:txXfrm>
        <a:off x="1437685" y="1556468"/>
        <a:ext cx="9077914" cy="1244749"/>
      </dsp:txXfrm>
    </dsp:sp>
    <dsp:sp modelId="{3F774859-37B7-440E-8151-6DF02A61F6CD}">
      <dsp:nvSpPr>
        <dsp:cNvPr id="0" name=""/>
        <dsp:cNvSpPr/>
      </dsp:nvSpPr>
      <dsp:spPr>
        <a:xfrm>
          <a:off x="0" y="3112405"/>
          <a:ext cx="10515600" cy="124474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8CBD6E-C970-4F55-BF42-A796150DFE08}">
      <dsp:nvSpPr>
        <dsp:cNvPr id="0" name=""/>
        <dsp:cNvSpPr/>
      </dsp:nvSpPr>
      <dsp:spPr>
        <a:xfrm>
          <a:off x="376536" y="3392474"/>
          <a:ext cx="684612" cy="6846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6A5380-0B58-4430-8496-94578B4DC094}">
      <dsp:nvSpPr>
        <dsp:cNvPr id="0" name=""/>
        <dsp:cNvSpPr/>
      </dsp:nvSpPr>
      <dsp:spPr>
        <a:xfrm>
          <a:off x="1437685" y="3112405"/>
          <a:ext cx="9077914" cy="1244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6" tIns="131736" rIns="131736" bIns="131736" numCol="1" spcCol="1270" anchor="ctr" anchorCtr="0">
          <a:noAutofit/>
        </a:bodyPr>
        <a:lstStyle/>
        <a:p>
          <a:pPr lvl="0" algn="l" defTabSz="889000">
            <a:lnSpc>
              <a:spcPct val="90000"/>
            </a:lnSpc>
            <a:spcBef>
              <a:spcPct val="0"/>
            </a:spcBef>
            <a:spcAft>
              <a:spcPct val="35000"/>
            </a:spcAft>
          </a:pPr>
          <a:r>
            <a:rPr lang="en-IN" sz="2000" b="1" kern="1200" dirty="0"/>
            <a:t>Further strengthening of coordination </a:t>
          </a:r>
          <a:r>
            <a:rPr lang="en-IN" sz="2000" kern="1200" dirty="0"/>
            <a:t>with other health partners &amp; local NGOs to re-emphasize on 3Ts (Test, Treat, and Track) and Strengthening Follow-up.</a:t>
          </a:r>
          <a:endParaRPr lang="en-US" sz="2000" kern="1200" dirty="0"/>
        </a:p>
      </dsp:txBody>
      <dsp:txXfrm>
        <a:off x="1437685" y="3112405"/>
        <a:ext cx="9077914" cy="1244749"/>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6A5D1-8009-46F9-8163-630BD5ED741F}">
      <dsp:nvSpPr>
        <dsp:cNvPr id="0" name=""/>
        <dsp:cNvSpPr/>
      </dsp:nvSpPr>
      <dsp:spPr>
        <a:xfrm>
          <a:off x="0" y="3214"/>
          <a:ext cx="9204960" cy="101088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sz="4000" b="1" kern="1200" dirty="0"/>
            <a:t>Active Case Detection Methodology </a:t>
          </a:r>
          <a:endParaRPr lang="en-IN" sz="4000" kern="1200" dirty="0"/>
        </a:p>
      </dsp:txBody>
      <dsp:txXfrm>
        <a:off x="49347" y="52561"/>
        <a:ext cx="9106266" cy="912186"/>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ECACBA-3367-40D1-BCDF-1F927859AD8B}">
      <dsp:nvSpPr>
        <dsp:cNvPr id="0" name=""/>
        <dsp:cNvSpPr/>
      </dsp:nvSpPr>
      <dsp:spPr>
        <a:xfrm>
          <a:off x="0" y="2054"/>
          <a:ext cx="10515600" cy="10414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F8AFBD-631D-4300-9668-00A72AD2C1AD}">
      <dsp:nvSpPr>
        <dsp:cNvPr id="0" name=""/>
        <dsp:cNvSpPr/>
      </dsp:nvSpPr>
      <dsp:spPr>
        <a:xfrm>
          <a:off x="315044" y="236385"/>
          <a:ext cx="572808" cy="572808"/>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228F3C-1942-4217-949B-9DEDCEF9B581}">
      <dsp:nvSpPr>
        <dsp:cNvPr id="0" name=""/>
        <dsp:cNvSpPr/>
      </dsp:nvSpPr>
      <dsp:spPr>
        <a:xfrm>
          <a:off x="1202898" y="2054"/>
          <a:ext cx="9312701" cy="1041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22" tIns="110222" rIns="110222" bIns="110222" numCol="1" spcCol="1270" anchor="ctr" anchorCtr="0">
          <a:noAutofit/>
        </a:bodyPr>
        <a:lstStyle/>
        <a:p>
          <a:pPr lvl="0" algn="l" defTabSz="889000">
            <a:lnSpc>
              <a:spcPct val="90000"/>
            </a:lnSpc>
            <a:spcBef>
              <a:spcPct val="0"/>
            </a:spcBef>
            <a:spcAft>
              <a:spcPct val="35000"/>
            </a:spcAft>
          </a:pPr>
          <a:r>
            <a:rPr lang="en-US" sz="2000" kern="1200" dirty="0"/>
            <a:t>ASHA visits all households in identified villages during House-to House Surveillance, SRNA/DASTAK</a:t>
          </a:r>
        </a:p>
      </dsp:txBody>
      <dsp:txXfrm>
        <a:off x="1202898" y="2054"/>
        <a:ext cx="9312701" cy="1041470"/>
      </dsp:txXfrm>
    </dsp:sp>
    <dsp:sp modelId="{3FE4B834-4EDE-4BBC-81B8-30D7A8E59FAE}">
      <dsp:nvSpPr>
        <dsp:cNvPr id="0" name=""/>
        <dsp:cNvSpPr/>
      </dsp:nvSpPr>
      <dsp:spPr>
        <a:xfrm>
          <a:off x="0" y="1303893"/>
          <a:ext cx="10515600" cy="10414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5EE007-F8C9-444A-BA80-716A349B6A05}">
      <dsp:nvSpPr>
        <dsp:cNvPr id="0" name=""/>
        <dsp:cNvSpPr/>
      </dsp:nvSpPr>
      <dsp:spPr>
        <a:xfrm>
          <a:off x="315044" y="1538223"/>
          <a:ext cx="572808" cy="572808"/>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BBAC22-6DB2-409A-A680-F364393C4E52}">
      <dsp:nvSpPr>
        <dsp:cNvPr id="0" name=""/>
        <dsp:cNvSpPr/>
      </dsp:nvSpPr>
      <dsp:spPr>
        <a:xfrm>
          <a:off x="1202898" y="1303893"/>
          <a:ext cx="9312701" cy="1041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22" tIns="110222" rIns="110222" bIns="110222" numCol="1" spcCol="1270" anchor="ctr" anchorCtr="0">
          <a:noAutofit/>
        </a:bodyPr>
        <a:lstStyle/>
        <a:p>
          <a:pPr lvl="0" algn="l" defTabSz="889000">
            <a:lnSpc>
              <a:spcPct val="90000"/>
            </a:lnSpc>
            <a:spcBef>
              <a:spcPct val="0"/>
            </a:spcBef>
            <a:spcAft>
              <a:spcPct val="35000"/>
            </a:spcAft>
          </a:pPr>
          <a:r>
            <a:rPr lang="en-US" sz="2000" kern="1200" dirty="0"/>
            <a:t>ASHA enlists all cases with fever, test for malaria using RDT.</a:t>
          </a:r>
        </a:p>
      </dsp:txBody>
      <dsp:txXfrm>
        <a:off x="1202898" y="1303893"/>
        <a:ext cx="9312701" cy="1041470"/>
      </dsp:txXfrm>
    </dsp:sp>
    <dsp:sp modelId="{BA5DD67B-728F-4149-9EAC-00AB0017428B}">
      <dsp:nvSpPr>
        <dsp:cNvPr id="0" name=""/>
        <dsp:cNvSpPr/>
      </dsp:nvSpPr>
      <dsp:spPr>
        <a:xfrm>
          <a:off x="0" y="2605731"/>
          <a:ext cx="10515600" cy="10414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CEFC24-EAF2-467D-AFFA-E389B3C3D371}">
      <dsp:nvSpPr>
        <dsp:cNvPr id="0" name=""/>
        <dsp:cNvSpPr/>
      </dsp:nvSpPr>
      <dsp:spPr>
        <a:xfrm>
          <a:off x="315044" y="2840062"/>
          <a:ext cx="572808" cy="572808"/>
        </a:xfrm>
        <a:prstGeom prst="rect">
          <a:avLst/>
        </a:prstGeom>
        <a:blipFill>
          <a:blip xmlns:r="http://schemas.openxmlformats.org/officeDocument/2006/relationships" r:embed="rId5">
            <a:extLst>
              <a:ext uri="{96DAC541-7B7A-43D3-8B79-37D633B846F1}">
                <asvg:svgBlip xmlns:asvg="http://schemas.microsoft.com/office/drawing/2016/SVG/main" xmlns=""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B459B4-1714-40D7-A6CD-32A78219495C}">
      <dsp:nvSpPr>
        <dsp:cNvPr id="0" name=""/>
        <dsp:cNvSpPr/>
      </dsp:nvSpPr>
      <dsp:spPr>
        <a:xfrm>
          <a:off x="1202898" y="2605731"/>
          <a:ext cx="9312701" cy="1041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22" tIns="110222" rIns="110222" bIns="110222" numCol="1" spcCol="1270" anchor="ctr" anchorCtr="0">
          <a:noAutofit/>
        </a:bodyPr>
        <a:lstStyle/>
        <a:p>
          <a:pPr lvl="0" algn="l" defTabSz="889000">
            <a:lnSpc>
              <a:spcPct val="90000"/>
            </a:lnSpc>
            <a:spcBef>
              <a:spcPct val="0"/>
            </a:spcBef>
            <a:spcAft>
              <a:spcPct val="35000"/>
            </a:spcAft>
          </a:pPr>
          <a:r>
            <a:rPr lang="en-US" sz="2000" kern="1200" dirty="0"/>
            <a:t>In-case of Pv positive ASHA gives medication and in Pf ASHA sends patient to nearby health facility for medication.</a:t>
          </a:r>
        </a:p>
      </dsp:txBody>
      <dsp:txXfrm>
        <a:off x="1202898" y="2605731"/>
        <a:ext cx="9312701" cy="1041470"/>
      </dsp:txXfrm>
    </dsp:sp>
    <dsp:sp modelId="{9F62E029-403D-4BD0-936E-B86AC7F7CE1D}">
      <dsp:nvSpPr>
        <dsp:cNvPr id="0" name=""/>
        <dsp:cNvSpPr/>
      </dsp:nvSpPr>
      <dsp:spPr>
        <a:xfrm>
          <a:off x="0" y="3907569"/>
          <a:ext cx="10515600" cy="10414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E0FC5D-9899-467D-AC9E-5371A234BB0F}">
      <dsp:nvSpPr>
        <dsp:cNvPr id="0" name=""/>
        <dsp:cNvSpPr/>
      </dsp:nvSpPr>
      <dsp:spPr>
        <a:xfrm>
          <a:off x="315044" y="4141900"/>
          <a:ext cx="572808" cy="572808"/>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68F164-56C0-4E49-9977-D027656937B3}">
      <dsp:nvSpPr>
        <dsp:cNvPr id="0" name=""/>
        <dsp:cNvSpPr/>
      </dsp:nvSpPr>
      <dsp:spPr>
        <a:xfrm>
          <a:off x="1202898" y="3907569"/>
          <a:ext cx="9312701" cy="1041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22" tIns="110222" rIns="110222" bIns="110222" numCol="1" spcCol="1270" anchor="ctr" anchorCtr="0">
          <a:noAutofit/>
        </a:bodyPr>
        <a:lstStyle/>
        <a:p>
          <a:pPr lvl="0" algn="l" defTabSz="889000">
            <a:lnSpc>
              <a:spcPct val="90000"/>
            </a:lnSpc>
            <a:spcBef>
              <a:spcPct val="0"/>
            </a:spcBef>
            <a:spcAft>
              <a:spcPct val="35000"/>
            </a:spcAft>
          </a:pPr>
          <a:r>
            <a:rPr lang="en-US" sz="2000" kern="1200" dirty="0"/>
            <a:t>To strengthen the treatment component, ASHA visits patient’s house on 3</a:t>
          </a:r>
          <a:r>
            <a:rPr lang="en-US" sz="2000" kern="1200" baseline="30000" dirty="0"/>
            <a:t>rd</a:t>
          </a:r>
          <a:r>
            <a:rPr lang="en-US" sz="2000" kern="1200" dirty="0"/>
            <a:t>, 7</a:t>
          </a:r>
          <a:r>
            <a:rPr lang="en-US" sz="2000" kern="1200" baseline="30000" dirty="0"/>
            <a:t>th</a:t>
          </a:r>
          <a:r>
            <a:rPr lang="en-US" sz="2000" kern="1200" dirty="0"/>
            <a:t>, and 14</a:t>
          </a:r>
          <a:r>
            <a:rPr lang="en-US" sz="2000" kern="1200" baseline="30000" dirty="0"/>
            <a:t>th</a:t>
          </a:r>
          <a:r>
            <a:rPr lang="en-US" sz="2000" kern="1200" dirty="0"/>
            <a:t> day (Pv) and 2</a:t>
          </a:r>
          <a:r>
            <a:rPr lang="en-US" sz="2000" kern="1200" baseline="30000" dirty="0"/>
            <a:t>nd</a:t>
          </a:r>
          <a:r>
            <a:rPr lang="en-US" sz="2000" kern="1200" dirty="0"/>
            <a:t> and 3</a:t>
          </a:r>
          <a:r>
            <a:rPr lang="en-US" sz="2000" kern="1200" baseline="30000" dirty="0"/>
            <a:t>rd</a:t>
          </a:r>
          <a:r>
            <a:rPr lang="en-US" sz="2000" kern="1200" dirty="0"/>
            <a:t> day (Pf) for follow up.  </a:t>
          </a:r>
        </a:p>
      </dsp:txBody>
      <dsp:txXfrm>
        <a:off x="1202898" y="3907569"/>
        <a:ext cx="9312701" cy="1041470"/>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D8B09-9706-4AA9-BFAE-067847C354C5}">
      <dsp:nvSpPr>
        <dsp:cNvPr id="0" name=""/>
        <dsp:cNvSpPr/>
      </dsp:nvSpPr>
      <dsp:spPr>
        <a:xfrm>
          <a:off x="0" y="908"/>
          <a:ext cx="10515600" cy="95472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kern="1200" dirty="0"/>
            <a:t>What Does Case Management Involve?</a:t>
          </a:r>
          <a:endParaRPr lang="en-IN" sz="4000" b="1" kern="1200" dirty="0"/>
        </a:p>
      </dsp:txBody>
      <dsp:txXfrm>
        <a:off x="46606" y="47514"/>
        <a:ext cx="10422388" cy="861508"/>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642AE-6118-FD43-ABCE-71E0A5943AFE}">
      <dsp:nvSpPr>
        <dsp:cNvPr id="0" name=""/>
        <dsp:cNvSpPr/>
      </dsp:nvSpPr>
      <dsp:spPr>
        <a:xfrm>
          <a:off x="9242" y="1346949"/>
          <a:ext cx="2762398" cy="165743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smtClean="0">
              <a:latin typeface="Arial" panose="020B0604020202020204" pitchFamily="34" charset="0"/>
              <a:ea typeface="Inter Medium" panose="020B0502030000000004" pitchFamily="34" charset="0"/>
            </a:rPr>
            <a:t>PARASITOLOGI</a:t>
          </a:r>
          <a:r>
            <a:rPr lang="hu-HU" sz="2000" b="1" kern="1200" smtClean="0">
              <a:latin typeface="Arial" panose="020B0604020202020204" pitchFamily="34" charset="0"/>
              <a:ea typeface="Inter Medium" panose="020B0502030000000004" pitchFamily="34" charset="0"/>
            </a:rPr>
            <a:t>C</a:t>
          </a:r>
          <a:r>
            <a:rPr lang="en-US" sz="2000" b="1" kern="1200" smtClean="0">
              <a:latin typeface="Arial" panose="020B0604020202020204" pitchFamily="34" charset="0"/>
              <a:ea typeface="Inter Medium" panose="020B0502030000000004" pitchFamily="34" charset="0"/>
            </a:rPr>
            <a:t>AL</a:t>
          </a:r>
          <a:r>
            <a:rPr lang="hu-HU" sz="2000" b="1" kern="1200" smtClean="0">
              <a:latin typeface="Arial" panose="020B0604020202020204" pitchFamily="34" charset="0"/>
              <a:ea typeface="Inter Medium" panose="020B0502030000000004" pitchFamily="34" charset="0"/>
            </a:rPr>
            <a:t> </a:t>
          </a:r>
          <a:r>
            <a:rPr lang="en-US" sz="2000" b="1" kern="1200" smtClean="0">
              <a:latin typeface="Arial" panose="020B0604020202020204" pitchFamily="34" charset="0"/>
              <a:ea typeface="Inter Medium" panose="020B0502030000000004" pitchFamily="34" charset="0"/>
            </a:rPr>
            <a:t>DIAGNOSIS</a:t>
          </a:r>
          <a:endParaRPr lang="en-GB" sz="2000" b="1" kern="1200" dirty="0"/>
        </a:p>
      </dsp:txBody>
      <dsp:txXfrm>
        <a:off x="57787" y="1395494"/>
        <a:ext cx="2665308" cy="1560349"/>
      </dsp:txXfrm>
    </dsp:sp>
    <dsp:sp modelId="{973540C9-4598-1F4F-BC08-8D1B92FDB29D}">
      <dsp:nvSpPr>
        <dsp:cNvPr id="0" name=""/>
        <dsp:cNvSpPr/>
      </dsp:nvSpPr>
      <dsp:spPr>
        <a:xfrm>
          <a:off x="3047880" y="1833131"/>
          <a:ext cx="585628" cy="68507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GB" sz="1600" kern="1200"/>
        </a:p>
      </dsp:txBody>
      <dsp:txXfrm>
        <a:off x="3047880" y="1970146"/>
        <a:ext cx="409940" cy="411044"/>
      </dsp:txXfrm>
    </dsp:sp>
    <dsp:sp modelId="{96F826EA-E075-4F47-B86C-A3B72DA620E0}">
      <dsp:nvSpPr>
        <dsp:cNvPr id="0" name=""/>
        <dsp:cNvSpPr/>
      </dsp:nvSpPr>
      <dsp:spPr>
        <a:xfrm>
          <a:off x="3876600" y="1346949"/>
          <a:ext cx="2762398" cy="1657439"/>
        </a:xfrm>
        <a:prstGeom prst="roundRect">
          <a:avLst>
            <a:gd name="adj" fmla="val 10000"/>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smtClean="0">
              <a:latin typeface="Arial" panose="020B0604020202020204" pitchFamily="34" charset="0"/>
              <a:ea typeface="Inter Medium" panose="020B0502030000000004" pitchFamily="34" charset="0"/>
            </a:rPr>
            <a:t>APPROPRIATE TREATMENT</a:t>
          </a:r>
          <a:endParaRPr lang="en-GB" sz="2000" b="1" kern="1200" dirty="0"/>
        </a:p>
      </dsp:txBody>
      <dsp:txXfrm>
        <a:off x="3925145" y="1395494"/>
        <a:ext cx="2665308" cy="1560349"/>
      </dsp:txXfrm>
    </dsp:sp>
    <dsp:sp modelId="{BE8B3123-8537-9B4A-9734-308746C82391}">
      <dsp:nvSpPr>
        <dsp:cNvPr id="0" name=""/>
        <dsp:cNvSpPr/>
      </dsp:nvSpPr>
      <dsp:spPr>
        <a:xfrm>
          <a:off x="6915239" y="1833131"/>
          <a:ext cx="585628" cy="685074"/>
        </a:xfrm>
        <a:prstGeom prst="rightArrow">
          <a:avLst>
            <a:gd name="adj1" fmla="val 60000"/>
            <a:gd name="adj2" fmla="val 50000"/>
          </a:avLst>
        </a:prstGeom>
        <a:solidFill>
          <a:schemeClr val="accent3">
            <a:hueOff val="4117163"/>
            <a:satOff val="24712"/>
            <a:lumOff val="1882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GB" sz="1600" kern="1200"/>
        </a:p>
      </dsp:txBody>
      <dsp:txXfrm>
        <a:off x="6915239" y="1970146"/>
        <a:ext cx="409940" cy="411044"/>
      </dsp:txXfrm>
    </dsp:sp>
    <dsp:sp modelId="{E8553FDF-01DA-5948-8939-283E9C6A4944}">
      <dsp:nvSpPr>
        <dsp:cNvPr id="0" name=""/>
        <dsp:cNvSpPr/>
      </dsp:nvSpPr>
      <dsp:spPr>
        <a:xfrm>
          <a:off x="7743958" y="1346949"/>
          <a:ext cx="2762398" cy="1657439"/>
        </a:xfrm>
        <a:prstGeom prst="roundRect">
          <a:avLst>
            <a:gd name="adj" fmla="val 10000"/>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b="1" kern="1200" dirty="0"/>
            <a:t>PATIENT </a:t>
          </a:r>
        </a:p>
        <a:p>
          <a:pPr lvl="0" algn="ctr" defTabSz="889000">
            <a:lnSpc>
              <a:spcPct val="90000"/>
            </a:lnSpc>
            <a:spcBef>
              <a:spcPct val="0"/>
            </a:spcBef>
            <a:spcAft>
              <a:spcPct val="35000"/>
            </a:spcAft>
          </a:pPr>
          <a:r>
            <a:rPr lang="en-GB" sz="2000" b="1" kern="1200" dirty="0"/>
            <a:t>FOLLOW-UP</a:t>
          </a:r>
        </a:p>
      </dsp:txBody>
      <dsp:txXfrm>
        <a:off x="7792503" y="1395494"/>
        <a:ext cx="2665308" cy="1560349"/>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8EBAA0-3811-4229-9EB4-4915E69A22C9}">
      <dsp:nvSpPr>
        <dsp:cNvPr id="0" name=""/>
        <dsp:cNvSpPr/>
      </dsp:nvSpPr>
      <dsp:spPr>
        <a:xfrm>
          <a:off x="0" y="187227"/>
          <a:ext cx="8301546" cy="93600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sz="4000" b="1" kern="1200"/>
            <a:t>Objectives of Case Management</a:t>
          </a:r>
          <a:endParaRPr lang="en-IN" sz="4000" kern="1200"/>
        </a:p>
      </dsp:txBody>
      <dsp:txXfrm>
        <a:off x="45692" y="232919"/>
        <a:ext cx="8210162" cy="844616"/>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02284-A495-4D29-9103-9D81DD486A25}">
      <dsp:nvSpPr>
        <dsp:cNvPr id="0" name=""/>
        <dsp:cNvSpPr/>
      </dsp:nvSpPr>
      <dsp:spPr>
        <a:xfrm>
          <a:off x="0" y="398"/>
          <a:ext cx="6908800" cy="781523"/>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IN" sz="4000" b="1" kern="1200" dirty="0"/>
            <a:t>Malaria Parasites in India</a:t>
          </a:r>
        </a:p>
      </dsp:txBody>
      <dsp:txXfrm>
        <a:off x="38151" y="38549"/>
        <a:ext cx="6832498" cy="705221"/>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8F3F9-DB89-4FF6-A157-10C703AD9B94}">
      <dsp:nvSpPr>
        <dsp:cNvPr id="0" name=""/>
        <dsp:cNvSpPr/>
      </dsp:nvSpPr>
      <dsp:spPr>
        <a:xfrm>
          <a:off x="0" y="263075"/>
          <a:ext cx="10515600" cy="83674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IN" sz="3200" b="1" u="sng" kern="1200" dirty="0"/>
            <a:t>Common parasites</a:t>
          </a:r>
          <a:endParaRPr lang="en-IN" sz="3200" kern="1200" dirty="0"/>
        </a:p>
      </dsp:txBody>
      <dsp:txXfrm>
        <a:off x="40846" y="303921"/>
        <a:ext cx="10433908" cy="755050"/>
      </dsp:txXfrm>
    </dsp:sp>
    <dsp:sp modelId="{F071F046-8C47-48C4-B3E5-D4E2EACF27DE}">
      <dsp:nvSpPr>
        <dsp:cNvPr id="0" name=""/>
        <dsp:cNvSpPr/>
      </dsp:nvSpPr>
      <dsp:spPr>
        <a:xfrm>
          <a:off x="0" y="1099817"/>
          <a:ext cx="1051560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IN" sz="2400" b="1" i="1" kern="1200"/>
            <a:t>P vivax</a:t>
          </a:r>
          <a:endParaRPr lang="en-IN" sz="2400" kern="1200"/>
        </a:p>
        <a:p>
          <a:pPr marL="228600" lvl="1" indent="-228600" algn="l" defTabSz="1066800">
            <a:lnSpc>
              <a:spcPct val="90000"/>
            </a:lnSpc>
            <a:spcBef>
              <a:spcPct val="0"/>
            </a:spcBef>
            <a:spcAft>
              <a:spcPct val="20000"/>
            </a:spcAft>
            <a:buChar char="••"/>
          </a:pPr>
          <a:r>
            <a:rPr lang="en-IN" sz="2400" b="1" i="1" kern="1200"/>
            <a:t>P falciparum</a:t>
          </a:r>
          <a:endParaRPr lang="en-IN" sz="2400" kern="1200"/>
        </a:p>
      </dsp:txBody>
      <dsp:txXfrm>
        <a:off x="0" y="1099817"/>
        <a:ext cx="10515600" cy="1076400"/>
      </dsp:txXfrm>
    </dsp:sp>
    <dsp:sp modelId="{8C61B7C8-A191-470C-99AD-346F69BA29F7}">
      <dsp:nvSpPr>
        <dsp:cNvPr id="0" name=""/>
        <dsp:cNvSpPr/>
      </dsp:nvSpPr>
      <dsp:spPr>
        <a:xfrm>
          <a:off x="0" y="2176217"/>
          <a:ext cx="10515600" cy="74631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IN" sz="3200" b="1" u="sng" kern="1200"/>
            <a:t>Rare parasites</a:t>
          </a:r>
          <a:endParaRPr lang="en-IN" sz="3200" kern="1200"/>
        </a:p>
      </dsp:txBody>
      <dsp:txXfrm>
        <a:off x="36432" y="2212649"/>
        <a:ext cx="10442736" cy="673455"/>
      </dsp:txXfrm>
    </dsp:sp>
    <dsp:sp modelId="{A1624542-F9C6-479E-9ACA-9E453C555CBB}">
      <dsp:nvSpPr>
        <dsp:cNvPr id="0" name=""/>
        <dsp:cNvSpPr/>
      </dsp:nvSpPr>
      <dsp:spPr>
        <a:xfrm>
          <a:off x="0" y="2922537"/>
          <a:ext cx="10515600" cy="1480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IN" sz="2400" i="1" kern="1200"/>
            <a:t>P ovale</a:t>
          </a:r>
          <a:endParaRPr lang="en-IN" sz="2400" kern="1200"/>
        </a:p>
        <a:p>
          <a:pPr marL="228600" lvl="1" indent="-228600" algn="l" defTabSz="1066800">
            <a:lnSpc>
              <a:spcPct val="90000"/>
            </a:lnSpc>
            <a:spcBef>
              <a:spcPct val="0"/>
            </a:spcBef>
            <a:spcAft>
              <a:spcPct val="20000"/>
            </a:spcAft>
            <a:buChar char="••"/>
          </a:pPr>
          <a:r>
            <a:rPr lang="en-IN" sz="2400" i="1" kern="1200"/>
            <a:t>P malariae ( in tribal forested areas)</a:t>
          </a:r>
          <a:endParaRPr lang="en-IN" sz="2400" kern="1200"/>
        </a:p>
        <a:p>
          <a:pPr marL="228600" lvl="1" indent="-228600" algn="l" defTabSz="1066800">
            <a:lnSpc>
              <a:spcPct val="90000"/>
            </a:lnSpc>
            <a:spcBef>
              <a:spcPct val="0"/>
            </a:spcBef>
            <a:spcAft>
              <a:spcPct val="20000"/>
            </a:spcAft>
            <a:buChar char="••"/>
          </a:pPr>
          <a:r>
            <a:rPr lang="en-IN" sz="2400" i="1" kern="1200"/>
            <a:t>P knowlesi   </a:t>
          </a:r>
          <a:r>
            <a:rPr lang="en-IN" sz="2400" kern="1200"/>
            <a:t>No human cases of this species in India. Reported in Malaysia, Singapore</a:t>
          </a:r>
        </a:p>
      </dsp:txBody>
      <dsp:txXfrm>
        <a:off x="0" y="2922537"/>
        <a:ext cx="10515600" cy="1480049"/>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7DA0F-186F-4F5A-99ED-2877476EDA71}">
      <dsp:nvSpPr>
        <dsp:cNvPr id="0" name=""/>
        <dsp:cNvSpPr/>
      </dsp:nvSpPr>
      <dsp:spPr>
        <a:xfrm>
          <a:off x="0" y="303"/>
          <a:ext cx="7792720" cy="822656"/>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IN" sz="3600" b="1" kern="1200" dirty="0">
              <a:latin typeface="+mn-lt"/>
            </a:rPr>
            <a:t>Treating uncomplicated malaria</a:t>
          </a:r>
          <a:endParaRPr lang="en-IN" sz="3600" kern="1200" dirty="0">
            <a:latin typeface="+mn-lt"/>
          </a:endParaRPr>
        </a:p>
      </dsp:txBody>
      <dsp:txXfrm>
        <a:off x="40159" y="40462"/>
        <a:ext cx="7712402" cy="7423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6273B-A392-43AB-BC5D-2E8106817E83}">
      <dsp:nvSpPr>
        <dsp:cNvPr id="0" name=""/>
        <dsp:cNvSpPr/>
      </dsp:nvSpPr>
      <dsp:spPr>
        <a:xfrm>
          <a:off x="0" y="794966"/>
          <a:ext cx="3866105" cy="419737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0053" tIns="1353820" rIns="30005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Acute respiratory infections due to viruses (Common cold)</a:t>
          </a:r>
          <a:endParaRPr lang="en-IN" sz="2000" kern="1200" dirty="0"/>
        </a:p>
        <a:p>
          <a:pPr marL="228600" lvl="1" indent="-228600" algn="l" defTabSz="889000">
            <a:lnSpc>
              <a:spcPct val="90000"/>
            </a:lnSpc>
            <a:spcBef>
              <a:spcPct val="0"/>
            </a:spcBef>
            <a:spcAft>
              <a:spcPct val="15000"/>
            </a:spcAft>
            <a:buChar char="••"/>
          </a:pPr>
          <a:r>
            <a:rPr lang="en-US" sz="2000" kern="1200"/>
            <a:t>Tuberculosis</a:t>
          </a:r>
          <a:endParaRPr lang="en-IN" sz="2000" kern="1200"/>
        </a:p>
        <a:p>
          <a:pPr marL="228600" lvl="1" indent="-228600" algn="l" defTabSz="889000">
            <a:lnSpc>
              <a:spcPct val="90000"/>
            </a:lnSpc>
            <a:spcBef>
              <a:spcPct val="0"/>
            </a:spcBef>
            <a:spcAft>
              <a:spcPct val="15000"/>
            </a:spcAft>
            <a:buChar char="••"/>
          </a:pPr>
          <a:r>
            <a:rPr lang="en-US" sz="2000" kern="1200" dirty="0"/>
            <a:t>Leprosy</a:t>
          </a:r>
          <a:endParaRPr lang="en-IN" sz="2000" kern="1200" dirty="0"/>
        </a:p>
        <a:p>
          <a:pPr marL="228600" lvl="1" indent="-228600" algn="l" defTabSz="889000">
            <a:lnSpc>
              <a:spcPct val="90000"/>
            </a:lnSpc>
            <a:spcBef>
              <a:spcPct val="0"/>
            </a:spcBef>
            <a:spcAft>
              <a:spcPct val="15000"/>
            </a:spcAft>
            <a:buChar char="••"/>
          </a:pPr>
          <a:r>
            <a:rPr lang="en-US" sz="2000" kern="1200" dirty="0"/>
            <a:t>Measles</a:t>
          </a:r>
          <a:endParaRPr lang="en-IN" sz="2000" kern="1200" dirty="0"/>
        </a:p>
        <a:p>
          <a:pPr marL="228600" lvl="1" indent="-228600" algn="l" defTabSz="889000">
            <a:lnSpc>
              <a:spcPct val="90000"/>
            </a:lnSpc>
            <a:spcBef>
              <a:spcPct val="0"/>
            </a:spcBef>
            <a:spcAft>
              <a:spcPct val="15000"/>
            </a:spcAft>
            <a:buChar char="••"/>
          </a:pPr>
          <a:r>
            <a:rPr lang="en-US" sz="2000" kern="1200"/>
            <a:t>Mumps</a:t>
          </a:r>
          <a:endParaRPr lang="en-IN" sz="2000" kern="1200"/>
        </a:p>
        <a:p>
          <a:pPr marL="228600" lvl="1" indent="-228600" algn="l" defTabSz="889000">
            <a:lnSpc>
              <a:spcPct val="90000"/>
            </a:lnSpc>
            <a:spcBef>
              <a:spcPct val="0"/>
            </a:spcBef>
            <a:spcAft>
              <a:spcPct val="15000"/>
            </a:spcAft>
            <a:buChar char="••"/>
          </a:pPr>
          <a:r>
            <a:rPr lang="en-US" sz="2000" kern="1200"/>
            <a:t>Diphtheria</a:t>
          </a:r>
          <a:endParaRPr lang="en-IN" sz="2000" kern="1200"/>
        </a:p>
        <a:p>
          <a:pPr marL="228600" lvl="1" indent="-228600" algn="l" defTabSz="889000">
            <a:lnSpc>
              <a:spcPct val="90000"/>
            </a:lnSpc>
            <a:spcBef>
              <a:spcPct val="0"/>
            </a:spcBef>
            <a:spcAft>
              <a:spcPct val="15000"/>
            </a:spcAft>
            <a:buChar char="••"/>
          </a:pPr>
          <a:r>
            <a:rPr lang="en-US" sz="2000" kern="1200" dirty="0" err="1"/>
            <a:t>Pertusis</a:t>
          </a:r>
          <a:endParaRPr lang="en-IN" sz="2000" kern="1200" dirty="0"/>
        </a:p>
      </dsp:txBody>
      <dsp:txXfrm>
        <a:off x="0" y="794966"/>
        <a:ext cx="3866105" cy="4197375"/>
      </dsp:txXfrm>
    </dsp:sp>
    <dsp:sp modelId="{B0FFED0D-31F0-4BEB-8F29-A1F5BC4C91B4}">
      <dsp:nvSpPr>
        <dsp:cNvPr id="0" name=""/>
        <dsp:cNvSpPr/>
      </dsp:nvSpPr>
      <dsp:spPr>
        <a:xfrm>
          <a:off x="193305" y="495419"/>
          <a:ext cx="3487980" cy="620117"/>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291" tIns="0" rIns="102291" bIns="0" numCol="1" spcCol="1270" anchor="ctr" anchorCtr="0">
          <a:noAutofit/>
        </a:bodyPr>
        <a:lstStyle/>
        <a:p>
          <a:pPr lvl="0" algn="ctr" defTabSz="889000">
            <a:lnSpc>
              <a:spcPct val="90000"/>
            </a:lnSpc>
            <a:spcBef>
              <a:spcPct val="0"/>
            </a:spcBef>
            <a:spcAft>
              <a:spcPct val="35000"/>
            </a:spcAft>
          </a:pPr>
          <a:r>
            <a:rPr lang="en-US" sz="2000" b="1" kern="1200" dirty="0"/>
            <a:t>Droplet Infections</a:t>
          </a:r>
          <a:endParaRPr lang="en-IN" sz="2000" b="1" kern="1200" dirty="0"/>
        </a:p>
      </dsp:txBody>
      <dsp:txXfrm>
        <a:off x="223577" y="525691"/>
        <a:ext cx="3427436" cy="559573"/>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709FF-2314-4F4F-AA76-1772869E91D4}">
      <dsp:nvSpPr>
        <dsp:cNvPr id="0" name=""/>
        <dsp:cNvSpPr/>
      </dsp:nvSpPr>
      <dsp:spPr>
        <a:xfrm rot="5400000">
          <a:off x="6658438" y="-2222214"/>
          <a:ext cx="1294748" cy="6215856"/>
        </a:xfrm>
        <a:prstGeom prst="round2Same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28600" lvl="1" indent="-228600" algn="l" defTabSz="889000">
            <a:lnSpc>
              <a:spcPct val="90000"/>
            </a:lnSpc>
            <a:spcBef>
              <a:spcPct val="0"/>
            </a:spcBef>
            <a:spcAft>
              <a:spcPct val="15000"/>
            </a:spcAft>
            <a:buChar char="••"/>
          </a:pPr>
          <a:r>
            <a:rPr lang="en-IN" sz="2000" kern="1200">
              <a:effectLst/>
              <a:latin typeface="Arial" panose="020B0604020202020204" pitchFamily="34" charset="0"/>
            </a:rPr>
            <a:t>to cure the infection as rapidly as possible and </a:t>
          </a:r>
          <a:endParaRPr lang="en-GB" sz="2000" kern="1200" dirty="0"/>
        </a:p>
        <a:p>
          <a:pPr marL="228600" lvl="1" indent="-228600" algn="l" defTabSz="889000">
            <a:lnSpc>
              <a:spcPct val="90000"/>
            </a:lnSpc>
            <a:spcBef>
              <a:spcPct val="0"/>
            </a:spcBef>
            <a:spcAft>
              <a:spcPct val="15000"/>
            </a:spcAft>
            <a:buChar char="••"/>
          </a:pPr>
          <a:r>
            <a:rPr lang="en-IN" sz="2000" kern="1200" dirty="0">
              <a:effectLst/>
              <a:latin typeface="Arial" panose="020B0604020202020204" pitchFamily="34" charset="0"/>
            </a:rPr>
            <a:t>to prevent progression to severe disease. </a:t>
          </a:r>
        </a:p>
        <a:p>
          <a:pPr marL="228600" lvl="1" indent="-228600" algn="l" defTabSz="889000">
            <a:lnSpc>
              <a:spcPct val="90000"/>
            </a:lnSpc>
            <a:spcBef>
              <a:spcPct val="0"/>
            </a:spcBef>
            <a:spcAft>
              <a:spcPct val="15000"/>
            </a:spcAft>
            <a:buChar char="••"/>
          </a:pPr>
          <a:r>
            <a:rPr lang="en-IN" sz="2000" kern="1200">
              <a:effectLst/>
              <a:latin typeface="Arial" panose="020B0604020202020204" pitchFamily="34" charset="0"/>
            </a:rPr>
            <a:t>“Cure” is defined as elimination of al parasites from the body. </a:t>
          </a:r>
          <a:endParaRPr lang="en-IN" sz="2000" kern="1200" dirty="0">
            <a:effectLst/>
            <a:latin typeface="Arial" panose="020B0604020202020204" pitchFamily="34" charset="0"/>
          </a:endParaRPr>
        </a:p>
      </dsp:txBody>
      <dsp:txXfrm rot="-5400000">
        <a:off x="4197884" y="301544"/>
        <a:ext cx="6152652" cy="1168340"/>
      </dsp:txXfrm>
    </dsp:sp>
    <dsp:sp modelId="{5256C569-AEAC-6943-98D8-2B71B023D914}">
      <dsp:nvSpPr>
        <dsp:cNvPr id="0" name=""/>
        <dsp:cNvSpPr/>
      </dsp:nvSpPr>
      <dsp:spPr>
        <a:xfrm>
          <a:off x="258" y="40"/>
          <a:ext cx="4197625" cy="1618436"/>
        </a:xfrm>
        <a:prstGeom prst="roundRect">
          <a:avLst/>
        </a:prstGeom>
        <a:solidFill>
          <a:schemeClr val="accent3">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n-IN" sz="2400" kern="1200">
              <a:effectLst/>
              <a:latin typeface="Arial" panose="020B0604020202020204" pitchFamily="34" charset="0"/>
            </a:rPr>
            <a:t>The clinical objectives of treating uncomplicated malaria are:-</a:t>
          </a:r>
          <a:endParaRPr lang="en-GB" sz="2400" kern="1200" dirty="0"/>
        </a:p>
      </dsp:txBody>
      <dsp:txXfrm>
        <a:off x="79264" y="79046"/>
        <a:ext cx="4039613" cy="1460424"/>
      </dsp:txXfrm>
    </dsp:sp>
    <dsp:sp modelId="{A4D813A2-ECF6-D146-9B54-32AADAD8EACB}">
      <dsp:nvSpPr>
        <dsp:cNvPr id="0" name=""/>
        <dsp:cNvSpPr/>
      </dsp:nvSpPr>
      <dsp:spPr>
        <a:xfrm rot="5400000">
          <a:off x="6695012" y="-561681"/>
          <a:ext cx="1294748" cy="6140596"/>
        </a:xfrm>
        <a:prstGeom prst="round2Same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IN" sz="1900" kern="1200">
              <a:effectLst/>
              <a:latin typeface="Arial" panose="020B0604020202020204" pitchFamily="34" charset="0"/>
            </a:rPr>
            <a:t>to prevent onward transmission of the infection to others and </a:t>
          </a:r>
          <a:endParaRPr lang="en-GB" sz="1900" kern="1200" dirty="0"/>
        </a:p>
        <a:p>
          <a:pPr marL="171450" lvl="1" indent="-171450" algn="l" defTabSz="844550">
            <a:lnSpc>
              <a:spcPct val="90000"/>
            </a:lnSpc>
            <a:spcBef>
              <a:spcPct val="0"/>
            </a:spcBef>
            <a:spcAft>
              <a:spcPct val="15000"/>
            </a:spcAft>
            <a:buChar char="••"/>
          </a:pPr>
          <a:r>
            <a:rPr lang="en-IN" sz="1900" kern="1200">
              <a:effectLst/>
              <a:latin typeface="Arial" panose="020B0604020202020204" pitchFamily="34" charset="0"/>
            </a:rPr>
            <a:t>to prevent the emergence and spread of resistance to antimalarial drugs.</a:t>
          </a:r>
          <a:endParaRPr lang="en-IN" sz="1900" kern="1200" dirty="0">
            <a:effectLst/>
            <a:latin typeface="Arial" panose="020B0604020202020204" pitchFamily="34" charset="0"/>
          </a:endParaRPr>
        </a:p>
      </dsp:txBody>
      <dsp:txXfrm rot="-5400000">
        <a:off x="4272088" y="1924447"/>
        <a:ext cx="6077392" cy="1168340"/>
      </dsp:txXfrm>
    </dsp:sp>
    <dsp:sp modelId="{BC280D03-8973-564C-8C30-3180F05D4667}">
      <dsp:nvSpPr>
        <dsp:cNvPr id="0" name=""/>
        <dsp:cNvSpPr/>
      </dsp:nvSpPr>
      <dsp:spPr>
        <a:xfrm>
          <a:off x="258" y="1699398"/>
          <a:ext cx="4271829" cy="1618436"/>
        </a:xfrm>
        <a:prstGeom prst="roundRect">
          <a:avLst/>
        </a:prstGeom>
        <a:solidFill>
          <a:schemeClr val="accent3">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en-IN" sz="2400" kern="1200">
              <a:effectLst/>
              <a:latin typeface="Arial" panose="020B0604020202020204" pitchFamily="34" charset="0"/>
            </a:rPr>
            <a:t>The public health objectives of treatment are:-</a:t>
          </a:r>
          <a:endParaRPr lang="en-GB" sz="2400" kern="1200" dirty="0"/>
        </a:p>
      </dsp:txBody>
      <dsp:txXfrm>
        <a:off x="79264" y="1778404"/>
        <a:ext cx="4113817" cy="1460424"/>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ED9988-8DC7-4495-85F4-D1A7DA70F0A9}">
      <dsp:nvSpPr>
        <dsp:cNvPr id="0" name=""/>
        <dsp:cNvSpPr/>
      </dsp:nvSpPr>
      <dsp:spPr>
        <a:xfrm>
          <a:off x="0" y="448"/>
          <a:ext cx="10501795" cy="119943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IN" sz="2400" b="0" i="0" kern="1200" baseline="0" dirty="0"/>
            <a:t>A patient who presents with symptoms of malaria and a positive parasitological test (microscopy or RDT) but with no features of severe malaria is defined as having uncomplicated malaria</a:t>
          </a:r>
          <a:endParaRPr lang="en-IN" sz="2400" kern="1200" dirty="0"/>
        </a:p>
      </dsp:txBody>
      <dsp:txXfrm>
        <a:off x="58551" y="58999"/>
        <a:ext cx="10384693" cy="1082330"/>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1E379-B54C-2A4C-914A-6FE2B2F6AED2}">
      <dsp:nvSpPr>
        <dsp:cNvPr id="0" name=""/>
        <dsp:cNvSpPr/>
      </dsp:nvSpPr>
      <dsp:spPr>
        <a:xfrm>
          <a:off x="0" y="173575"/>
          <a:ext cx="12077700" cy="56867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buNone/>
          </a:pPr>
          <a:r>
            <a:rPr lang="en-US" sz="2000" kern="1200" dirty="0"/>
            <a:t>Once a suspected case is diagnosed positive by RDT or microscopy, treatment is started</a:t>
          </a:r>
          <a:r>
            <a:rPr lang="en-US" sz="1400" kern="1200" dirty="0"/>
            <a:t>. </a:t>
          </a:r>
          <a:endParaRPr lang="en-GB" sz="1400" kern="1200" dirty="0"/>
        </a:p>
      </dsp:txBody>
      <dsp:txXfrm>
        <a:off x="27760" y="201335"/>
        <a:ext cx="12022180" cy="513155"/>
      </dsp:txXfrm>
    </dsp:sp>
    <dsp:sp modelId="{1F3C492C-0CDC-2E4B-B0C4-2FFF9CD6B439}">
      <dsp:nvSpPr>
        <dsp:cNvPr id="0" name=""/>
        <dsp:cNvSpPr/>
      </dsp:nvSpPr>
      <dsp:spPr>
        <a:xfrm>
          <a:off x="0" y="715900"/>
          <a:ext cx="12077700" cy="1058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3467" tIns="25400" rIns="142240" bIns="25400" numCol="1" spcCol="1270" anchor="t" anchorCtr="0">
          <a:noAutofit/>
        </a:bodyPr>
        <a:lstStyle/>
        <a:p>
          <a:pPr marL="228600" lvl="1" indent="-228600" algn="l" defTabSz="889000">
            <a:lnSpc>
              <a:spcPct val="90000"/>
            </a:lnSpc>
            <a:spcBef>
              <a:spcPct val="0"/>
            </a:spcBef>
            <a:spcAft>
              <a:spcPct val="20000"/>
            </a:spcAft>
            <a:buFont typeface="Arial" panose="020B0604020202020204" pitchFamily="34" charset="0"/>
            <a:buChar char="••"/>
          </a:pPr>
          <a:r>
            <a:rPr lang="en-US" sz="2000" kern="1200" dirty="0"/>
            <a:t>The first dose is always taken in the presence of the health volunteer/worker. The blister pack with remaining tablets is given to the patient/caretaker to take home with clear instructions. </a:t>
          </a:r>
          <a:endParaRPr lang="en-GB" sz="2000" kern="1200" dirty="0"/>
        </a:p>
      </dsp:txBody>
      <dsp:txXfrm>
        <a:off x="0" y="715900"/>
        <a:ext cx="12077700" cy="1058804"/>
      </dsp:txXfrm>
    </dsp:sp>
    <dsp:sp modelId="{15CB448A-BC41-7C44-B935-B005AF7824D7}">
      <dsp:nvSpPr>
        <dsp:cNvPr id="0" name=""/>
        <dsp:cNvSpPr/>
      </dsp:nvSpPr>
      <dsp:spPr>
        <a:xfrm>
          <a:off x="0" y="1616313"/>
          <a:ext cx="12077700" cy="70128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buNone/>
          </a:pPr>
          <a:r>
            <a:rPr lang="en-US" sz="2000" kern="1200" dirty="0"/>
            <a:t>Caution: If the patient is a child under 5 years or pregnant, ask the patient to wait for 15 minutes after taking the first dose. </a:t>
          </a:r>
          <a:endParaRPr lang="en-GB" sz="2000" kern="1200" dirty="0"/>
        </a:p>
      </dsp:txBody>
      <dsp:txXfrm>
        <a:off x="34234" y="1650547"/>
        <a:ext cx="12009232" cy="632813"/>
      </dsp:txXfrm>
    </dsp:sp>
    <dsp:sp modelId="{35257EB7-6BCF-7646-82D5-5EA01882A47C}">
      <dsp:nvSpPr>
        <dsp:cNvPr id="0" name=""/>
        <dsp:cNvSpPr/>
      </dsp:nvSpPr>
      <dsp:spPr>
        <a:xfrm>
          <a:off x="0" y="2404232"/>
          <a:ext cx="12077700" cy="55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3467"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If it is vomited within this period, let the patient rest for 15 minutes, and then give the first dose again i.e. open a new blister-pack and discard what remains of the old. </a:t>
          </a:r>
          <a:endParaRPr lang="en-GB" sz="2000" kern="1200" dirty="0"/>
        </a:p>
        <a:p>
          <a:pPr marL="228600" lvl="1" indent="-228600" algn="l" defTabSz="889000">
            <a:lnSpc>
              <a:spcPct val="90000"/>
            </a:lnSpc>
            <a:spcBef>
              <a:spcPct val="0"/>
            </a:spcBef>
            <a:spcAft>
              <a:spcPct val="20000"/>
            </a:spcAft>
            <a:buChar char="••"/>
          </a:pPr>
          <a:r>
            <a:rPr lang="en-US" sz="2000" kern="1200" dirty="0"/>
            <a:t>If the patient vomits the first dose again, it is considered a case of severe malaria, refer the patient immediate to the nearest Block PHC/ CHC/ Hospital. </a:t>
          </a:r>
        </a:p>
      </dsp:txBody>
      <dsp:txXfrm>
        <a:off x="0" y="2404232"/>
        <a:ext cx="12077700" cy="550170"/>
      </dsp:txXfrm>
    </dsp:sp>
    <dsp:sp modelId="{B5EC4596-A049-F34D-BA1E-F16DBD213518}">
      <dsp:nvSpPr>
        <dsp:cNvPr id="0" name=""/>
        <dsp:cNvSpPr/>
      </dsp:nvSpPr>
      <dsp:spPr>
        <a:xfrm>
          <a:off x="0" y="3671084"/>
          <a:ext cx="12077700" cy="582272"/>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buNone/>
          </a:pPr>
          <a:r>
            <a:rPr lang="en-US" sz="2400" kern="1200" dirty="0"/>
            <a:t>Explain to the patient/caretaker:</a:t>
          </a:r>
          <a:endParaRPr lang="en-GB" sz="2400" kern="1200" dirty="0"/>
        </a:p>
      </dsp:txBody>
      <dsp:txXfrm>
        <a:off x="28424" y="3699508"/>
        <a:ext cx="12020852" cy="525424"/>
      </dsp:txXfrm>
    </dsp:sp>
    <dsp:sp modelId="{CDB42253-035D-47AD-9751-71DC448CC510}">
      <dsp:nvSpPr>
        <dsp:cNvPr id="0" name=""/>
        <dsp:cNvSpPr/>
      </dsp:nvSpPr>
      <dsp:spPr>
        <a:xfrm>
          <a:off x="0" y="4288840"/>
          <a:ext cx="12077700" cy="119690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buClrTx/>
            <a:buSzTx/>
            <a:buFont typeface="Arial" panose="020B0604020202020204" pitchFamily="34" charset="0"/>
            <a:buChar char="•"/>
          </a:pPr>
          <a:r>
            <a:rPr kumimoji="0" lang="en-US" sz="2400" b="0" i="0" u="none" strike="noStrike" kern="1200" cap="none" spc="0" normalizeH="0" baseline="0" noProof="0" dirty="0">
              <a:ln>
                <a:noFill/>
              </a:ln>
              <a:solidFill>
                <a:schemeClr val="bg1"/>
              </a:solidFill>
              <a:effectLst/>
              <a:uLnTx/>
              <a:uFillTx/>
              <a:latin typeface="Aptos" panose="02110004020202020204"/>
              <a:ea typeface="+mn-ea"/>
              <a:cs typeface="+mn-cs"/>
            </a:rPr>
            <a:t>That if the treatment is not completed as prescribed, the disease may manifest again with more serious features and more difficult to treat.</a:t>
          </a:r>
          <a:endParaRPr lang="en-GB" sz="2400" kern="1200" dirty="0">
            <a:solidFill>
              <a:schemeClr val="bg1"/>
            </a:solidFill>
          </a:endParaRPr>
        </a:p>
      </dsp:txBody>
      <dsp:txXfrm>
        <a:off x="58428" y="4347268"/>
        <a:ext cx="11960844" cy="1080053"/>
      </dsp:txXfrm>
    </dsp:sp>
    <dsp:sp modelId="{4052C533-436B-47E4-ADA7-BD9575706419}">
      <dsp:nvSpPr>
        <dsp:cNvPr id="0" name=""/>
        <dsp:cNvSpPr/>
      </dsp:nvSpPr>
      <dsp:spPr>
        <a:xfrm>
          <a:off x="0" y="5600108"/>
          <a:ext cx="12077700" cy="1058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3467" tIns="25400" rIns="142240" bIns="25400" numCol="1" spcCol="1270" anchor="t" anchorCtr="0">
          <a:noAutofit/>
        </a:bodyPr>
        <a:lstStyle/>
        <a:p>
          <a:pPr marL="228600" lvl="1" indent="-228600" algn="l" defTabSz="889000">
            <a:lnSpc>
              <a:spcPct val="90000"/>
            </a:lnSpc>
            <a:spcBef>
              <a:spcPct val="0"/>
            </a:spcBef>
            <a:spcAft>
              <a:spcPct val="20000"/>
            </a:spcAft>
            <a:buChar cha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To come back immediately, if there is no improvement after 24 hours, if the situation gets worse or the fever comes back.</a:t>
          </a:r>
        </a:p>
      </dsp:txBody>
      <dsp:txXfrm>
        <a:off x="0" y="5600108"/>
        <a:ext cx="12077700" cy="1058804"/>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93B44-EAAE-402B-9C7E-71EAA03BE368}">
      <dsp:nvSpPr>
        <dsp:cNvPr id="0" name=""/>
        <dsp:cNvSpPr/>
      </dsp:nvSpPr>
      <dsp:spPr>
        <a:xfrm>
          <a:off x="0" y="10911"/>
          <a:ext cx="10515600" cy="818999"/>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IN" sz="3500" b="1" kern="1200" dirty="0"/>
            <a:t>Uncomplicated malaria caused by P. vivax</a:t>
          </a:r>
          <a:endParaRPr lang="en-IN" sz="3500" kern="1200" dirty="0"/>
        </a:p>
      </dsp:txBody>
      <dsp:txXfrm>
        <a:off x="39980" y="50891"/>
        <a:ext cx="10435640" cy="739039"/>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79C47-D94B-EC46-849C-29579A8D3E9C}">
      <dsp:nvSpPr>
        <dsp:cNvPr id="0" name=""/>
        <dsp:cNvSpPr/>
      </dsp:nvSpPr>
      <dsp:spPr>
        <a:xfrm>
          <a:off x="0" y="168479"/>
          <a:ext cx="10515600" cy="1000083"/>
        </a:xfrm>
        <a:prstGeom prst="roundRect">
          <a:avLst/>
        </a:prstGeom>
        <a:solidFill>
          <a:schemeClr val="accent3">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IN" sz="2400" kern="1200" dirty="0">
              <a:effectLst/>
              <a:latin typeface="Calibri" panose="020F0502020204030204" pitchFamily="34" charset="0"/>
              <a:cs typeface="Calibri" panose="020F0502020204030204" pitchFamily="34" charset="0"/>
            </a:rPr>
            <a:t>Only</a:t>
          </a:r>
          <a:r>
            <a:rPr lang="en-IN" sz="2400" kern="1200" dirty="0">
              <a:latin typeface="Calibri" panose="020F0502020204030204" pitchFamily="34" charset="0"/>
              <a:cs typeface="Calibri" panose="020F0502020204030204" pitchFamily="34" charset="0"/>
            </a:rPr>
            <a:t> </a:t>
          </a:r>
          <a:r>
            <a:rPr lang="en-IN" sz="2400" i="1" kern="1200" dirty="0">
              <a:effectLst/>
              <a:latin typeface="Calibri" panose="020F0502020204030204" pitchFamily="34" charset="0"/>
              <a:cs typeface="Calibri" panose="020F0502020204030204" pitchFamily="34" charset="0"/>
            </a:rPr>
            <a:t>P. vivax </a:t>
          </a:r>
          <a:r>
            <a:rPr lang="en-IN" sz="2400" kern="1200" dirty="0">
              <a:effectLst/>
              <a:latin typeface="Calibri" panose="020F0502020204030204" pitchFamily="34" charset="0"/>
              <a:cs typeface="Calibri" panose="020F0502020204030204" pitchFamily="34" charset="0"/>
            </a:rPr>
            <a:t>form hypnozoites, which are dormant parasite stages in the liver that cause relapse weeks to years after the primary infection</a:t>
          </a:r>
          <a:r>
            <a:rPr lang="en-IN" sz="2100" kern="1200" dirty="0">
              <a:effectLst/>
              <a:latin typeface="Calibri" panose="020F0502020204030204" pitchFamily="34" charset="0"/>
              <a:cs typeface="Calibri" panose="020F0502020204030204" pitchFamily="34" charset="0"/>
            </a:rPr>
            <a:t>.</a:t>
          </a:r>
          <a:endParaRPr lang="en-GB" sz="2100" kern="1200" dirty="0"/>
        </a:p>
      </dsp:txBody>
      <dsp:txXfrm>
        <a:off x="48820" y="217299"/>
        <a:ext cx="10417960" cy="902443"/>
      </dsp:txXfrm>
    </dsp:sp>
    <dsp:sp modelId="{86DDDE0E-95C0-E142-8357-37C5D0E300A3}">
      <dsp:nvSpPr>
        <dsp:cNvPr id="0" name=""/>
        <dsp:cNvSpPr/>
      </dsp:nvSpPr>
      <dsp:spPr>
        <a:xfrm>
          <a:off x="0" y="1335075"/>
          <a:ext cx="10515600" cy="113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IN" sz="2400" i="1" kern="1200" dirty="0">
              <a:effectLst/>
              <a:latin typeface="Calibri" panose="020F0502020204030204" pitchFamily="34" charset="0"/>
              <a:cs typeface="Calibri" panose="020F0502020204030204" pitchFamily="34" charset="0"/>
            </a:rPr>
            <a:t>P. vivax </a:t>
          </a:r>
          <a:r>
            <a:rPr lang="en-IN" sz="2400" kern="1200" dirty="0">
              <a:effectLst/>
              <a:latin typeface="Calibri" panose="020F0502020204030204" pitchFamily="34" charset="0"/>
              <a:cs typeface="Calibri" panose="020F0502020204030204" pitchFamily="34" charset="0"/>
            </a:rPr>
            <a:t>preferentially invades reticulocytes, and repeated illness causes chronic anaemia, which can be debilitating and sometimes life-threatening, particularly in young children</a:t>
          </a:r>
          <a:endParaRPr lang="en-GB" sz="2400" kern="1200" dirty="0"/>
        </a:p>
      </dsp:txBody>
      <dsp:txXfrm>
        <a:off x="0" y="1335075"/>
        <a:ext cx="10515600" cy="1137257"/>
      </dsp:txXfrm>
    </dsp:sp>
    <dsp:sp modelId="{80EA8FD8-8174-3040-BB62-FAEE9943D63C}">
      <dsp:nvSpPr>
        <dsp:cNvPr id="0" name=""/>
        <dsp:cNvSpPr/>
      </dsp:nvSpPr>
      <dsp:spPr>
        <a:xfrm>
          <a:off x="0" y="2472333"/>
          <a:ext cx="10515600" cy="1249434"/>
        </a:xfrm>
        <a:prstGeom prst="roundRect">
          <a:avLst/>
        </a:prstGeom>
        <a:solidFill>
          <a:schemeClr val="accent3">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IN" sz="2400" kern="1200">
              <a:effectLst/>
              <a:latin typeface="Calibri" panose="020F0502020204030204" pitchFamily="34" charset="0"/>
              <a:cs typeface="Calibri" panose="020F0502020204030204" pitchFamily="34" charset="0"/>
            </a:rPr>
            <a:t>Although </a:t>
          </a:r>
          <a:r>
            <a:rPr lang="en-IN" sz="2400" i="1" kern="1200">
              <a:effectLst/>
              <a:latin typeface="Calibri" panose="020F0502020204030204" pitchFamily="34" charset="0"/>
              <a:cs typeface="Calibri" panose="020F0502020204030204" pitchFamily="34" charset="0"/>
            </a:rPr>
            <a:t>P. vivax </a:t>
          </a:r>
          <a:r>
            <a:rPr lang="en-IN" sz="2400" kern="1200">
              <a:effectLst/>
              <a:latin typeface="Calibri" panose="020F0502020204030204" pitchFamily="34" charset="0"/>
              <a:cs typeface="Calibri" panose="020F0502020204030204" pitchFamily="34" charset="0"/>
            </a:rPr>
            <a:t>has been considered to be a benign form of malaria, it may sometimes cause severe disease. The major complication is anaemia in young children.</a:t>
          </a:r>
          <a:endParaRPr lang="en-GB" sz="2400" kern="1200" dirty="0"/>
        </a:p>
      </dsp:txBody>
      <dsp:txXfrm>
        <a:off x="60992" y="2533325"/>
        <a:ext cx="10393616" cy="1127450"/>
      </dsp:txXfrm>
    </dsp:sp>
    <dsp:sp modelId="{A1EB23D0-475D-1040-A2A4-B9D0E277DF45}">
      <dsp:nvSpPr>
        <dsp:cNvPr id="0" name=""/>
        <dsp:cNvSpPr/>
      </dsp:nvSpPr>
      <dsp:spPr>
        <a:xfrm>
          <a:off x="0" y="3721767"/>
          <a:ext cx="10515600" cy="155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IN" sz="2400" kern="1200">
              <a:effectLst/>
              <a:latin typeface="Calibri" panose="020F0502020204030204" pitchFamily="34" charset="0"/>
              <a:cs typeface="Calibri" panose="020F0502020204030204" pitchFamily="34" charset="0"/>
            </a:rPr>
            <a:t>The objectives of treatment of vivax malaria are twofold: </a:t>
          </a:r>
          <a:endParaRPr lang="en-GB" sz="2400" kern="1200" dirty="0"/>
        </a:p>
        <a:p>
          <a:pPr marL="228600" lvl="1" indent="-228600" algn="l" defTabSz="1066800">
            <a:lnSpc>
              <a:spcPct val="90000"/>
            </a:lnSpc>
            <a:spcBef>
              <a:spcPct val="0"/>
            </a:spcBef>
            <a:spcAft>
              <a:spcPct val="20000"/>
            </a:spcAft>
            <a:buChar char="••"/>
          </a:pPr>
          <a:r>
            <a:rPr lang="en-IN" sz="2400" kern="1200">
              <a:effectLst/>
              <a:latin typeface="Calibri" panose="020F0502020204030204" pitchFamily="34" charset="0"/>
              <a:cs typeface="Calibri" panose="020F0502020204030204" pitchFamily="34" charset="0"/>
            </a:rPr>
            <a:t>to cure the acute blood stage infection and </a:t>
          </a:r>
          <a:endParaRPr lang="en-IN" sz="2400" kern="1200" dirty="0">
            <a:effectLst/>
            <a:latin typeface="Calibri" panose="020F0502020204030204" pitchFamily="34" charset="0"/>
            <a:cs typeface="Calibri" panose="020F0502020204030204" pitchFamily="34" charset="0"/>
          </a:endParaRPr>
        </a:p>
        <a:p>
          <a:pPr marL="228600" lvl="1" indent="-228600" algn="l" defTabSz="1066800">
            <a:lnSpc>
              <a:spcPct val="90000"/>
            </a:lnSpc>
            <a:spcBef>
              <a:spcPct val="0"/>
            </a:spcBef>
            <a:spcAft>
              <a:spcPct val="20000"/>
            </a:spcAft>
            <a:buChar char="••"/>
          </a:pPr>
          <a:r>
            <a:rPr lang="en-IN" sz="2400" kern="1200">
              <a:effectLst/>
              <a:latin typeface="Calibri" panose="020F0502020204030204" pitchFamily="34" charset="0"/>
              <a:cs typeface="Calibri" panose="020F0502020204030204" pitchFamily="34" charset="0"/>
            </a:rPr>
            <a:t>to clear hypnozoites from the liver to prevent future relapses. This is known as “radical cure”.</a:t>
          </a:r>
          <a:endParaRPr lang="en-IN" sz="2400" kern="1200" dirty="0">
            <a:effectLst/>
            <a:latin typeface="Calibri" panose="020F0502020204030204" pitchFamily="34" charset="0"/>
            <a:cs typeface="Calibri" panose="020F0502020204030204" pitchFamily="34" charset="0"/>
          </a:endParaRPr>
        </a:p>
      </dsp:txBody>
      <dsp:txXfrm>
        <a:off x="0" y="3721767"/>
        <a:ext cx="10515600" cy="1556640"/>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19B3C5-7D06-4DFA-A219-474B1F30FBAC}">
      <dsp:nvSpPr>
        <dsp:cNvPr id="0" name=""/>
        <dsp:cNvSpPr/>
      </dsp:nvSpPr>
      <dsp:spPr>
        <a:xfrm>
          <a:off x="0" y="10911"/>
          <a:ext cx="10515600" cy="818999"/>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IN" sz="3500" b="1" kern="1200"/>
            <a:t>Uncomplicated malaria caused by P. vivax</a:t>
          </a:r>
          <a:endParaRPr lang="en-IN" sz="3500" kern="1200"/>
        </a:p>
      </dsp:txBody>
      <dsp:txXfrm>
        <a:off x="39980" y="50891"/>
        <a:ext cx="10435640" cy="739039"/>
      </dsp:txXfrm>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B46F8-9059-4590-9ECB-C8A0FF0561B7}">
      <dsp:nvSpPr>
        <dsp:cNvPr id="0" name=""/>
        <dsp:cNvSpPr/>
      </dsp:nvSpPr>
      <dsp:spPr>
        <a:xfrm>
          <a:off x="0" y="4126"/>
          <a:ext cx="10515600" cy="992160"/>
        </a:xfrm>
        <a:prstGeom prst="roundRect">
          <a:avLst/>
        </a:prstGeom>
        <a:solidFill>
          <a:schemeClr val="accent3">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IN" sz="2400" b="1" kern="1200"/>
            <a:t>In areas with chloroquine-sensitive </a:t>
          </a:r>
          <a:r>
            <a:rPr lang="en-IN" sz="2400" b="1" i="1" kern="1200"/>
            <a:t>P. vivax</a:t>
          </a:r>
          <a:endParaRPr lang="en-IN" sz="2400" kern="1200"/>
        </a:p>
      </dsp:txBody>
      <dsp:txXfrm>
        <a:off x="48433" y="52559"/>
        <a:ext cx="10418734" cy="895294"/>
      </dsp:txXfrm>
    </dsp:sp>
    <dsp:sp modelId="{8AB3D6DA-40FB-4CD1-A3F0-DB4137B568D8}">
      <dsp:nvSpPr>
        <dsp:cNvPr id="0" name=""/>
        <dsp:cNvSpPr/>
      </dsp:nvSpPr>
      <dsp:spPr>
        <a:xfrm>
          <a:off x="0" y="996286"/>
          <a:ext cx="10515600" cy="1179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IN" sz="2000" kern="1200"/>
            <a:t>For chloroquine-sensitive vivax malaria, oral chloroquine at a total dose of 25 mg base/kg bw is effective and well tolerated. </a:t>
          </a:r>
        </a:p>
        <a:p>
          <a:pPr marL="228600" lvl="1" indent="-228600" algn="l" defTabSz="889000">
            <a:lnSpc>
              <a:spcPct val="90000"/>
            </a:lnSpc>
            <a:spcBef>
              <a:spcPct val="0"/>
            </a:spcBef>
            <a:spcAft>
              <a:spcPct val="20000"/>
            </a:spcAft>
            <a:buChar char="••"/>
          </a:pPr>
          <a:r>
            <a:rPr lang="en-IN" sz="2000" kern="1200"/>
            <a:t>Chloroquine is given at an initial dose of 10 mg base/kg bw, followed by 10 mg/kg bw on the second day and 5 mg/kg bw on the third day.</a:t>
          </a:r>
        </a:p>
      </dsp:txBody>
      <dsp:txXfrm>
        <a:off x="0" y="996286"/>
        <a:ext cx="10515600" cy="1179382"/>
      </dsp:txXfrm>
    </dsp:sp>
    <dsp:sp modelId="{082E11B4-2779-4313-8FCB-D9B8352C3133}">
      <dsp:nvSpPr>
        <dsp:cNvPr id="0" name=""/>
        <dsp:cNvSpPr/>
      </dsp:nvSpPr>
      <dsp:spPr>
        <a:xfrm>
          <a:off x="0" y="2175669"/>
          <a:ext cx="10515600" cy="992160"/>
        </a:xfrm>
        <a:prstGeom prst="roundRect">
          <a:avLst/>
        </a:prstGeom>
        <a:solidFill>
          <a:schemeClr val="accent3">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IN" sz="2400" b="1" kern="1200"/>
            <a:t>Preventing relapse in </a:t>
          </a:r>
          <a:r>
            <a:rPr lang="en-IN" sz="2400" b="1" i="1" kern="1200"/>
            <a:t>P. vivax</a:t>
          </a:r>
          <a:endParaRPr lang="en-IN" sz="2400" kern="1200"/>
        </a:p>
      </dsp:txBody>
      <dsp:txXfrm>
        <a:off x="48433" y="2224102"/>
        <a:ext cx="10418734" cy="895294"/>
      </dsp:txXfrm>
    </dsp:sp>
    <dsp:sp modelId="{86CCFAC6-F38B-41D7-B4F9-980F05A62BF3}">
      <dsp:nvSpPr>
        <dsp:cNvPr id="0" name=""/>
        <dsp:cNvSpPr/>
      </dsp:nvSpPr>
      <dsp:spPr>
        <a:xfrm>
          <a:off x="0" y="3167829"/>
          <a:ext cx="10515600" cy="1179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IN" sz="2000" kern="1200"/>
            <a:t>To achieve radical cure (cure and prevention of relapse), relapses originating from liver hypnozoites must be prevented by giving 14-day course of primaquine. </a:t>
          </a:r>
        </a:p>
        <a:p>
          <a:pPr marL="228600" lvl="1" indent="-228600" algn="l" defTabSz="889000">
            <a:lnSpc>
              <a:spcPct val="90000"/>
            </a:lnSpc>
            <a:spcBef>
              <a:spcPct val="0"/>
            </a:spcBef>
            <a:spcAft>
              <a:spcPct val="20000"/>
            </a:spcAft>
            <a:buChar char="••"/>
          </a:pPr>
          <a:r>
            <a:rPr lang="en-IN" sz="2000" i="1" kern="1200"/>
            <a:t>Primaquine is contraindicated in infants, pregnancy and lactation &lt; 6 months post-partum and people with known G6PD deficiency.</a:t>
          </a:r>
          <a:endParaRPr lang="en-IN" sz="2000" kern="1200"/>
        </a:p>
      </dsp:txBody>
      <dsp:txXfrm>
        <a:off x="0" y="3167829"/>
        <a:ext cx="10515600" cy="1179382"/>
      </dsp:txXfrm>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3A9DD-7D11-41BA-A6A3-ADF7F1DA8168}">
      <dsp:nvSpPr>
        <dsp:cNvPr id="0" name=""/>
        <dsp:cNvSpPr/>
      </dsp:nvSpPr>
      <dsp:spPr>
        <a:xfrm>
          <a:off x="0" y="123"/>
          <a:ext cx="8686800" cy="742950"/>
        </a:xfrm>
        <a:prstGeom prst="roundRect">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IN" sz="3600" b="1" kern="1200" dirty="0"/>
            <a:t>Uncomplicated </a:t>
          </a:r>
          <a:r>
            <a:rPr lang="en-IN" sz="3600" b="1" i="1" kern="1200" dirty="0"/>
            <a:t>P. falciparum</a:t>
          </a:r>
          <a:r>
            <a:rPr lang="en-IN" sz="3600" b="1" kern="1200" dirty="0"/>
            <a:t> malaria</a:t>
          </a:r>
        </a:p>
      </dsp:txBody>
      <dsp:txXfrm>
        <a:off x="36268" y="36391"/>
        <a:ext cx="8614264" cy="670414"/>
      </dsp:txXfrm>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8DD840-8462-EE43-BA6B-5D509913D3B0}">
      <dsp:nvSpPr>
        <dsp:cNvPr id="0" name=""/>
        <dsp:cNvSpPr/>
      </dsp:nvSpPr>
      <dsp:spPr>
        <a:xfrm>
          <a:off x="0" y="0"/>
          <a:ext cx="10515600" cy="1319759"/>
        </a:xfrm>
        <a:prstGeom prst="roundRect">
          <a:avLst/>
        </a:prstGeom>
        <a:solidFill>
          <a:schemeClr val="accent3">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IN" sz="2400" kern="1200" dirty="0">
              <a:effectLst/>
              <a:latin typeface="Calibri" panose="020F0502020204030204" pitchFamily="34" charset="0"/>
              <a:cs typeface="Calibri" panose="020F0502020204030204" pitchFamily="34" charset="0"/>
            </a:rPr>
            <a:t>Treat adults and children with uncomplicated </a:t>
          </a:r>
          <a:r>
            <a:rPr lang="en-IN" sz="2400" i="1" kern="1200" dirty="0">
              <a:effectLst/>
              <a:latin typeface="Calibri" panose="020F0502020204030204" pitchFamily="34" charset="0"/>
              <a:cs typeface="Calibri" panose="020F0502020204030204" pitchFamily="34" charset="0"/>
            </a:rPr>
            <a:t>P. falciparum</a:t>
          </a:r>
          <a:r>
            <a:rPr lang="en-IN" sz="2400" kern="1200" dirty="0">
              <a:effectLst/>
              <a:latin typeface="Calibri" panose="020F0502020204030204" pitchFamily="34" charset="0"/>
              <a:cs typeface="Calibri" panose="020F0502020204030204" pitchFamily="34" charset="0"/>
            </a:rPr>
            <a:t> malaria (including infants, pregnant women in their second and third trimesters and breastfeeding women) with </a:t>
          </a:r>
          <a:r>
            <a:rPr lang="en-IN" sz="2400" b="1" kern="1200" dirty="0">
              <a:effectLst/>
              <a:latin typeface="Calibri" panose="020F0502020204030204" pitchFamily="34" charset="0"/>
              <a:cs typeface="Calibri" panose="020F0502020204030204" pitchFamily="34" charset="0"/>
            </a:rPr>
            <a:t>ACT </a:t>
          </a:r>
          <a:r>
            <a:rPr lang="en-IN" sz="2400" b="1" i="1" kern="1200" dirty="0">
              <a:effectLst/>
              <a:latin typeface="Calibri" panose="020F0502020204030204" pitchFamily="34" charset="0"/>
              <a:cs typeface="Calibri" panose="020F0502020204030204" pitchFamily="34" charset="0"/>
            </a:rPr>
            <a:t>(</a:t>
          </a:r>
          <a:r>
            <a:rPr lang="en-IN" sz="2400" b="1" i="1" kern="1200" dirty="0">
              <a:effectLst/>
              <a:latin typeface="Arial" panose="020B0604020202020204" pitchFamily="34" charset="0"/>
            </a:rPr>
            <a:t>Artesunate + </a:t>
          </a:r>
          <a:r>
            <a:rPr lang="en-IN" sz="2400" b="1" i="1" kern="1200" dirty="0" err="1">
              <a:effectLst/>
              <a:latin typeface="Arial" panose="020B0604020202020204" pitchFamily="34" charset="0"/>
            </a:rPr>
            <a:t>sulfadoxine</a:t>
          </a:r>
          <a:r>
            <a:rPr lang="en-IN" sz="2400" b="1" i="1" kern="1200" dirty="0">
              <a:effectLst/>
              <a:latin typeface="Arial" panose="020B0604020202020204" pitchFamily="34" charset="0"/>
            </a:rPr>
            <a:t>–pyrimethamine)</a:t>
          </a:r>
          <a:r>
            <a:rPr lang="en-IN" sz="2400" b="1" i="1" kern="1200" dirty="0">
              <a:effectLst/>
              <a:latin typeface="Calibri" panose="020F0502020204030204" pitchFamily="34" charset="0"/>
              <a:cs typeface="Calibri" panose="020F0502020204030204" pitchFamily="34" charset="0"/>
            </a:rPr>
            <a:t>.</a:t>
          </a:r>
          <a:endParaRPr lang="en-GB" sz="2400" b="1" kern="1200" dirty="0"/>
        </a:p>
      </dsp:txBody>
      <dsp:txXfrm>
        <a:off x="64425" y="64425"/>
        <a:ext cx="10386750" cy="1190909"/>
      </dsp:txXfrm>
    </dsp:sp>
    <dsp:sp modelId="{991CBDA8-F7A5-7E4B-8890-EA06485C4C53}">
      <dsp:nvSpPr>
        <dsp:cNvPr id="0" name=""/>
        <dsp:cNvSpPr/>
      </dsp:nvSpPr>
      <dsp:spPr>
        <a:xfrm>
          <a:off x="0" y="1479684"/>
          <a:ext cx="10515600" cy="832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IN" sz="2400" kern="1200">
              <a:effectLst/>
              <a:latin typeface="Calibri" panose="020F0502020204030204" pitchFamily="34" charset="0"/>
              <a:cs typeface="Calibri" panose="020F0502020204030204" pitchFamily="34" charset="0"/>
            </a:rPr>
            <a:t>ACT is a combination of a rapidly acting artemisinin derivative with a longer-acting (more slowly eliminated) partner drug. </a:t>
          </a:r>
          <a:endParaRPr lang="en-GB" sz="2400" kern="1200" dirty="0"/>
        </a:p>
      </dsp:txBody>
      <dsp:txXfrm>
        <a:off x="0" y="1479684"/>
        <a:ext cx="10515600" cy="832210"/>
      </dsp:txXfrm>
    </dsp:sp>
    <dsp:sp modelId="{DC0905CB-0F92-FA4F-938C-B0C3784F3B3A}">
      <dsp:nvSpPr>
        <dsp:cNvPr id="0" name=""/>
        <dsp:cNvSpPr/>
      </dsp:nvSpPr>
      <dsp:spPr>
        <a:xfrm>
          <a:off x="0" y="2181607"/>
          <a:ext cx="10515600" cy="1319759"/>
        </a:xfrm>
        <a:prstGeom prst="roundRect">
          <a:avLst/>
        </a:prstGeom>
        <a:solidFill>
          <a:schemeClr val="accent3">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IN" sz="2400" kern="1200">
              <a:effectLst/>
              <a:latin typeface="Calibri" panose="020F0502020204030204" pitchFamily="34" charset="0"/>
              <a:cs typeface="Calibri" panose="020F0502020204030204" pitchFamily="34" charset="0"/>
            </a:rPr>
            <a:t>The artemisinin component rapidly clears parasites from the blood and is also active against the sexual stages of the gametocytes that mediate onward transmission to mosquitos. </a:t>
          </a:r>
          <a:endParaRPr lang="en-GB" sz="2400" kern="1200" dirty="0"/>
        </a:p>
      </dsp:txBody>
      <dsp:txXfrm>
        <a:off x="64425" y="2246032"/>
        <a:ext cx="10386750" cy="1190909"/>
      </dsp:txXfrm>
    </dsp:sp>
    <dsp:sp modelId="{96EFDCD5-914C-E046-A646-644FC56B2B54}">
      <dsp:nvSpPr>
        <dsp:cNvPr id="0" name=""/>
        <dsp:cNvSpPr/>
      </dsp:nvSpPr>
      <dsp:spPr>
        <a:xfrm>
          <a:off x="0" y="3631655"/>
          <a:ext cx="10515600" cy="90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IN" sz="2400" kern="1200">
              <a:effectLst/>
              <a:latin typeface="Calibri" panose="020F0502020204030204" pitchFamily="34" charset="0"/>
              <a:cs typeface="Calibri" panose="020F0502020204030204" pitchFamily="34" charset="0"/>
            </a:rPr>
            <a:t>The longer- acting partner drug clears the remaining parasites and provides protection against development of resistance to the artemisinin derivative.</a:t>
          </a:r>
          <a:endParaRPr lang="en-GB" sz="2400" kern="1200" dirty="0"/>
        </a:p>
      </dsp:txBody>
      <dsp:txXfrm>
        <a:off x="0" y="3631655"/>
        <a:ext cx="10515600" cy="901070"/>
      </dsp:txXfrm>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A878E-5B23-47EE-AC0A-449FABEA8BC0}">
      <dsp:nvSpPr>
        <dsp:cNvPr id="0" name=""/>
        <dsp:cNvSpPr/>
      </dsp:nvSpPr>
      <dsp:spPr>
        <a:xfrm>
          <a:off x="0" y="55"/>
          <a:ext cx="6695440" cy="642243"/>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i="0" kern="1200" baseline="0" dirty="0"/>
            <a:t>Treatment of </a:t>
          </a:r>
          <a:r>
            <a:rPr lang="en-US" sz="3600" b="1" i="0" kern="1200" baseline="0" dirty="0" err="1"/>
            <a:t>Vivax</a:t>
          </a:r>
          <a:r>
            <a:rPr lang="en-US" sz="3600" b="1" i="0" kern="1200" baseline="0" dirty="0"/>
            <a:t> Malaria</a:t>
          </a:r>
          <a:endParaRPr lang="en-IN" sz="3600" kern="1200" dirty="0"/>
        </a:p>
      </dsp:txBody>
      <dsp:txXfrm>
        <a:off x="31352" y="31407"/>
        <a:ext cx="6632736" cy="5795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16C40-D0A3-46B7-9B62-354AF3A70DAD}">
      <dsp:nvSpPr>
        <dsp:cNvPr id="0" name=""/>
        <dsp:cNvSpPr/>
      </dsp:nvSpPr>
      <dsp:spPr>
        <a:xfrm>
          <a:off x="0" y="290"/>
          <a:ext cx="10752881" cy="55474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a:t>Why are communicable diseases important in Uttar Pradesh</a:t>
          </a:r>
          <a:endParaRPr lang="en-IN" sz="2800" b="1" kern="1200" dirty="0"/>
        </a:p>
      </dsp:txBody>
      <dsp:txXfrm>
        <a:off x="27080" y="27370"/>
        <a:ext cx="10698721" cy="500584"/>
      </dsp:txXfrm>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2EEAC-DCAD-4E70-9523-B9ABDB86BB62}">
      <dsp:nvSpPr>
        <dsp:cNvPr id="0" name=""/>
        <dsp:cNvSpPr/>
      </dsp:nvSpPr>
      <dsp:spPr>
        <a:xfrm>
          <a:off x="0" y="831"/>
          <a:ext cx="7071360" cy="77220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GB" sz="3300" b="1" i="0" kern="1200" baseline="0" dirty="0"/>
            <a:t>Treatment of Falciparum Malaria</a:t>
          </a:r>
          <a:endParaRPr lang="en-IN" sz="3300" kern="1200" dirty="0"/>
        </a:p>
      </dsp:txBody>
      <dsp:txXfrm>
        <a:off x="37696" y="38527"/>
        <a:ext cx="6995968" cy="696808"/>
      </dsp:txXfrm>
    </dsp:sp>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B1B57-9C98-4622-8ADE-C57E4B724553}">
      <dsp:nvSpPr>
        <dsp:cNvPr id="0" name=""/>
        <dsp:cNvSpPr/>
      </dsp:nvSpPr>
      <dsp:spPr>
        <a:xfrm>
          <a:off x="0" y="321"/>
          <a:ext cx="11663680" cy="660078"/>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i="0" kern="1200" baseline="0" dirty="0"/>
            <a:t>Treatment of </a:t>
          </a:r>
          <a:r>
            <a:rPr lang="en-US" sz="3200" b="1" i="1" kern="1200" baseline="0" dirty="0"/>
            <a:t>P. falciparum</a:t>
          </a:r>
          <a:r>
            <a:rPr lang="en-US" sz="3200" b="1" i="0" kern="1200" baseline="0" dirty="0"/>
            <a:t> with ACT-SP (</a:t>
          </a:r>
          <a:r>
            <a:rPr lang="en-GB" sz="3200" b="1" i="0" kern="1200" baseline="0" dirty="0"/>
            <a:t>Except NE States</a:t>
          </a:r>
          <a:r>
            <a:rPr lang="en-US" sz="3200" b="1" i="0" kern="1200" baseline="0" dirty="0"/>
            <a:t>)</a:t>
          </a:r>
          <a:endParaRPr lang="en-IN" sz="3200" kern="1200" dirty="0"/>
        </a:p>
      </dsp:txBody>
      <dsp:txXfrm>
        <a:off x="32222" y="32543"/>
        <a:ext cx="11599236" cy="595634"/>
      </dsp:txXfrm>
    </dsp:sp>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83586-5CC1-426B-93C3-FD708D3BD472}">
      <dsp:nvSpPr>
        <dsp:cNvPr id="0" name=""/>
        <dsp:cNvSpPr/>
      </dsp:nvSpPr>
      <dsp:spPr>
        <a:xfrm>
          <a:off x="0" y="0"/>
          <a:ext cx="8164868" cy="74880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IN" sz="3200" b="1" i="0" kern="1200" baseline="0" dirty="0"/>
            <a:t>Treatment of </a:t>
          </a:r>
          <a:r>
            <a:rPr lang="en-IN" sz="3200" b="1" i="1" kern="1200" baseline="0" dirty="0"/>
            <a:t>P. falciparum </a:t>
          </a:r>
          <a:r>
            <a:rPr lang="en-IN" sz="3200" b="1" i="0" kern="1200" baseline="0" dirty="0"/>
            <a:t>in Pregnancy</a:t>
          </a:r>
          <a:endParaRPr lang="en-IN" sz="3200" kern="1200" dirty="0"/>
        </a:p>
      </dsp:txBody>
      <dsp:txXfrm>
        <a:off x="36553" y="36553"/>
        <a:ext cx="8091762" cy="675694"/>
      </dsp:txXfrm>
    </dsp:sp>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D683C-6E61-444B-AEE5-B51BDEB10F62}">
      <dsp:nvSpPr>
        <dsp:cNvPr id="0" name=""/>
        <dsp:cNvSpPr/>
      </dsp:nvSpPr>
      <dsp:spPr>
        <a:xfrm>
          <a:off x="0" y="71465"/>
          <a:ext cx="11203834" cy="950625"/>
        </a:xfrm>
        <a:prstGeom prst="roundRect">
          <a:avLst/>
        </a:prstGeom>
        <a:solidFill>
          <a:schemeClr val="accent3">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0" i="0" kern="1200" baseline="0"/>
            <a:t>ACT is recommended for mixed infections of </a:t>
          </a:r>
          <a:r>
            <a:rPr lang="en-US" sz="2500" b="0" i="1" kern="1200" baseline="0"/>
            <a:t>P. falciparum </a:t>
          </a:r>
          <a:r>
            <a:rPr lang="en-US" sz="2500" b="0" i="0" kern="1200" baseline="0"/>
            <a:t>and other species.</a:t>
          </a:r>
          <a:endParaRPr lang="en-IN" sz="2500" kern="1200"/>
        </a:p>
      </dsp:txBody>
      <dsp:txXfrm>
        <a:off x="46406" y="117871"/>
        <a:ext cx="11111022" cy="857813"/>
      </dsp:txXfrm>
    </dsp:sp>
    <dsp:sp modelId="{FBE6BAF5-0CE5-437B-8598-8E15087E67B5}">
      <dsp:nvSpPr>
        <dsp:cNvPr id="0" name=""/>
        <dsp:cNvSpPr/>
      </dsp:nvSpPr>
      <dsp:spPr>
        <a:xfrm>
          <a:off x="0" y="1094090"/>
          <a:ext cx="11203834" cy="950625"/>
        </a:xfrm>
        <a:prstGeom prst="roundRect">
          <a:avLst/>
        </a:prstGeom>
        <a:solidFill>
          <a:schemeClr val="accent3">
            <a:shade val="50000"/>
            <a:hueOff val="-177661"/>
            <a:satOff val="-38386"/>
            <a:lumOff val="3667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0" i="0" kern="1200" baseline="0"/>
            <a:t>In North-Eastern States: AL for 3 days + Primaquine 0.25 mg per kg body weight daily </a:t>
          </a:r>
          <a:r>
            <a:rPr lang="en-US" sz="2500" b="1" i="0" kern="1200" baseline="0"/>
            <a:t>for 14 days</a:t>
          </a:r>
          <a:r>
            <a:rPr lang="en-US" sz="2500" b="0" i="0" kern="1200" baseline="0"/>
            <a:t>.</a:t>
          </a:r>
          <a:endParaRPr lang="en-IN" sz="2500" kern="1200"/>
        </a:p>
      </dsp:txBody>
      <dsp:txXfrm>
        <a:off x="46406" y="1140496"/>
        <a:ext cx="11111022" cy="857813"/>
      </dsp:txXfrm>
    </dsp:sp>
    <dsp:sp modelId="{12633C8A-E554-48D8-9BCD-712F23EB35F7}">
      <dsp:nvSpPr>
        <dsp:cNvPr id="0" name=""/>
        <dsp:cNvSpPr/>
      </dsp:nvSpPr>
      <dsp:spPr>
        <a:xfrm>
          <a:off x="0" y="2116715"/>
          <a:ext cx="11203834" cy="950625"/>
        </a:xfrm>
        <a:prstGeom prst="roundRect">
          <a:avLst/>
        </a:prstGeom>
        <a:solidFill>
          <a:schemeClr val="accent3">
            <a:shade val="50000"/>
            <a:hueOff val="-177661"/>
            <a:satOff val="-38386"/>
            <a:lumOff val="3667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0" i="0" kern="1200" baseline="0"/>
            <a:t>In Other States:  AS +SP 3 days + Primaquine 0.25 mg per kg body wt. daily for </a:t>
          </a:r>
          <a:r>
            <a:rPr lang="en-US" sz="2500" b="1" i="0" kern="1200" baseline="0"/>
            <a:t>14 days.</a:t>
          </a:r>
          <a:endParaRPr lang="en-IN" sz="2500" kern="1200"/>
        </a:p>
      </dsp:txBody>
      <dsp:txXfrm>
        <a:off x="46406" y="2163121"/>
        <a:ext cx="11111022" cy="857813"/>
      </dsp:txXfrm>
    </dsp:sp>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72A906-DF80-460B-A31A-D7715FECE41A}">
      <dsp:nvSpPr>
        <dsp:cNvPr id="0" name=""/>
        <dsp:cNvSpPr/>
      </dsp:nvSpPr>
      <dsp:spPr>
        <a:xfrm>
          <a:off x="0" y="104612"/>
          <a:ext cx="11240696" cy="702000"/>
        </a:xfrm>
        <a:prstGeom prst="roundRect">
          <a:avLst/>
        </a:prstGeom>
        <a:solidFill>
          <a:schemeClr val="accent3">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b="1" i="0" kern="1200" baseline="0"/>
            <a:t>Treatment of mixed infections of </a:t>
          </a:r>
          <a:r>
            <a:rPr lang="en-US" sz="3000" b="1" i="1" kern="1200" baseline="0"/>
            <a:t>P. falciparum </a:t>
          </a:r>
          <a:r>
            <a:rPr lang="en-US" sz="3000" b="1" i="0" kern="1200" baseline="0"/>
            <a:t>with </a:t>
          </a:r>
          <a:r>
            <a:rPr lang="en-US" sz="3000" b="1" i="1" kern="1200" baseline="0"/>
            <a:t>P. vivax </a:t>
          </a:r>
          <a:endParaRPr lang="en-IN" sz="3000" kern="1200"/>
        </a:p>
      </dsp:txBody>
      <dsp:txXfrm>
        <a:off x="34269" y="138881"/>
        <a:ext cx="11172158" cy="633462"/>
      </dsp:txXfrm>
    </dsp:sp>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E95541-6357-4D78-B62E-60AD669FC33B}">
      <dsp:nvSpPr>
        <dsp:cNvPr id="0" name=""/>
        <dsp:cNvSpPr/>
      </dsp:nvSpPr>
      <dsp:spPr>
        <a:xfrm>
          <a:off x="0" y="0"/>
          <a:ext cx="10185400" cy="725399"/>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IN" sz="3100" b="1" i="0" kern="1200" baseline="0"/>
            <a:t>Treat</a:t>
          </a:r>
          <a:r>
            <a:rPr lang="en-US" sz="3100" b="1" i="0" kern="1200" baseline="0"/>
            <a:t>ment of Mixed Infection</a:t>
          </a:r>
          <a:endParaRPr lang="en-IN" sz="3100" kern="1200"/>
        </a:p>
      </dsp:txBody>
      <dsp:txXfrm>
        <a:off x="35411" y="35411"/>
        <a:ext cx="10114578" cy="654577"/>
      </dsp:txXfrm>
    </dsp:sp>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B61A49-0B0C-4380-8212-4EACA0AA264F}">
      <dsp:nvSpPr>
        <dsp:cNvPr id="0" name=""/>
        <dsp:cNvSpPr/>
      </dsp:nvSpPr>
      <dsp:spPr>
        <a:xfrm>
          <a:off x="0" y="8028"/>
          <a:ext cx="5784467" cy="74880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hu-HU" sz="3200" b="1" kern="1200" dirty="0"/>
            <a:t>Severe Malaria</a:t>
          </a:r>
          <a:endParaRPr lang="en-IN" sz="3200" kern="1200" dirty="0"/>
        </a:p>
      </dsp:txBody>
      <dsp:txXfrm>
        <a:off x="36553" y="44581"/>
        <a:ext cx="5711361" cy="675694"/>
      </dsp:txXfrm>
    </dsp:sp>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45414-1A9B-4C20-8DEC-AA11E2B17189}">
      <dsp:nvSpPr>
        <dsp:cNvPr id="0" name=""/>
        <dsp:cNvSpPr/>
      </dsp:nvSpPr>
      <dsp:spPr>
        <a:xfrm>
          <a:off x="0" y="0"/>
          <a:ext cx="6593840" cy="91728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hu-HU" sz="3600" b="1" kern="1200" dirty="0"/>
            <a:t>Treatment of Severe Malaria</a:t>
          </a:r>
          <a:endParaRPr lang="en-IN" sz="3600" kern="1200" dirty="0"/>
        </a:p>
      </dsp:txBody>
      <dsp:txXfrm>
        <a:off x="44778" y="44778"/>
        <a:ext cx="6504284" cy="827724"/>
      </dsp:txXfrm>
    </dsp:sp>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B5B7A5-B1C1-488D-A024-9D0F5FFD5955}">
      <dsp:nvSpPr>
        <dsp:cNvPr id="0" name=""/>
        <dsp:cNvSpPr/>
      </dsp:nvSpPr>
      <dsp:spPr>
        <a:xfrm>
          <a:off x="0" y="0"/>
          <a:ext cx="7132320" cy="842400"/>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hu-HU" sz="3600" b="1" kern="1200" dirty="0"/>
            <a:t>Treatment of Severe Malaria</a:t>
          </a:r>
          <a:endParaRPr lang="en-IN" sz="3600" kern="1200" dirty="0"/>
        </a:p>
      </dsp:txBody>
      <dsp:txXfrm>
        <a:off x="41123" y="41123"/>
        <a:ext cx="7050074" cy="760154"/>
      </dsp:txXfrm>
    </dsp:sp>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94F08-D200-EE4F-95E4-6CC740214D54}">
      <dsp:nvSpPr>
        <dsp:cNvPr id="0" name=""/>
        <dsp:cNvSpPr/>
      </dsp:nvSpPr>
      <dsp:spPr>
        <a:xfrm>
          <a:off x="0" y="0"/>
          <a:ext cx="10515600" cy="889887"/>
        </a:xfrm>
        <a:prstGeom prst="roundRect">
          <a:avLst/>
        </a:prstGeom>
        <a:solidFill>
          <a:schemeClr val="accent3">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buNone/>
          </a:pPr>
          <a:r>
            <a:rPr lang="en-IN" sz="2200" b="1" kern="1200" dirty="0" err="1" smtClean="0">
              <a:effectLst/>
              <a:latin typeface="Calibri" panose="020F0502020204030204" pitchFamily="34" charset="0"/>
              <a:cs typeface="Calibri" panose="020F0502020204030204" pitchFamily="34" charset="0"/>
            </a:rPr>
            <a:t>Artesunate</a:t>
          </a:r>
          <a:r>
            <a:rPr lang="en-IN" sz="2200" b="1" kern="1200" dirty="0" smtClean="0">
              <a:effectLst/>
              <a:latin typeface="Calibri" panose="020F0502020204030204" pitchFamily="34" charset="0"/>
              <a:cs typeface="Calibri" panose="020F0502020204030204" pitchFamily="34" charset="0"/>
            </a:rPr>
            <a:t>: </a:t>
          </a:r>
          <a:r>
            <a:rPr lang="en-IN" sz="2200" kern="1200" dirty="0" smtClean="0">
              <a:effectLst/>
              <a:latin typeface="Calibri" panose="020F0502020204030204" pitchFamily="34" charset="0"/>
              <a:cs typeface="Calibri" panose="020F0502020204030204" pitchFamily="34" charset="0"/>
            </a:rPr>
            <a:t>2.4 mg/kg </a:t>
          </a:r>
          <a:r>
            <a:rPr lang="en-IN" sz="2200" kern="1200" dirty="0" err="1" smtClean="0">
              <a:effectLst/>
              <a:latin typeface="Calibri" panose="020F0502020204030204" pitchFamily="34" charset="0"/>
              <a:cs typeface="Calibri" panose="020F0502020204030204" pitchFamily="34" charset="0"/>
            </a:rPr>
            <a:t>i.v.</a:t>
          </a:r>
          <a:r>
            <a:rPr lang="en-IN" sz="2200" kern="1200" dirty="0" smtClean="0">
              <a:effectLst/>
              <a:latin typeface="Calibri" panose="020F0502020204030204" pitchFamily="34" charset="0"/>
              <a:cs typeface="Calibri" panose="020F0502020204030204" pitchFamily="34" charset="0"/>
            </a:rPr>
            <a:t> or </a:t>
          </a:r>
          <a:r>
            <a:rPr lang="en-IN" sz="2200" kern="1200" dirty="0" err="1" smtClean="0">
              <a:effectLst/>
              <a:latin typeface="Calibri" panose="020F0502020204030204" pitchFamily="34" charset="0"/>
              <a:cs typeface="Calibri" panose="020F0502020204030204" pitchFamily="34" charset="0"/>
            </a:rPr>
            <a:t>i.m</a:t>
          </a:r>
          <a:r>
            <a:rPr lang="en-IN" sz="2200" kern="1200" dirty="0" smtClean="0">
              <a:effectLst/>
              <a:latin typeface="Calibri" panose="020F0502020204030204" pitchFamily="34" charset="0"/>
              <a:cs typeface="Calibri" panose="020F0502020204030204" pitchFamily="34" charset="0"/>
            </a:rPr>
            <a:t>. given on admission (time=0), then at 12 h and 24 h, then once a day. </a:t>
          </a:r>
          <a:endParaRPr lang="en-GB" sz="2200" kern="1200" dirty="0"/>
        </a:p>
      </dsp:txBody>
      <dsp:txXfrm>
        <a:off x="43441" y="43441"/>
        <a:ext cx="10428718" cy="803005"/>
      </dsp:txXfrm>
    </dsp:sp>
    <dsp:sp modelId="{7CB62517-2D1B-6248-A212-2C1775AB7CB3}">
      <dsp:nvSpPr>
        <dsp:cNvPr id="0" name=""/>
        <dsp:cNvSpPr/>
      </dsp:nvSpPr>
      <dsp:spPr>
        <a:xfrm>
          <a:off x="0" y="929950"/>
          <a:ext cx="10515600" cy="1952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IN" sz="2000" b="1" kern="1200" smtClean="0">
              <a:effectLst/>
              <a:latin typeface="Calibri" panose="020F0502020204030204" pitchFamily="34" charset="0"/>
              <a:cs typeface="Calibri" panose="020F0502020204030204" pitchFamily="34" charset="0"/>
            </a:rPr>
            <a:t>Note:</a:t>
          </a:r>
          <a:endParaRPr lang="en-GB" sz="2000" kern="1200" dirty="0"/>
        </a:p>
        <a:p>
          <a:pPr marL="228600" lvl="1" indent="-228600" algn="l" defTabSz="889000">
            <a:lnSpc>
              <a:spcPct val="90000"/>
            </a:lnSpc>
            <a:spcBef>
              <a:spcPct val="0"/>
            </a:spcBef>
            <a:spcAft>
              <a:spcPct val="20000"/>
            </a:spcAft>
            <a:buChar char="••"/>
          </a:pPr>
          <a:r>
            <a:rPr lang="en-IN" sz="2000" kern="1200" smtClean="0">
              <a:effectLst/>
              <a:latin typeface="Calibri" panose="020F0502020204030204" pitchFamily="34" charset="0"/>
              <a:cs typeface="Calibri" panose="020F0502020204030204" pitchFamily="34" charset="0"/>
            </a:rPr>
            <a:t>Pregnant women with severe malaria in any trimester can be treated with artemisinin derivatives, which, in contrast to quinine, do not risk aggravating hypoglycaemia.</a:t>
          </a:r>
          <a:endParaRPr lang="en-GB" sz="2000" kern="1200" dirty="0"/>
        </a:p>
        <a:p>
          <a:pPr marL="228600" lvl="1" indent="-228600" algn="l" defTabSz="889000">
            <a:lnSpc>
              <a:spcPct val="90000"/>
            </a:lnSpc>
            <a:spcBef>
              <a:spcPct val="0"/>
            </a:spcBef>
            <a:spcAft>
              <a:spcPct val="20000"/>
            </a:spcAft>
            <a:buChar char="••"/>
          </a:pPr>
          <a:r>
            <a:rPr lang="en-IN" sz="2000" kern="1200" smtClean="0">
              <a:effectLst/>
              <a:latin typeface="Calibri" panose="020F0502020204030204" pitchFamily="34" charset="0"/>
              <a:cs typeface="Calibri" panose="020F0502020204030204" pitchFamily="34" charset="0"/>
            </a:rPr>
            <a:t>The parenteral treatment should be given for minimum of 48 hours</a:t>
          </a:r>
          <a:endParaRPr lang="en-IN" sz="2000" kern="1200" dirty="0">
            <a:effectLst/>
            <a:latin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20000"/>
            </a:spcAft>
            <a:buChar char="••"/>
          </a:pPr>
          <a:r>
            <a:rPr lang="en-IN" sz="2000" kern="1200" smtClean="0">
              <a:effectLst/>
              <a:latin typeface="Calibri" panose="020F0502020204030204" pitchFamily="34" charset="0"/>
              <a:cs typeface="Calibri" panose="020F0502020204030204" pitchFamily="34" charset="0"/>
            </a:rPr>
            <a:t>After parenteral artesunate therapy, patients will receive a full course of Area-specific oral ACT for 3 days.</a:t>
          </a:r>
          <a:endParaRPr lang="en-IN" sz="2000" kern="1200" dirty="0">
            <a:effectLst/>
            <a:latin typeface="Calibri" panose="020F0502020204030204" pitchFamily="34" charset="0"/>
            <a:cs typeface="Calibri" panose="020F0502020204030204" pitchFamily="34" charset="0"/>
          </a:endParaRPr>
        </a:p>
      </dsp:txBody>
      <dsp:txXfrm>
        <a:off x="0" y="929950"/>
        <a:ext cx="10515600" cy="1952010"/>
      </dsp:txXfrm>
    </dsp:sp>
    <dsp:sp modelId="{10D72AD3-E30F-D848-8DB4-4FE44105DEFE}">
      <dsp:nvSpPr>
        <dsp:cNvPr id="0" name=""/>
        <dsp:cNvSpPr/>
      </dsp:nvSpPr>
      <dsp:spPr>
        <a:xfrm>
          <a:off x="0" y="2881960"/>
          <a:ext cx="10515600" cy="1286634"/>
        </a:xfrm>
        <a:prstGeom prst="roundRect">
          <a:avLst/>
        </a:prstGeom>
        <a:solidFill>
          <a:schemeClr val="accent3">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buNone/>
          </a:pPr>
          <a:r>
            <a:rPr lang="en-IN" sz="2200" b="1" kern="1200" smtClean="0">
              <a:effectLst/>
              <a:latin typeface="Calibri" panose="020F0502020204030204" pitchFamily="34" charset="0"/>
              <a:cs typeface="Calibri" panose="020F0502020204030204" pitchFamily="34" charset="0"/>
            </a:rPr>
            <a:t>Quinine: </a:t>
          </a:r>
          <a:r>
            <a:rPr lang="en-IN" sz="2200" kern="1200" smtClean="0">
              <a:effectLst/>
              <a:latin typeface="Calibri" panose="020F0502020204030204" pitchFamily="34" charset="0"/>
              <a:cs typeface="Calibri" panose="020F0502020204030204" pitchFamily="34" charset="0"/>
            </a:rPr>
            <a:t>20mg quinine salt/kg body weight on admission (IV infusion or divided IM injection) followed by maintenance dose of 10 mg/kg 8 hourly; usually diluted in 5% dextrose and infused over 4 h, infusion rate should not exceed 5 mg/kg per hour</a:t>
          </a:r>
          <a:r>
            <a:rPr lang="en-IN" sz="2200" kern="1200" smtClean="0">
              <a:effectLst/>
              <a:latin typeface="Arial Narrow" panose="020B0604020202020204" pitchFamily="34" charset="0"/>
            </a:rPr>
            <a:t>.</a:t>
          </a:r>
          <a:endParaRPr lang="en-GB" sz="2200" kern="1200" dirty="0"/>
        </a:p>
      </dsp:txBody>
      <dsp:txXfrm>
        <a:off x="62808" y="2944768"/>
        <a:ext cx="10389984" cy="1161018"/>
      </dsp:txXfrm>
    </dsp:sp>
    <dsp:sp modelId="{E539FD0C-870D-A64D-895E-2EBD39FC6A70}">
      <dsp:nvSpPr>
        <dsp:cNvPr id="0" name=""/>
        <dsp:cNvSpPr/>
      </dsp:nvSpPr>
      <dsp:spPr>
        <a:xfrm>
          <a:off x="0" y="4168595"/>
          <a:ext cx="10515600"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IN" sz="2000" kern="1200" smtClean="0">
              <a:effectLst/>
              <a:latin typeface="Calibri" panose="020F0502020204030204" pitchFamily="34" charset="0"/>
              <a:cs typeface="Calibri" panose="020F0502020204030204" pitchFamily="34" charset="0"/>
            </a:rPr>
            <a:t>Once the patient can take oral therapy, give: Quinine 10 mg/kg three times a day in pregnant women to complete 7 days of treatment, in patients started on parenteral quinine.</a:t>
          </a:r>
          <a:endParaRPr lang="en-GB" sz="2000" kern="1200" dirty="0"/>
        </a:p>
      </dsp:txBody>
      <dsp:txXfrm>
        <a:off x="0" y="4168595"/>
        <a:ext cx="10515600" cy="6189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1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7.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layout1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layout1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layout13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7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7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366482-6858-48C9-93B6-B8EA813554E5}" type="datetimeFigureOut">
              <a:rPr lang="en-IN" smtClean="0"/>
              <a:t>04-04-2024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1AF4C-5F19-49D0-93BC-9758ED30D60C}" type="slidenum">
              <a:rPr lang="en-IN" smtClean="0"/>
              <a:t>‹#›</a:t>
            </a:fld>
            <a:endParaRPr lang="en-IN"/>
          </a:p>
        </p:txBody>
      </p:sp>
    </p:spTree>
    <p:extLst>
      <p:ext uri="{BB962C8B-B14F-4D97-AF65-F5344CB8AC3E}">
        <p14:creationId xmlns:p14="http://schemas.microsoft.com/office/powerpoint/2010/main" val="2996136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B31AF4C-5F19-49D0-93BC-9758ED30D60C}" type="slidenum">
              <a:rPr lang="en-IN" smtClean="0"/>
              <a:t>3</a:t>
            </a:fld>
            <a:endParaRPr lang="en-IN"/>
          </a:p>
        </p:txBody>
      </p:sp>
    </p:spTree>
    <p:extLst>
      <p:ext uri="{BB962C8B-B14F-4D97-AF65-F5344CB8AC3E}">
        <p14:creationId xmlns:p14="http://schemas.microsoft.com/office/powerpoint/2010/main" val="2506272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EF9A7DA5-70A2-8642-BE83-EC0A4AFBCF72}" type="slidenum">
              <a:rPr lang="en-US" smtClean="0"/>
              <a:pPr/>
              <a:t>40</a:t>
            </a:fld>
            <a:endParaRPr lang="en-US"/>
          </a:p>
        </p:txBody>
      </p:sp>
    </p:spTree>
    <p:extLst>
      <p:ext uri="{BB962C8B-B14F-4D97-AF65-F5344CB8AC3E}">
        <p14:creationId xmlns:p14="http://schemas.microsoft.com/office/powerpoint/2010/main" val="3362093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pPr>
              <a:defRPr/>
            </a:pPr>
            <a:fld id="{5DD3A380-3531-40FF-AD04-7DF4D5C63107}" type="slidenum">
              <a:rPr lang="en-US" smtClean="0"/>
              <a:pPr>
                <a:defRPr/>
              </a:pPr>
              <a:t>41</a:t>
            </a:fld>
            <a:endParaRPr lang="en-US"/>
          </a:p>
        </p:txBody>
      </p:sp>
    </p:spTree>
    <p:extLst>
      <p:ext uri="{BB962C8B-B14F-4D97-AF65-F5344CB8AC3E}">
        <p14:creationId xmlns:p14="http://schemas.microsoft.com/office/powerpoint/2010/main" val="367504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F1E3682-FE2E-45E8-B91F-A5C36AA92E11}" type="slidenum">
              <a:rPr lang="en-US" smtClean="0">
                <a:cs typeface="Arial" pitchFamily="34" charset="0"/>
              </a:rPr>
              <a:pPr/>
              <a:t>44</a:t>
            </a:fld>
            <a:endParaRPr lang="en-US">
              <a:cs typeface="Arial" pitchFamily="34" charset="0"/>
            </a:endParaRPr>
          </a:p>
        </p:txBody>
      </p:sp>
      <p:sp>
        <p:nvSpPr>
          <p:cNvPr id="136195" name="Rectangle 2"/>
          <p:cNvSpPr>
            <a:spLocks noChangeArrowheads="1"/>
          </p:cNvSpPr>
          <p:nvPr/>
        </p:nvSpPr>
        <p:spPr bwMode="auto">
          <a:xfrm>
            <a:off x="3886407" y="-1554"/>
            <a:ext cx="2971593" cy="456657"/>
          </a:xfrm>
          <a:prstGeom prst="rect">
            <a:avLst/>
          </a:prstGeom>
          <a:noFill/>
          <a:ln w="12700">
            <a:noFill/>
            <a:miter lim="800000"/>
            <a:headEnd/>
            <a:tailEnd/>
          </a:ln>
        </p:spPr>
        <p:txBody>
          <a:bodyPr wrap="none" lIns="91433" tIns="45716" rIns="91433" bIns="45716" anchor="ctr"/>
          <a:lstStyle/>
          <a:p>
            <a:endParaRPr lang="en-US"/>
          </a:p>
        </p:txBody>
      </p:sp>
      <p:sp>
        <p:nvSpPr>
          <p:cNvPr id="136196" name="Rectangle 3"/>
          <p:cNvSpPr>
            <a:spLocks noChangeArrowheads="1"/>
          </p:cNvSpPr>
          <p:nvPr/>
        </p:nvSpPr>
        <p:spPr bwMode="auto">
          <a:xfrm>
            <a:off x="3886407" y="8685790"/>
            <a:ext cx="2971593" cy="458210"/>
          </a:xfrm>
          <a:prstGeom prst="rect">
            <a:avLst/>
          </a:prstGeom>
          <a:noFill/>
          <a:ln w="12700">
            <a:noFill/>
            <a:miter lim="800000"/>
            <a:headEnd/>
            <a:tailEnd/>
          </a:ln>
        </p:spPr>
        <p:txBody>
          <a:bodyPr lIns="19049" tIns="0" rIns="19049" bIns="0" anchor="b"/>
          <a:lstStyle/>
          <a:p>
            <a:pPr algn="r" eaLnBrk="0" hangingPunct="0"/>
            <a:r>
              <a:rPr lang="en-US" sz="1000" i="1" dirty="0">
                <a:latin typeface="Times New Roman" pitchFamily="18" charset="0"/>
              </a:rPr>
              <a:t>23</a:t>
            </a:r>
          </a:p>
        </p:txBody>
      </p:sp>
      <p:sp>
        <p:nvSpPr>
          <p:cNvPr id="136197" name="Rectangle 4"/>
          <p:cNvSpPr>
            <a:spLocks noChangeArrowheads="1"/>
          </p:cNvSpPr>
          <p:nvPr/>
        </p:nvSpPr>
        <p:spPr bwMode="auto">
          <a:xfrm>
            <a:off x="1" y="8685790"/>
            <a:ext cx="2971594" cy="458210"/>
          </a:xfrm>
          <a:prstGeom prst="rect">
            <a:avLst/>
          </a:prstGeom>
          <a:noFill/>
          <a:ln w="12700">
            <a:noFill/>
            <a:miter lim="800000"/>
            <a:headEnd/>
            <a:tailEnd/>
          </a:ln>
        </p:spPr>
        <p:txBody>
          <a:bodyPr wrap="none" lIns="91433" tIns="45716" rIns="91433" bIns="45716" anchor="ctr"/>
          <a:lstStyle/>
          <a:p>
            <a:endParaRPr lang="en-US"/>
          </a:p>
        </p:txBody>
      </p:sp>
      <p:sp>
        <p:nvSpPr>
          <p:cNvPr id="136198" name="Rectangle 5"/>
          <p:cNvSpPr>
            <a:spLocks noChangeArrowheads="1"/>
          </p:cNvSpPr>
          <p:nvPr/>
        </p:nvSpPr>
        <p:spPr bwMode="auto">
          <a:xfrm>
            <a:off x="1" y="-1554"/>
            <a:ext cx="2971594" cy="456657"/>
          </a:xfrm>
          <a:prstGeom prst="rect">
            <a:avLst/>
          </a:prstGeom>
          <a:noFill/>
          <a:ln w="12700">
            <a:noFill/>
            <a:miter lim="800000"/>
            <a:headEnd/>
            <a:tailEnd/>
          </a:ln>
        </p:spPr>
        <p:txBody>
          <a:bodyPr wrap="none" lIns="91433" tIns="45716" rIns="91433" bIns="45716" anchor="ctr"/>
          <a:lstStyle/>
          <a:p>
            <a:endParaRPr lang="en-US"/>
          </a:p>
        </p:txBody>
      </p:sp>
      <p:sp>
        <p:nvSpPr>
          <p:cNvPr id="136199" name="Rectangle 6"/>
          <p:cNvSpPr>
            <a:spLocks noGrp="1" noRot="1" noChangeAspect="1" noChangeArrowheads="1" noTextEdit="1"/>
          </p:cNvSpPr>
          <p:nvPr>
            <p:ph type="sldImg"/>
          </p:nvPr>
        </p:nvSpPr>
        <p:spPr bwMode="auto">
          <a:xfrm>
            <a:off x="393700" y="692150"/>
            <a:ext cx="6070600" cy="3416300"/>
          </a:xfrm>
          <a:noFill/>
          <a:ln cap="flat">
            <a:solidFill>
              <a:schemeClr val="tx1"/>
            </a:solidFill>
            <a:miter lim="800000"/>
            <a:headEnd/>
            <a:tailEnd/>
          </a:ln>
        </p:spPr>
      </p:sp>
      <p:sp>
        <p:nvSpPr>
          <p:cNvPr id="136200" name="Rectangle 7"/>
          <p:cNvSpPr>
            <a:spLocks noGrp="1" noChangeArrowheads="1"/>
          </p:cNvSpPr>
          <p:nvPr>
            <p:ph type="body" idx="1"/>
          </p:nvPr>
        </p:nvSpPr>
        <p:spPr bwMode="auto">
          <a:xfrm>
            <a:off x="914812" y="4341343"/>
            <a:ext cx="5028376" cy="4114566"/>
          </a:xfrm>
          <a:noFill/>
        </p:spPr>
        <p:txBody>
          <a:bodyPr wrap="square" lIns="90481" tIns="44446" rIns="90481" bIns="44446"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724268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pPr>
              <a:defRPr/>
            </a:pPr>
            <a:fld id="{5DD3A380-3531-40FF-AD04-7DF4D5C63107}" type="slidenum">
              <a:rPr lang="en-US" smtClean="0"/>
              <a:pPr>
                <a:defRPr/>
              </a:pPr>
              <a:t>45</a:t>
            </a:fld>
            <a:endParaRPr lang="en-US"/>
          </a:p>
        </p:txBody>
      </p:sp>
    </p:spTree>
    <p:extLst>
      <p:ext uri="{BB962C8B-B14F-4D97-AF65-F5344CB8AC3E}">
        <p14:creationId xmlns:p14="http://schemas.microsoft.com/office/powerpoint/2010/main" val="2100525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793875"/>
            <a:ext cx="8612188" cy="4845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A7DA5-70A2-8642-BE83-EC0A4AFBCF72}" type="slidenum">
              <a:rPr lang="en-US" smtClean="0"/>
              <a:pPr/>
              <a:t>46</a:t>
            </a:fld>
            <a:endParaRPr lang="en-US"/>
          </a:p>
        </p:txBody>
      </p:sp>
    </p:spTree>
    <p:extLst>
      <p:ext uri="{BB962C8B-B14F-4D97-AF65-F5344CB8AC3E}">
        <p14:creationId xmlns:p14="http://schemas.microsoft.com/office/powerpoint/2010/main" val="116266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pPr>
              <a:defRPr/>
            </a:pPr>
            <a:fld id="{5DD3A380-3531-40FF-AD04-7DF4D5C63107}" type="slidenum">
              <a:rPr lang="en-US" smtClean="0"/>
              <a:pPr>
                <a:defRPr/>
              </a:pPr>
              <a:t>47</a:t>
            </a:fld>
            <a:endParaRPr lang="en-US"/>
          </a:p>
        </p:txBody>
      </p:sp>
    </p:spTree>
    <p:extLst>
      <p:ext uri="{BB962C8B-B14F-4D97-AF65-F5344CB8AC3E}">
        <p14:creationId xmlns:p14="http://schemas.microsoft.com/office/powerpoint/2010/main" val="1040001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F6B77CC-9EC7-4C50-96FC-E3B58A51372C}" type="slidenum">
              <a:rPr lang="en-US" smtClean="0">
                <a:cs typeface="Arial" pitchFamily="34" charset="0"/>
              </a:rPr>
              <a:pPr/>
              <a:t>48</a:t>
            </a:fld>
            <a:endParaRPr lang="en-US">
              <a:cs typeface="Arial" pitchFamily="34" charset="0"/>
            </a:endParaRPr>
          </a:p>
        </p:txBody>
      </p:sp>
      <p:sp>
        <p:nvSpPr>
          <p:cNvPr id="124931" name="Rectangle 2"/>
          <p:cNvSpPr>
            <a:spLocks noGrp="1" noRot="1" noChangeAspect="1" noChangeArrowheads="1" noTextEdit="1"/>
          </p:cNvSpPr>
          <p:nvPr>
            <p:ph type="sldImg"/>
          </p:nvPr>
        </p:nvSpPr>
        <p:spPr bwMode="auto">
          <a:xfrm>
            <a:off x="393700" y="692150"/>
            <a:ext cx="6070600" cy="3416300"/>
          </a:xfrm>
          <a:noFill/>
          <a:ln cap="flat">
            <a:solidFill>
              <a:schemeClr val="tx1"/>
            </a:solidFill>
            <a:miter lim="800000"/>
            <a:headEnd/>
            <a:tailEnd/>
          </a:ln>
        </p:spPr>
      </p:sp>
      <p:sp>
        <p:nvSpPr>
          <p:cNvPr id="124932" name="Rectangle 3"/>
          <p:cNvSpPr>
            <a:spLocks noGrp="1" noChangeArrowheads="1"/>
          </p:cNvSpPr>
          <p:nvPr>
            <p:ph type="body" idx="1"/>
          </p:nvPr>
        </p:nvSpPr>
        <p:spPr bwMode="auto">
          <a:xfrm>
            <a:off x="914812" y="4341343"/>
            <a:ext cx="5028376" cy="4114566"/>
          </a:xfrm>
          <a:noFill/>
        </p:spPr>
        <p:txBody>
          <a:bodyPr wrap="square" lIns="90481" tIns="44446" rIns="90481" bIns="44446"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514830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793875"/>
            <a:ext cx="8612188" cy="4845050"/>
          </a:xfrm>
        </p:spPr>
      </p:sp>
      <p:sp>
        <p:nvSpPr>
          <p:cNvPr id="3" name="Notes Placeholder 2"/>
          <p:cNvSpPr>
            <a:spLocks noGrp="1"/>
          </p:cNvSpPr>
          <p:nvPr>
            <p:ph type="body" idx="1"/>
          </p:nvPr>
        </p:nvSpPr>
        <p:spPr/>
        <p:txBody>
          <a:bodyPr/>
          <a:lstStyle/>
          <a:p>
            <a:r>
              <a:rPr lang="en-US" b="1" dirty="0"/>
              <a:t>Q from national hospital Dr</a:t>
            </a:r>
          </a:p>
          <a:p>
            <a:pPr marL="346869" indent="-346869">
              <a:buAutoNum type="arabicPeriod"/>
            </a:pPr>
            <a:r>
              <a:rPr lang="en-US" dirty="0"/>
              <a:t>What happened if patient come with warning signs without sing of reduce perfusion? What is the fluid management in this case?-------------------------edited the flowchart for</a:t>
            </a:r>
            <a:r>
              <a:rPr lang="en-US" baseline="0" dirty="0"/>
              <a:t> better understanding</a:t>
            </a:r>
            <a:endParaRPr lang="en-US" dirty="0"/>
          </a:p>
          <a:p>
            <a:endParaRPr lang="en-US" dirty="0"/>
          </a:p>
          <a:p>
            <a:r>
              <a:rPr lang="en-US" b="1" dirty="0"/>
              <a:t>Comment from me:</a:t>
            </a:r>
          </a:p>
          <a:p>
            <a:pPr marL="346869" indent="-346869">
              <a:buFont typeface="+mj-lt"/>
              <a:buAutoNum type="arabicPeriod"/>
            </a:pPr>
            <a:r>
              <a:rPr lang="en-US" dirty="0"/>
              <a:t>Start fluid from 5-7 mL/kg/1 h or 5-10 ?------------------it</a:t>
            </a:r>
            <a:r>
              <a:rPr lang="en-US" baseline="0" dirty="0"/>
              <a:t> is fine and changed</a:t>
            </a:r>
            <a:endParaRPr lang="en-US" dirty="0"/>
          </a:p>
          <a:p>
            <a:endParaRPr lang="en-US" dirty="0"/>
          </a:p>
        </p:txBody>
      </p:sp>
      <p:sp>
        <p:nvSpPr>
          <p:cNvPr id="4" name="Slide Number Placeholder 3"/>
          <p:cNvSpPr>
            <a:spLocks noGrp="1"/>
          </p:cNvSpPr>
          <p:nvPr>
            <p:ph type="sldNum" sz="quarter" idx="5"/>
          </p:nvPr>
        </p:nvSpPr>
        <p:spPr/>
        <p:txBody>
          <a:bodyPr/>
          <a:lstStyle/>
          <a:p>
            <a:fld id="{EF9A7DA5-70A2-8642-BE83-EC0A4AFBCF72}" type="slidenum">
              <a:rPr lang="en-US" smtClean="0"/>
              <a:pPr/>
              <a:t>50</a:t>
            </a:fld>
            <a:endParaRPr lang="en-US"/>
          </a:p>
        </p:txBody>
      </p:sp>
    </p:spTree>
    <p:extLst>
      <p:ext uri="{BB962C8B-B14F-4D97-AF65-F5344CB8AC3E}">
        <p14:creationId xmlns:p14="http://schemas.microsoft.com/office/powerpoint/2010/main" val="2871661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793875"/>
            <a:ext cx="8612188" cy="4845050"/>
          </a:xfrm>
        </p:spPr>
      </p:sp>
      <p:sp>
        <p:nvSpPr>
          <p:cNvPr id="3" name="Notes Placeholder 2"/>
          <p:cNvSpPr>
            <a:spLocks noGrp="1"/>
          </p:cNvSpPr>
          <p:nvPr>
            <p:ph type="body" idx="1"/>
          </p:nvPr>
        </p:nvSpPr>
        <p:spPr/>
        <p:txBody>
          <a:bodyPr/>
          <a:lstStyle/>
          <a:p>
            <a:r>
              <a:rPr lang="en-US" b="1" dirty="0"/>
              <a:t>Q from national hospital Dr</a:t>
            </a:r>
          </a:p>
          <a:p>
            <a:pPr marL="346869" indent="-346869">
              <a:buAutoNum type="arabicPeriod"/>
            </a:pPr>
            <a:r>
              <a:rPr lang="en-US" dirty="0"/>
              <a:t>What happened if patient come with warning signs without sing of reduce perfusion? What is the fluid management in this case?-------------------------edited the flowchart for</a:t>
            </a:r>
            <a:r>
              <a:rPr lang="en-US" baseline="0" dirty="0"/>
              <a:t> better understanding</a:t>
            </a:r>
            <a:endParaRPr lang="en-US" dirty="0"/>
          </a:p>
          <a:p>
            <a:endParaRPr lang="en-US" dirty="0"/>
          </a:p>
          <a:p>
            <a:r>
              <a:rPr lang="en-US" b="1" dirty="0"/>
              <a:t>Comment from me:</a:t>
            </a:r>
          </a:p>
          <a:p>
            <a:pPr marL="346869" indent="-346869">
              <a:buFont typeface="+mj-lt"/>
              <a:buAutoNum type="arabicPeriod"/>
            </a:pPr>
            <a:r>
              <a:rPr lang="en-US" dirty="0"/>
              <a:t>Start fluid from 5-7 mL/kg/1 h or 5-10 ?------------------it</a:t>
            </a:r>
            <a:r>
              <a:rPr lang="en-US" baseline="0" dirty="0"/>
              <a:t> is fine and changed</a:t>
            </a:r>
            <a:endParaRPr lang="en-US" dirty="0"/>
          </a:p>
          <a:p>
            <a:endParaRPr lang="en-US" dirty="0"/>
          </a:p>
        </p:txBody>
      </p:sp>
      <p:sp>
        <p:nvSpPr>
          <p:cNvPr id="4" name="Slide Number Placeholder 3"/>
          <p:cNvSpPr>
            <a:spLocks noGrp="1"/>
          </p:cNvSpPr>
          <p:nvPr>
            <p:ph type="sldNum" sz="quarter" idx="5"/>
          </p:nvPr>
        </p:nvSpPr>
        <p:spPr/>
        <p:txBody>
          <a:bodyPr/>
          <a:lstStyle/>
          <a:p>
            <a:fld id="{EF9A7DA5-70A2-8642-BE83-EC0A4AFBCF72}" type="slidenum">
              <a:rPr lang="en-US" smtClean="0"/>
              <a:pPr/>
              <a:t>51</a:t>
            </a:fld>
            <a:endParaRPr lang="en-US"/>
          </a:p>
        </p:txBody>
      </p:sp>
    </p:spTree>
    <p:extLst>
      <p:ext uri="{BB962C8B-B14F-4D97-AF65-F5344CB8AC3E}">
        <p14:creationId xmlns:p14="http://schemas.microsoft.com/office/powerpoint/2010/main" val="194814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a:p>
        </p:txBody>
      </p:sp>
      <p:sp>
        <p:nvSpPr>
          <p:cNvPr id="125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14A51DF-FFAE-46A7-8E47-6FBBD905A29C}" type="slidenum">
              <a:rPr lang="en-US" smtClean="0">
                <a:cs typeface="Arial" pitchFamily="34" charset="0"/>
              </a:rPr>
              <a:pPr/>
              <a:t>52</a:t>
            </a:fld>
            <a:endParaRPr lang="en-US">
              <a:cs typeface="Arial" pitchFamily="34" charset="0"/>
            </a:endParaRPr>
          </a:p>
        </p:txBody>
      </p:sp>
    </p:spTree>
    <p:extLst>
      <p:ext uri="{BB962C8B-B14F-4D97-AF65-F5344CB8AC3E}">
        <p14:creationId xmlns:p14="http://schemas.microsoft.com/office/powerpoint/2010/main" val="2012920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B31AF4C-5F19-49D0-93BC-9758ED30D60C}" type="slidenum">
              <a:rPr lang="en-IN" smtClean="0"/>
              <a:t>10</a:t>
            </a:fld>
            <a:endParaRPr lang="en-IN"/>
          </a:p>
        </p:txBody>
      </p:sp>
    </p:spTree>
    <p:extLst>
      <p:ext uri="{BB962C8B-B14F-4D97-AF65-F5344CB8AC3E}">
        <p14:creationId xmlns:p14="http://schemas.microsoft.com/office/powerpoint/2010/main" val="2612898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793875"/>
            <a:ext cx="8612188" cy="4845050"/>
          </a:xfrm>
        </p:spPr>
      </p:sp>
      <p:sp>
        <p:nvSpPr>
          <p:cNvPr id="3" name="Notes Placeholder 2"/>
          <p:cNvSpPr>
            <a:spLocks noGrp="1"/>
          </p:cNvSpPr>
          <p:nvPr>
            <p:ph type="body" idx="1"/>
          </p:nvPr>
        </p:nvSpPr>
        <p:spPr/>
        <p:txBody>
          <a:bodyPr/>
          <a:lstStyle/>
          <a:p>
            <a:pPr marL="260152" indent="-260152">
              <a:buFont typeface="Wingdings" panose="05000000000000000000" pitchFamily="2" charset="2"/>
              <a:buChar char="q"/>
            </a:pPr>
            <a:r>
              <a:rPr lang="en-US" b="1" dirty="0">
                <a:solidFill>
                  <a:schemeClr val="tx1"/>
                </a:solidFill>
              </a:rPr>
              <a:t>2</a:t>
            </a:r>
            <a:r>
              <a:rPr lang="en-US" b="1" baseline="30000" dirty="0">
                <a:solidFill>
                  <a:schemeClr val="tx1"/>
                </a:solidFill>
              </a:rPr>
              <a:t>nd</a:t>
            </a:r>
            <a:r>
              <a:rPr lang="en-US" b="1" dirty="0">
                <a:solidFill>
                  <a:schemeClr val="tx1"/>
                </a:solidFill>
              </a:rPr>
              <a:t> bolus: 10-20 mL/kg or 10-15 mL/kg ?</a:t>
            </a:r>
          </a:p>
          <a:p>
            <a:pPr marL="260152" indent="-260152">
              <a:buFont typeface="Wingdings" panose="05000000000000000000" pitchFamily="2" charset="2"/>
              <a:buChar char="q"/>
            </a:pPr>
            <a:r>
              <a:rPr lang="en-US" b="1" dirty="0">
                <a:solidFill>
                  <a:schemeClr val="tx1"/>
                </a:solidFill>
              </a:rPr>
              <a:t>Bolus for how many hour ?</a:t>
            </a:r>
          </a:p>
          <a:p>
            <a:pPr marL="260152" indent="-260152" defTabSz="1387475">
              <a:buFont typeface="Wingdings" panose="05000000000000000000" pitchFamily="2" charset="2"/>
              <a:buChar char="q"/>
              <a:defRPr/>
            </a:pPr>
            <a:r>
              <a:rPr lang="en-US" b="1" dirty="0">
                <a:solidFill>
                  <a:schemeClr val="tx1"/>
                </a:solidFill>
              </a:rPr>
              <a:t>     </a:t>
            </a:r>
            <a:r>
              <a:rPr lang="en-US" b="1" i="1" u="sng" dirty="0">
                <a:solidFill>
                  <a:srgbClr val="FF0000"/>
                </a:solidFill>
              </a:rPr>
              <a:t>Bolus</a:t>
            </a:r>
            <a:r>
              <a:rPr lang="en-US" b="1" i="1" u="sng" baseline="0" dirty="0">
                <a:solidFill>
                  <a:srgbClr val="FF0000"/>
                </a:solidFill>
              </a:rPr>
              <a:t> should be given rapidly over 20-30 minutes, For each bolus total fluid is calculated </a:t>
            </a:r>
            <a:r>
              <a:rPr lang="mr-IN" b="1" i="1" u="sng" baseline="0" dirty="0">
                <a:solidFill>
                  <a:srgbClr val="FF0000"/>
                </a:solidFill>
              </a:rPr>
              <a:t>…</a:t>
            </a:r>
            <a:r>
              <a:rPr lang="en-US" b="1" i="1" u="sng" baseline="0" dirty="0">
                <a:solidFill>
                  <a:srgbClr val="FF0000"/>
                </a:solidFill>
              </a:rPr>
              <a:t>..mL/kg  and this to be infused by IV over 20-30 minutes</a:t>
            </a:r>
            <a:endParaRPr lang="en-US" b="1" i="1" u="sng" dirty="0">
              <a:solidFill>
                <a:srgbClr val="FF0000"/>
              </a:solidFill>
            </a:endParaRPr>
          </a:p>
          <a:p>
            <a:pPr marL="260152" indent="-260152">
              <a:buFont typeface="Wingdings" panose="05000000000000000000" pitchFamily="2" charset="2"/>
              <a:buChar char="q"/>
            </a:pPr>
            <a:endParaRPr lang="en-US" b="1" dirty="0">
              <a:solidFill>
                <a:schemeClr val="tx1"/>
              </a:solidFill>
            </a:endParaRPr>
          </a:p>
        </p:txBody>
      </p:sp>
      <p:sp>
        <p:nvSpPr>
          <p:cNvPr id="4" name="Slide Number Placeholder 3"/>
          <p:cNvSpPr>
            <a:spLocks noGrp="1"/>
          </p:cNvSpPr>
          <p:nvPr>
            <p:ph type="sldNum" sz="quarter" idx="10"/>
          </p:nvPr>
        </p:nvSpPr>
        <p:spPr/>
        <p:txBody>
          <a:bodyPr/>
          <a:lstStyle/>
          <a:p>
            <a:fld id="{EF9A7DA5-70A2-8642-BE83-EC0A4AFBCF72}" type="slidenum">
              <a:rPr lang="en-US" smtClean="0"/>
              <a:pPr/>
              <a:t>53</a:t>
            </a:fld>
            <a:endParaRPr lang="en-US"/>
          </a:p>
        </p:txBody>
      </p:sp>
    </p:spTree>
    <p:extLst>
      <p:ext uri="{BB962C8B-B14F-4D97-AF65-F5344CB8AC3E}">
        <p14:creationId xmlns:p14="http://schemas.microsoft.com/office/powerpoint/2010/main" val="903132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793875"/>
            <a:ext cx="8612188" cy="4845050"/>
          </a:xfrm>
        </p:spPr>
      </p:sp>
      <p:sp>
        <p:nvSpPr>
          <p:cNvPr id="3" name="Notes Placeholder 2"/>
          <p:cNvSpPr>
            <a:spLocks noGrp="1"/>
          </p:cNvSpPr>
          <p:nvPr>
            <p:ph type="body" idx="1"/>
          </p:nvPr>
        </p:nvSpPr>
        <p:spPr/>
        <p:txBody>
          <a:bodyPr/>
          <a:lstStyle/>
          <a:p>
            <a:pPr marL="260152" indent="-260152">
              <a:buFont typeface="Wingdings" panose="05000000000000000000" pitchFamily="2" charset="2"/>
              <a:buChar char="q"/>
            </a:pPr>
            <a:r>
              <a:rPr lang="en-US" b="1" dirty="0"/>
              <a:t>2</a:t>
            </a:r>
            <a:r>
              <a:rPr lang="en-US" b="1" baseline="30000" dirty="0"/>
              <a:t>nd</a:t>
            </a:r>
            <a:r>
              <a:rPr lang="en-US" b="1" dirty="0"/>
              <a:t> bolus is 10-20 mL/kg or 7-10 mL/kg ?</a:t>
            </a:r>
          </a:p>
          <a:p>
            <a:pPr marL="260152" indent="-260152">
              <a:buFont typeface="Wingdings" panose="05000000000000000000" pitchFamily="2" charset="2"/>
              <a:buChar char="q"/>
            </a:pPr>
            <a:r>
              <a:rPr lang="en-US" b="1" dirty="0"/>
              <a:t>Bolus for how many hours ? </a:t>
            </a:r>
          </a:p>
          <a:p>
            <a:pPr marL="260152" indent="-260152">
              <a:buFont typeface="Wingdings" panose="05000000000000000000" pitchFamily="2" charset="2"/>
              <a:buChar char="q"/>
            </a:pPr>
            <a:r>
              <a:rPr lang="en-US" b="1" baseline="0" dirty="0">
                <a:solidFill>
                  <a:srgbClr val="FF0000"/>
                </a:solidFill>
              </a:rPr>
              <a:t>      </a:t>
            </a:r>
            <a:r>
              <a:rPr lang="en-US" b="1" i="1" u="sng" dirty="0">
                <a:solidFill>
                  <a:srgbClr val="FF0000"/>
                </a:solidFill>
              </a:rPr>
              <a:t>Bolus</a:t>
            </a:r>
            <a:r>
              <a:rPr lang="en-US" b="1" i="1" u="sng" baseline="0" dirty="0">
                <a:solidFill>
                  <a:srgbClr val="FF0000"/>
                </a:solidFill>
              </a:rPr>
              <a:t> should be given rapidly over 20-30 minutes, For each bolus total fluid is calculated </a:t>
            </a:r>
            <a:r>
              <a:rPr lang="mr-IN" b="1" i="1" u="sng" baseline="0" dirty="0">
                <a:solidFill>
                  <a:srgbClr val="FF0000"/>
                </a:solidFill>
              </a:rPr>
              <a:t>…</a:t>
            </a:r>
            <a:r>
              <a:rPr lang="en-US" b="1" i="1" u="sng" baseline="0" dirty="0">
                <a:solidFill>
                  <a:srgbClr val="FF0000"/>
                </a:solidFill>
              </a:rPr>
              <a:t>..mL/kg  and this to be infused by IV over 20-30 minutes</a:t>
            </a:r>
            <a:endParaRPr lang="en-US" b="1" i="1" u="sng" dirty="0">
              <a:solidFill>
                <a:srgbClr val="FF0000"/>
              </a:solidFill>
            </a:endParaRPr>
          </a:p>
          <a:p>
            <a:pPr marL="260152" indent="-260152">
              <a:buFont typeface="Wingdings" panose="05000000000000000000" pitchFamily="2" charset="2"/>
              <a:buChar char="q"/>
            </a:pPr>
            <a:endParaRPr lang="en-US" b="1" dirty="0"/>
          </a:p>
        </p:txBody>
      </p:sp>
      <p:sp>
        <p:nvSpPr>
          <p:cNvPr id="4" name="Slide Number Placeholder 3"/>
          <p:cNvSpPr>
            <a:spLocks noGrp="1"/>
          </p:cNvSpPr>
          <p:nvPr>
            <p:ph type="sldNum" sz="quarter" idx="5"/>
          </p:nvPr>
        </p:nvSpPr>
        <p:spPr/>
        <p:txBody>
          <a:bodyPr/>
          <a:lstStyle/>
          <a:p>
            <a:fld id="{EF9A7DA5-70A2-8642-BE83-EC0A4AFBCF72}" type="slidenum">
              <a:rPr lang="en-US" smtClean="0"/>
              <a:pPr/>
              <a:t>54</a:t>
            </a:fld>
            <a:endParaRPr lang="en-US"/>
          </a:p>
        </p:txBody>
      </p:sp>
    </p:spTree>
    <p:extLst>
      <p:ext uri="{BB962C8B-B14F-4D97-AF65-F5344CB8AC3E}">
        <p14:creationId xmlns:p14="http://schemas.microsoft.com/office/powerpoint/2010/main" val="616655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pPr>
              <a:defRPr/>
            </a:pPr>
            <a:fld id="{5DD3A380-3531-40FF-AD04-7DF4D5C63107}" type="slidenum">
              <a:rPr lang="en-US" smtClean="0"/>
              <a:pPr>
                <a:defRPr/>
              </a:pPr>
              <a:t>55</a:t>
            </a:fld>
            <a:endParaRPr lang="en-US"/>
          </a:p>
        </p:txBody>
      </p:sp>
    </p:spTree>
    <p:extLst>
      <p:ext uri="{BB962C8B-B14F-4D97-AF65-F5344CB8AC3E}">
        <p14:creationId xmlns:p14="http://schemas.microsoft.com/office/powerpoint/2010/main" val="1836649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793875"/>
            <a:ext cx="8612188" cy="4845050"/>
          </a:xfrm>
        </p:spPr>
      </p:sp>
      <p:sp>
        <p:nvSpPr>
          <p:cNvPr id="3" name="Notes Placeholder 2"/>
          <p:cNvSpPr>
            <a:spLocks noGrp="1"/>
          </p:cNvSpPr>
          <p:nvPr>
            <p:ph type="body" idx="1"/>
          </p:nvPr>
        </p:nvSpPr>
        <p:spPr/>
        <p:txBody>
          <a:bodyPr/>
          <a:lstStyle/>
          <a:p>
            <a:pPr marL="260152" indent="-260152">
              <a:buFont typeface="Wingdings" panose="05000000000000000000" pitchFamily="2" charset="2"/>
              <a:buChar char="q"/>
            </a:pPr>
            <a:r>
              <a:rPr lang="en-US" b="1" dirty="0"/>
              <a:t>2</a:t>
            </a:r>
            <a:r>
              <a:rPr lang="en-US" b="1" baseline="30000" dirty="0"/>
              <a:t>nd</a:t>
            </a:r>
            <a:r>
              <a:rPr lang="en-US" b="1" dirty="0"/>
              <a:t> and 3</a:t>
            </a:r>
            <a:r>
              <a:rPr lang="en-US" b="1" baseline="30000" dirty="0"/>
              <a:t>rd</a:t>
            </a:r>
            <a:r>
              <a:rPr lang="en-US" b="1" dirty="0"/>
              <a:t> bolus for how many hours or minutes? Is it same with the 1</a:t>
            </a:r>
            <a:r>
              <a:rPr lang="en-US" b="1" baseline="30000" dirty="0"/>
              <a:t>st</a:t>
            </a:r>
            <a:r>
              <a:rPr lang="en-US" b="1" dirty="0"/>
              <a:t> bolus which is 20-30 min?</a:t>
            </a:r>
          </a:p>
          <a:p>
            <a:pPr marL="260152" indent="-260152">
              <a:buFont typeface="Wingdings" panose="05000000000000000000" pitchFamily="2" charset="2"/>
              <a:buChar char="q"/>
            </a:pPr>
            <a:r>
              <a:rPr lang="en-US" b="1" i="0" u="sng" dirty="0"/>
              <a:t>    </a:t>
            </a:r>
            <a:r>
              <a:rPr lang="en-US" b="1" i="1" u="sng" dirty="0"/>
              <a:t>Time duration</a:t>
            </a:r>
            <a:r>
              <a:rPr lang="en-US" b="1" i="1" u="sng" baseline="0" dirty="0"/>
              <a:t> for </a:t>
            </a:r>
            <a:r>
              <a:rPr lang="en-US" b="1" i="1" u="sng" dirty="0"/>
              <a:t>bolus  infusion is the same for all</a:t>
            </a:r>
            <a:r>
              <a:rPr lang="en-US" b="1" i="1" u="sng" baseline="0" dirty="0"/>
              <a:t> 1</a:t>
            </a:r>
            <a:r>
              <a:rPr lang="en-US" b="1" i="1" u="sng" baseline="30000" dirty="0"/>
              <a:t>st</a:t>
            </a:r>
            <a:r>
              <a:rPr lang="en-US" b="1" i="1" u="sng" baseline="0" dirty="0"/>
              <a:t> , 2</a:t>
            </a:r>
            <a:r>
              <a:rPr lang="en-US" b="1" i="1" u="sng" baseline="30000" dirty="0"/>
              <a:t>nd</a:t>
            </a:r>
            <a:r>
              <a:rPr lang="en-US" b="1" i="1" u="sng" baseline="0" dirty="0"/>
              <a:t> and 3</a:t>
            </a:r>
            <a:r>
              <a:rPr lang="en-US" b="1" i="1" u="sng" baseline="30000" dirty="0"/>
              <a:t>rd</a:t>
            </a:r>
            <a:r>
              <a:rPr lang="en-US" b="1" i="1" u="sng" baseline="0" dirty="0"/>
              <a:t> bolus</a:t>
            </a:r>
            <a:r>
              <a:rPr lang="en-US" b="1" i="0" u="sng" baseline="0" dirty="0"/>
              <a:t>.</a:t>
            </a:r>
            <a:endParaRPr lang="en-US" b="1" i="0" u="sng" dirty="0"/>
          </a:p>
        </p:txBody>
      </p:sp>
      <p:sp>
        <p:nvSpPr>
          <p:cNvPr id="4" name="Slide Number Placeholder 3"/>
          <p:cNvSpPr>
            <a:spLocks noGrp="1"/>
          </p:cNvSpPr>
          <p:nvPr>
            <p:ph type="sldNum" sz="quarter" idx="5"/>
          </p:nvPr>
        </p:nvSpPr>
        <p:spPr/>
        <p:txBody>
          <a:bodyPr/>
          <a:lstStyle/>
          <a:p>
            <a:fld id="{EF9A7DA5-70A2-8642-BE83-EC0A4AFBCF72}" type="slidenum">
              <a:rPr lang="en-US" smtClean="0"/>
              <a:pPr/>
              <a:t>56</a:t>
            </a:fld>
            <a:endParaRPr lang="en-US"/>
          </a:p>
        </p:txBody>
      </p:sp>
    </p:spTree>
    <p:extLst>
      <p:ext uri="{BB962C8B-B14F-4D97-AF65-F5344CB8AC3E}">
        <p14:creationId xmlns:p14="http://schemas.microsoft.com/office/powerpoint/2010/main" val="1487676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793875"/>
            <a:ext cx="8612188" cy="4845050"/>
          </a:xfrm>
        </p:spPr>
      </p:sp>
      <p:sp>
        <p:nvSpPr>
          <p:cNvPr id="3" name="Notes Placeholder 2"/>
          <p:cNvSpPr>
            <a:spLocks noGrp="1"/>
          </p:cNvSpPr>
          <p:nvPr>
            <p:ph type="body" idx="1"/>
          </p:nvPr>
        </p:nvSpPr>
        <p:spPr/>
        <p:txBody>
          <a:bodyPr/>
          <a:lstStyle/>
          <a:p>
            <a:pPr marL="260152" indent="-260152">
              <a:buFont typeface="Wingdings" panose="05000000000000000000" pitchFamily="2" charset="2"/>
              <a:buChar char="q"/>
            </a:pPr>
            <a:r>
              <a:rPr lang="en-US" b="1" dirty="0"/>
              <a:t>What is the MAP for children, is it same with adult? Which is &lt;65 for both? </a:t>
            </a:r>
          </a:p>
          <a:p>
            <a:pPr marL="260152" indent="-260152">
              <a:buFont typeface="Wingdings" panose="05000000000000000000" pitchFamily="2" charset="2"/>
              <a:buChar char="q"/>
            </a:pPr>
            <a:r>
              <a:rPr lang="en-US" b="1" dirty="0"/>
              <a:t>       </a:t>
            </a:r>
            <a:r>
              <a:rPr lang="en-US" b="1" i="1" u="sng" dirty="0"/>
              <a:t>To my understanding</a:t>
            </a:r>
            <a:r>
              <a:rPr lang="en-US" b="1" i="1" u="sng" baseline="0" dirty="0"/>
              <a:t> it is the same MAP &lt;65 is considered for both children and adults</a:t>
            </a:r>
            <a:endParaRPr lang="en-US" b="1" i="1" u="sng" dirty="0"/>
          </a:p>
          <a:p>
            <a:pPr marL="260152" indent="-260152" defTabSz="1387475">
              <a:buFont typeface="Wingdings" panose="05000000000000000000" pitchFamily="2" charset="2"/>
              <a:buChar char="q"/>
              <a:defRPr/>
            </a:pPr>
            <a:r>
              <a:rPr lang="en-US" b="1" dirty="0"/>
              <a:t>2</a:t>
            </a:r>
            <a:r>
              <a:rPr lang="en-US" b="1" baseline="30000" dirty="0"/>
              <a:t>nd</a:t>
            </a:r>
            <a:r>
              <a:rPr lang="en-US" b="1" dirty="0"/>
              <a:t> and 3</a:t>
            </a:r>
            <a:r>
              <a:rPr lang="en-US" b="1" baseline="30000" dirty="0"/>
              <a:t>rd</a:t>
            </a:r>
            <a:r>
              <a:rPr lang="en-US" b="1" dirty="0"/>
              <a:t> bolus for how many hours or minutes? Is it same with the 1</a:t>
            </a:r>
            <a:r>
              <a:rPr lang="en-US" b="1" baseline="30000" dirty="0"/>
              <a:t>st</a:t>
            </a:r>
            <a:r>
              <a:rPr lang="en-US" b="1" dirty="0"/>
              <a:t> bolus which is 20-30 min?</a:t>
            </a:r>
          </a:p>
          <a:p>
            <a:pPr marL="260152" indent="-260152" defTabSz="1387475">
              <a:buFont typeface="Wingdings" panose="05000000000000000000" pitchFamily="2" charset="2"/>
              <a:buChar char="q"/>
              <a:defRPr/>
            </a:pPr>
            <a:r>
              <a:rPr lang="en-US" b="1" dirty="0"/>
              <a:t>   </a:t>
            </a:r>
            <a:r>
              <a:rPr lang="en-US" b="1" i="0" u="sng" dirty="0"/>
              <a:t> </a:t>
            </a:r>
            <a:r>
              <a:rPr lang="en-US" b="1" i="1" u="sng" dirty="0"/>
              <a:t>Time duration</a:t>
            </a:r>
            <a:r>
              <a:rPr lang="en-US" b="1" i="1" u="sng" baseline="0" dirty="0"/>
              <a:t> for </a:t>
            </a:r>
            <a:r>
              <a:rPr lang="en-US" b="1" i="1" u="sng" dirty="0"/>
              <a:t>bolus  infusion is the same for all</a:t>
            </a:r>
            <a:r>
              <a:rPr lang="en-US" b="1" i="1" u="sng" baseline="0" dirty="0"/>
              <a:t> 1</a:t>
            </a:r>
            <a:r>
              <a:rPr lang="en-US" b="1" i="1" u="sng" baseline="30000" dirty="0"/>
              <a:t>st</a:t>
            </a:r>
            <a:r>
              <a:rPr lang="en-US" b="1" i="1" u="sng" baseline="0" dirty="0"/>
              <a:t> , 2</a:t>
            </a:r>
            <a:r>
              <a:rPr lang="en-US" b="1" i="1" u="sng" baseline="30000" dirty="0"/>
              <a:t>nd</a:t>
            </a:r>
            <a:r>
              <a:rPr lang="en-US" b="1" i="1" u="sng" baseline="0" dirty="0"/>
              <a:t> and 3</a:t>
            </a:r>
            <a:r>
              <a:rPr lang="en-US" b="1" i="1" u="sng" baseline="30000" dirty="0"/>
              <a:t>rd</a:t>
            </a:r>
            <a:r>
              <a:rPr lang="en-US" b="1" i="1" u="sng" baseline="0" dirty="0"/>
              <a:t> bolus.</a:t>
            </a:r>
            <a:endParaRPr lang="en-US" b="1" i="1" dirty="0"/>
          </a:p>
          <a:p>
            <a:endParaRPr lang="en-US" i="1" dirty="0"/>
          </a:p>
        </p:txBody>
      </p:sp>
      <p:sp>
        <p:nvSpPr>
          <p:cNvPr id="4" name="Slide Number Placeholder 3"/>
          <p:cNvSpPr>
            <a:spLocks noGrp="1"/>
          </p:cNvSpPr>
          <p:nvPr>
            <p:ph type="sldNum" sz="quarter" idx="5"/>
          </p:nvPr>
        </p:nvSpPr>
        <p:spPr/>
        <p:txBody>
          <a:bodyPr/>
          <a:lstStyle/>
          <a:p>
            <a:fld id="{EF9A7DA5-70A2-8642-BE83-EC0A4AFBCF72}" type="slidenum">
              <a:rPr lang="en-US" smtClean="0"/>
              <a:pPr/>
              <a:t>57</a:t>
            </a:fld>
            <a:endParaRPr lang="en-US"/>
          </a:p>
        </p:txBody>
      </p:sp>
    </p:spTree>
    <p:extLst>
      <p:ext uri="{BB962C8B-B14F-4D97-AF65-F5344CB8AC3E}">
        <p14:creationId xmlns:p14="http://schemas.microsoft.com/office/powerpoint/2010/main" val="3062421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ea typeface="+mn-ea"/>
                <a:cs typeface="+mn-cs"/>
              </a:rPr>
              <a:t>[</a:t>
            </a:r>
            <a:r>
              <a:rPr lang="en-US" sz="1200" b="1" i="0" kern="1200" dirty="0">
                <a:solidFill>
                  <a:schemeClr val="tx1"/>
                </a:solidFill>
                <a:effectLst/>
                <a:ea typeface="+mn-ea"/>
                <a:cs typeface="+mn-cs"/>
              </a:rPr>
              <a:t>Text for facilitator to say out loud to the class</a:t>
            </a:r>
            <a:r>
              <a:rPr lang="en-US" sz="1200" b="1" kern="1200" dirty="0">
                <a:solidFill>
                  <a:schemeClr val="tx1"/>
                </a:solidFill>
                <a:effectLst/>
                <a:ea typeface="+mn-ea"/>
                <a:cs typeface="+mn-cs"/>
              </a:rPr>
              <a:t>]</a:t>
            </a:r>
          </a:p>
          <a:p>
            <a:endParaRPr lang="en-GB" sz="1200" b="0" i="0" u="none" strike="noStrike" kern="1200" baseline="0" dirty="0">
              <a:solidFill>
                <a:schemeClr val="tx1"/>
              </a:solidFill>
              <a:ea typeface="+mn-ea"/>
              <a:cs typeface="+mn-cs"/>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In elimination settings, case management takes on some additional objectives on top of those in high-burden countries.</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[Click] The primary objectives of case management across all malaria programmes are to cure disease and prevent complications and death.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[Click] In elimination settings, there is additionally the goal of preventing onward transmission from individual cases. This is accomplished by ensuring a complete cure of patients through early identification of suspected cases, correct diagnosis, supervision of appropriate treatment and follow-up of all cases in the appropriate timeframe for the antimalarial medicine and parasite species to ensure cure.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Onward transmission is also reduced through the provision of a single, low dose of primaquine for </a:t>
            </a:r>
            <a:r>
              <a:rPr lang="en-GB" sz="1200" i="1" kern="1200" dirty="0">
                <a:effectLst/>
                <a:ea typeface="Calibri" panose="020F0502020204030204" pitchFamily="34" charset="0"/>
                <a:cs typeface="Arial" panose="020B0604020202020204" pitchFamily="34" charset="0"/>
              </a:rPr>
              <a:t>P. falciparum </a:t>
            </a:r>
            <a:r>
              <a:rPr lang="en-GB" sz="1200" kern="1200" dirty="0">
                <a:effectLst/>
                <a:ea typeface="Calibri" panose="020F0502020204030204" pitchFamily="34" charset="0"/>
                <a:cs typeface="Arial" panose="020B0604020202020204" pitchFamily="34" charset="0"/>
              </a:rPr>
              <a:t>infections in order to reduce the transmissibility of the infection.</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[Click] In elimination settings, good case management can also reduce the size of the parasite reservoir by providing supervised treatment, including radical cure for </a:t>
            </a:r>
            <a:r>
              <a:rPr lang="en-GB" sz="1200" i="1" kern="1200" dirty="0">
                <a:effectLst/>
                <a:ea typeface="Calibri" panose="020F0502020204030204" pitchFamily="34" charset="0"/>
                <a:cs typeface="Arial" panose="020B0604020202020204" pitchFamily="34" charset="0"/>
              </a:rPr>
              <a:t>P. vivax </a:t>
            </a:r>
            <a:r>
              <a:rPr lang="en-GB" sz="1200" kern="1200" dirty="0">
                <a:effectLst/>
                <a:ea typeface="Calibri" panose="020F0502020204030204" pitchFamily="34" charset="0"/>
                <a:cs typeface="Arial" panose="020B0604020202020204" pitchFamily="34" charset="0"/>
              </a:rPr>
              <a:t>and </a:t>
            </a:r>
            <a:r>
              <a:rPr lang="en-GB" sz="1200" i="1" kern="1200" dirty="0">
                <a:effectLst/>
                <a:ea typeface="Calibri" panose="020F0502020204030204" pitchFamily="34" charset="0"/>
                <a:cs typeface="Arial" panose="020B0604020202020204" pitchFamily="34" charset="0"/>
              </a:rPr>
              <a:t>P. </a:t>
            </a:r>
            <a:r>
              <a:rPr lang="en-GB" sz="1200" i="1" kern="1200" dirty="0" err="1">
                <a:effectLst/>
                <a:ea typeface="Calibri" panose="020F0502020204030204" pitchFamily="34" charset="0"/>
                <a:cs typeface="Arial" panose="020B0604020202020204" pitchFamily="34" charset="0"/>
              </a:rPr>
              <a:t>ovale</a:t>
            </a:r>
            <a:r>
              <a:rPr lang="en-GB" sz="1200" kern="1200" dirty="0">
                <a:effectLst/>
                <a:ea typeface="Calibri" panose="020F0502020204030204" pitchFamily="34" charset="0"/>
                <a:cs typeface="Arial" panose="020B0604020202020204" pitchFamily="34" charset="0"/>
              </a:rPr>
              <a:t> in which a full course of primaquine is given based on the patient’s G6PD deficiency status.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[Click] Providing a full course of primaquine to clear the liver-stage parasites reduces the chance of a future relapse and the chance of onward transmission.</a:t>
            </a:r>
            <a:endParaRPr lang="en-US" sz="1200" dirty="0">
              <a:effectLst/>
              <a:ea typeface="Calibri" panose="020F0502020204030204" pitchFamily="34" charset="0"/>
              <a:cs typeface="Arial" panose="020B0604020202020204" pitchFamily="34" charset="0"/>
            </a:endParaRPr>
          </a:p>
          <a:p>
            <a:endParaRPr lang="en-IN" sz="1200" dirty="0"/>
          </a:p>
          <a:p>
            <a:endParaRPr lang="en-US" sz="1200" dirty="0"/>
          </a:p>
          <a:p>
            <a:endParaRPr lang="hu-HU" dirty="0"/>
          </a:p>
        </p:txBody>
      </p:sp>
      <p:sp>
        <p:nvSpPr>
          <p:cNvPr id="4" name="Dia számának hely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62648-26FB-4548-8947-7B6E74B7041D}" type="slidenum">
              <a:rPr kumimoji="0" lang="hu-H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hu-H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2529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altLang="en-US" b="1" dirty="0">
                <a:latin typeface="Times New Roman" panose="02020603050405020304" pitchFamily="18" charset="0"/>
                <a:cs typeface="Times New Roman" panose="02020603050405020304" pitchFamily="18" charset="0"/>
              </a:rPr>
              <a:t>P. vivax, the second most important species causing human malaria, is the dominant malaria species </a:t>
            </a:r>
          </a:p>
          <a:p>
            <a:pPr algn="l"/>
            <a:r>
              <a:rPr lang="en-IN" altLang="en-US" b="1" dirty="0">
                <a:latin typeface="Times New Roman" panose="02020603050405020304" pitchFamily="18" charset="0"/>
                <a:cs typeface="Times New Roman" panose="02020603050405020304" pitchFamily="18" charset="0"/>
              </a:rPr>
              <a:t>Hence,This slide tells  about the dosage chart for treatment of Vivax Malaria </a:t>
            </a:r>
            <a:endParaRPr lang="en-US" b="1" dirty="0">
              <a:latin typeface="Times New Roman" panose="02020603050405020304" pitchFamily="18" charset="0"/>
              <a:cs typeface="Times New Roman" panose="02020603050405020304" pitchFamily="18" charset="0"/>
            </a:endParaRPr>
          </a:p>
          <a:p>
            <a:pPr algn="l"/>
            <a:r>
              <a:rPr lang="en-US" sz="1200" dirty="0">
                <a:effectLst/>
                <a:latin typeface="Times New Roman" panose="02020603050405020304" pitchFamily="18" charset="0"/>
                <a:ea typeface="Arial MT"/>
                <a:cs typeface="Times New Roman" panose="02020603050405020304" pitchFamily="18" charset="0"/>
              </a:rPr>
              <a:t>The medicine for treatment of </a:t>
            </a:r>
            <a:r>
              <a:rPr lang="en-US" sz="1200" i="1" dirty="0">
                <a:effectLst/>
                <a:latin typeface="Times New Roman" panose="02020603050405020304" pitchFamily="18" charset="0"/>
                <a:ea typeface="Arial MT"/>
                <a:cs typeface="Times New Roman" panose="02020603050405020304" pitchFamily="18" charset="0"/>
              </a:rPr>
              <a:t>Plasmodium vivax </a:t>
            </a:r>
            <a:r>
              <a:rPr lang="en-US" sz="1200" dirty="0">
                <a:effectLst/>
                <a:latin typeface="Times New Roman" panose="02020603050405020304" pitchFamily="18" charset="0"/>
                <a:ea typeface="Arial MT"/>
                <a:cs typeface="Times New Roman" panose="02020603050405020304" pitchFamily="18" charset="0"/>
              </a:rPr>
              <a:t>are Chloroquine and Primaquine.</a:t>
            </a:r>
          </a:p>
          <a:p>
            <a:pPr marL="0" indent="0" algn="l">
              <a:buNone/>
            </a:pPr>
            <a:r>
              <a:rPr lang="en-US" b="1" u="none" dirty="0">
                <a:latin typeface="Times New Roman" panose="02020603050405020304" pitchFamily="18" charset="0"/>
                <a:cs typeface="Times New Roman" panose="02020603050405020304" pitchFamily="18" charset="0"/>
              </a:rPr>
              <a:t>1. </a:t>
            </a:r>
            <a:r>
              <a:rPr lang="en-US" b="1" u="sng" dirty="0">
                <a:latin typeface="Times New Roman" panose="02020603050405020304" pitchFamily="18" charset="0"/>
                <a:cs typeface="Times New Roman" panose="02020603050405020304" pitchFamily="18" charset="0"/>
              </a:rPr>
              <a:t>Chloroquine:  </a:t>
            </a:r>
          </a:p>
          <a:p>
            <a:pPr marL="0" indent="0" algn="l">
              <a:buNone/>
            </a:pPr>
            <a:r>
              <a:rPr lang="en-US" sz="1200" dirty="0">
                <a:effectLst/>
                <a:latin typeface="Times New Roman" panose="02020603050405020304" pitchFamily="18" charset="0"/>
                <a:cs typeface="Times New Roman" panose="02020603050405020304" pitchFamily="18" charset="0"/>
              </a:rPr>
              <a:t>The tablets are given on different days as per age group.</a:t>
            </a:r>
          </a:p>
          <a:p>
            <a:pPr algn="l"/>
            <a:r>
              <a:rPr lang="en-US" sz="1200" dirty="0">
                <a:effectLst/>
                <a:latin typeface="Times New Roman" panose="02020603050405020304" pitchFamily="18" charset="0"/>
                <a:cs typeface="Times New Roman" panose="02020603050405020304" pitchFamily="18" charset="0"/>
              </a:rPr>
              <a:t>For example: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b="1" dirty="0">
                <a:effectLst/>
                <a:latin typeface="Times New Roman" panose="02020603050405020304" pitchFamily="18" charset="0"/>
                <a:cs typeface="Times New Roman" panose="02020603050405020304" pitchFamily="18" charset="0"/>
              </a:rPr>
              <a:t>For infants below 1 year of age</a:t>
            </a:r>
            <a:r>
              <a:rPr lang="en-US" sz="1200" dirty="0">
                <a:effectLst/>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the dosage of only chloroquine includes-</a:t>
            </a:r>
          </a:p>
          <a:p>
            <a:pPr marL="0" indent="0" algn="l">
              <a:buFont typeface="Arial" panose="020B0604020202020204" pitchFamily="34" charset="0"/>
              <a:buNone/>
            </a:pPr>
            <a:endParaRPr lang="en-US" sz="1200" dirty="0">
              <a:effectLst/>
              <a:latin typeface="Times New Roman" panose="02020603050405020304" pitchFamily="18" charset="0"/>
              <a:cs typeface="Times New Roman" panose="02020603050405020304" pitchFamily="18" charset="0"/>
            </a:endParaRPr>
          </a:p>
          <a:p>
            <a:pPr marL="0" indent="0" algn="l">
              <a:buFont typeface="Arial" panose="020B0604020202020204" pitchFamily="34" charset="0"/>
              <a:buNone/>
            </a:pPr>
            <a:r>
              <a:rPr lang="en-US" sz="1200" dirty="0">
                <a:effectLst/>
                <a:latin typeface="Times New Roman" panose="02020603050405020304" pitchFamily="18" charset="0"/>
                <a:cs typeface="Times New Roman" panose="02020603050405020304" pitchFamily="18" charset="0"/>
              </a:rPr>
              <a:t>Chloroquine ½ tablet per day is given for 2 days and ¼ tablet is given on 3</a:t>
            </a:r>
            <a:r>
              <a:rPr lang="en-US" sz="1200" baseline="30000" dirty="0">
                <a:effectLst/>
                <a:latin typeface="Times New Roman" panose="02020603050405020304" pitchFamily="18" charset="0"/>
                <a:cs typeface="Times New Roman" panose="02020603050405020304" pitchFamily="18" charset="0"/>
              </a:rPr>
              <a:t>rd</a:t>
            </a:r>
            <a:r>
              <a:rPr lang="en-US" sz="1200" dirty="0">
                <a:effectLst/>
                <a:latin typeface="Times New Roman" panose="02020603050405020304" pitchFamily="18" charset="0"/>
                <a:cs typeface="Times New Roman" panose="02020603050405020304" pitchFamily="18" charset="0"/>
              </a:rPr>
              <a:t> day.</a:t>
            </a:r>
          </a:p>
          <a:p>
            <a:pPr marL="171450" indent="-171450" algn="l">
              <a:buFont typeface="Arial" panose="020B0604020202020204" pitchFamily="34" charset="0"/>
              <a:buChar char="•"/>
            </a:pPr>
            <a:endParaRPr lang="en-US" sz="1200" dirty="0">
              <a:effectLst/>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b="1" dirty="0">
                <a:effectLst/>
                <a:latin typeface="Times New Roman" panose="02020603050405020304" pitchFamily="18" charset="0"/>
                <a:cs typeface="Times New Roman" panose="02020603050405020304" pitchFamily="18" charset="0"/>
              </a:rPr>
              <a:t>For children between 1 to 5 years of age</a:t>
            </a:r>
            <a:r>
              <a:rPr lang="en-US" sz="1200" dirty="0">
                <a:effectLst/>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the dosage of chloroquine and primaquine includes-</a:t>
            </a:r>
          </a:p>
          <a:p>
            <a:pPr marL="0" indent="0" algn="l">
              <a:buFont typeface="Arial" panose="020B0604020202020204" pitchFamily="34" charset="0"/>
              <a:buNone/>
            </a:pPr>
            <a:endParaRPr lang="en-US" sz="1200" dirty="0">
              <a:effectLst/>
              <a:latin typeface="Times New Roman" panose="02020603050405020304" pitchFamily="18" charset="0"/>
              <a:cs typeface="Times New Roman" panose="02020603050405020304" pitchFamily="18" charset="0"/>
            </a:endParaRPr>
          </a:p>
          <a:p>
            <a:pPr marL="0" indent="0" algn="l">
              <a:buFont typeface="Arial" panose="020B0604020202020204" pitchFamily="34" charset="0"/>
              <a:buNone/>
            </a:pPr>
            <a:r>
              <a:rPr lang="en-IN" sz="1200" dirty="0">
                <a:effectLst/>
                <a:latin typeface="Times New Roman" panose="02020603050405020304" pitchFamily="18" charset="0"/>
                <a:cs typeface="Times New Roman" panose="02020603050405020304" pitchFamily="18" charset="0"/>
              </a:rPr>
              <a:t>Chloroquine: 1 tablet is given for 2 days together with Primaquine 2.5 mg. On 3</a:t>
            </a:r>
            <a:r>
              <a:rPr lang="en-IN" sz="1200" baseline="30000" dirty="0">
                <a:effectLst/>
                <a:latin typeface="Times New Roman" panose="02020603050405020304" pitchFamily="18" charset="0"/>
                <a:cs typeface="Times New Roman" panose="02020603050405020304" pitchFamily="18" charset="0"/>
              </a:rPr>
              <a:t>rd</a:t>
            </a:r>
            <a:r>
              <a:rPr lang="en-IN" sz="1200" dirty="0">
                <a:effectLst/>
                <a:latin typeface="Times New Roman" panose="02020603050405020304" pitchFamily="18" charset="0"/>
                <a:cs typeface="Times New Roman" panose="02020603050405020304" pitchFamily="18" charset="0"/>
              </a:rPr>
              <a:t> day, ½ tablet of chloroquine and 1 tablet of primaquine is provided.</a:t>
            </a:r>
          </a:p>
          <a:p>
            <a:pPr marL="171450" indent="-171450" algn="l">
              <a:buFont typeface="Arial" panose="020B0604020202020204" pitchFamily="34" charset="0"/>
              <a:buChar char="•"/>
            </a:pPr>
            <a:endParaRPr lang="en-IN" dirty="0">
              <a:latin typeface="Times New Roman" panose="02020603050405020304" pitchFamily="18" charset="0"/>
              <a:cs typeface="Times New Roman" panose="02020603050405020304" pitchFamily="18" charset="0"/>
            </a:endParaRPr>
          </a:p>
          <a:p>
            <a:pPr marL="171450" indent="-171450" algn="l">
              <a:buFont typeface="Arial" panose="020B0604020202020204" pitchFamily="34" charset="0"/>
              <a:buChar char="•"/>
            </a:pPr>
            <a:r>
              <a:rPr lang="en-IN" b="1" dirty="0">
                <a:latin typeface="Times New Roman" panose="02020603050405020304" pitchFamily="18" charset="0"/>
                <a:cs typeface="Times New Roman" panose="02020603050405020304" pitchFamily="18" charset="0"/>
              </a:rPr>
              <a:t>For treatment of children between 5-9 years of age</a:t>
            </a:r>
            <a:r>
              <a:rPr lang="en-IN" dirty="0">
                <a:latin typeface="Times New Roman" panose="02020603050405020304" pitchFamily="18" charset="0"/>
                <a:cs typeface="Times New Roman" panose="02020603050405020304" pitchFamily="18" charset="0"/>
              </a:rPr>
              <a:t>, the dosage of chloroquine and primaquine includes-</a:t>
            </a:r>
          </a:p>
          <a:p>
            <a:pPr algn="l"/>
            <a:endParaRPr lang="en-IN" dirty="0">
              <a:latin typeface="Times New Roman" panose="02020603050405020304" pitchFamily="18" charset="0"/>
              <a:cs typeface="Times New Roman" panose="02020603050405020304" pitchFamily="18" charset="0"/>
            </a:endParaRPr>
          </a:p>
          <a:p>
            <a:pPr algn="l"/>
            <a:r>
              <a:rPr lang="en-IN" dirty="0">
                <a:latin typeface="Times New Roman" panose="02020603050405020304" pitchFamily="18" charset="0"/>
                <a:cs typeface="Times New Roman" panose="02020603050405020304" pitchFamily="18" charset="0"/>
              </a:rPr>
              <a:t>2 tablets Chloroquine 250 mg  and 2 tablets of primaquine 2.5 mg for 1</a:t>
            </a:r>
            <a:r>
              <a:rPr lang="en-IN" baseline="30000" dirty="0">
                <a:latin typeface="Times New Roman" panose="02020603050405020304" pitchFamily="18" charset="0"/>
                <a:cs typeface="Times New Roman" panose="02020603050405020304" pitchFamily="18" charset="0"/>
              </a:rPr>
              <a:t>st</a:t>
            </a:r>
            <a:r>
              <a:rPr lang="en-IN" dirty="0">
                <a:latin typeface="Times New Roman" panose="02020603050405020304" pitchFamily="18" charset="0"/>
                <a:cs typeface="Times New Roman" panose="02020603050405020304" pitchFamily="18" charset="0"/>
              </a:rPr>
              <a:t> two days and then 1 tablet of chloroquine and 2 tablets of primaquine on 3</a:t>
            </a:r>
            <a:r>
              <a:rPr lang="en-IN" baseline="30000" dirty="0">
                <a:latin typeface="Times New Roman" panose="02020603050405020304" pitchFamily="18" charset="0"/>
                <a:cs typeface="Times New Roman" panose="02020603050405020304" pitchFamily="18" charset="0"/>
              </a:rPr>
              <a:t>rd</a:t>
            </a:r>
            <a:r>
              <a:rPr lang="en-IN" dirty="0">
                <a:latin typeface="Times New Roman" panose="02020603050405020304" pitchFamily="18" charset="0"/>
                <a:cs typeface="Times New Roman" panose="02020603050405020304" pitchFamily="18" charset="0"/>
              </a:rPr>
              <a:t> day. The primaquine 2 tablets are given for a total of 14 days for complete treatment</a:t>
            </a:r>
          </a:p>
          <a:p>
            <a:pPr algn="l"/>
            <a:endParaRPr lang="en-IN" dirty="0">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IN" b="1" dirty="0">
                <a:latin typeface="Times New Roman" panose="02020603050405020304" pitchFamily="18" charset="0"/>
                <a:cs typeface="Times New Roman" panose="02020603050405020304" pitchFamily="18" charset="0"/>
              </a:rPr>
              <a:t>For treatment of children between 9 and 15 years</a:t>
            </a:r>
            <a:r>
              <a:rPr lang="en-IN" dirty="0">
                <a:latin typeface="Times New Roman" panose="02020603050405020304" pitchFamily="18" charset="0"/>
                <a:cs typeface="Times New Roman" panose="02020603050405020304" pitchFamily="18" charset="0"/>
              </a:rPr>
              <a:t>, the dosage of chloroquine and primaquine includes-</a:t>
            </a:r>
          </a:p>
          <a:p>
            <a:pPr marL="0" indent="0" algn="l">
              <a:buFont typeface="Arial" panose="020B0604020202020204" pitchFamily="34" charset="0"/>
              <a:buNone/>
            </a:pPr>
            <a:endParaRPr lang="en-IN" dirty="0">
              <a:latin typeface="Times New Roman" panose="02020603050405020304" pitchFamily="18" charset="0"/>
              <a:cs typeface="Times New Roman" panose="02020603050405020304" pitchFamily="18" charset="0"/>
            </a:endParaRPr>
          </a:p>
          <a:p>
            <a:pPr algn="l"/>
            <a:r>
              <a:rPr lang="en-IN" dirty="0">
                <a:latin typeface="Times New Roman" panose="02020603050405020304" pitchFamily="18" charset="0"/>
                <a:cs typeface="Times New Roman" panose="02020603050405020304" pitchFamily="18" charset="0"/>
              </a:rPr>
              <a:t>3 tablets of Chloroquine 250 mg and 4 tablets of primaquine 2.5 mg is given for 1</a:t>
            </a:r>
            <a:r>
              <a:rPr lang="en-IN" baseline="30000" dirty="0">
                <a:latin typeface="Times New Roman" panose="02020603050405020304" pitchFamily="18" charset="0"/>
                <a:cs typeface="Times New Roman" panose="02020603050405020304" pitchFamily="18" charset="0"/>
              </a:rPr>
              <a:t>st</a:t>
            </a:r>
            <a:r>
              <a:rPr lang="en-IN" dirty="0">
                <a:latin typeface="Times New Roman" panose="02020603050405020304" pitchFamily="18" charset="0"/>
                <a:cs typeface="Times New Roman" panose="02020603050405020304" pitchFamily="18" charset="0"/>
              </a:rPr>
              <a:t> 2 days followed by 2 tablets of chloroquine and 4 tablets of primaquine on Day 3. Primaquine is continued for14 days for complete treatment</a:t>
            </a:r>
          </a:p>
          <a:p>
            <a:pPr marL="171450" indent="-171450" algn="l">
              <a:buFont typeface="Arial" panose="020B0604020202020204" pitchFamily="34" charset="0"/>
              <a:buChar char="•"/>
            </a:pPr>
            <a:endParaRPr lang="en-IN" sz="1200" dirty="0">
              <a:effectLst/>
              <a:latin typeface="Times New Roman" panose="02020603050405020304" pitchFamily="18" charset="0"/>
              <a:cs typeface="Times New Roman" panose="02020603050405020304" pitchFamily="18" charset="0"/>
            </a:endParaRPr>
          </a:p>
          <a:p>
            <a:pPr marL="171450" indent="-171450" algn="l">
              <a:buFont typeface="Arial" panose="020B0604020202020204" pitchFamily="34" charset="0"/>
              <a:buChar char="•"/>
            </a:pPr>
            <a:r>
              <a:rPr lang="en-IN" b="1" dirty="0">
                <a:latin typeface="Times New Roman" panose="02020603050405020304" pitchFamily="18" charset="0"/>
                <a:cs typeface="Times New Roman" panose="02020603050405020304" pitchFamily="18" charset="0"/>
              </a:rPr>
              <a:t>For all patients above 15 years</a:t>
            </a:r>
            <a:r>
              <a:rPr lang="en-IN" dirty="0">
                <a:latin typeface="Times New Roman" panose="02020603050405020304" pitchFamily="18" charset="0"/>
                <a:cs typeface="Times New Roman" panose="02020603050405020304" pitchFamily="18" charset="0"/>
              </a:rPr>
              <a:t>, the dosage of chloroquine and primaquine includes-</a:t>
            </a:r>
          </a:p>
          <a:p>
            <a:pPr marL="0" indent="0" algn="l">
              <a:buFont typeface="Arial" panose="020B0604020202020204" pitchFamily="34" charset="0"/>
              <a:buNone/>
            </a:pPr>
            <a:endParaRPr lang="en-IN" dirty="0">
              <a:latin typeface="Times New Roman" panose="02020603050405020304" pitchFamily="18" charset="0"/>
              <a:cs typeface="Times New Roman" panose="02020603050405020304" pitchFamily="18" charset="0"/>
            </a:endParaRPr>
          </a:p>
          <a:p>
            <a:pPr algn="l"/>
            <a:r>
              <a:rPr lang="en-IN" dirty="0">
                <a:latin typeface="Times New Roman" panose="02020603050405020304" pitchFamily="18" charset="0"/>
                <a:cs typeface="Times New Roman" panose="02020603050405020304" pitchFamily="18" charset="0"/>
              </a:rPr>
              <a:t>4 tablets of Chloroquine 250 mg  and 6 tablets of primaquine 2.5 mg is given for 2 days, followed by 2 tablets of chloroquine and 6 tablets of primaquine on Day 3.</a:t>
            </a:r>
          </a:p>
          <a:p>
            <a:pPr algn="l"/>
            <a:r>
              <a:rPr lang="en-IN" dirty="0">
                <a:latin typeface="Times New Roman" panose="02020603050405020304" pitchFamily="18" charset="0"/>
                <a:cs typeface="Times New Roman" panose="02020603050405020304" pitchFamily="18" charset="0"/>
              </a:rPr>
              <a:t>Primaquine is then continued for a total of 14 days for complete treatment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lang="en-US"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b="1" dirty="0">
                <a:latin typeface="Times New Roman" panose="02020603050405020304" pitchFamily="18" charset="0"/>
                <a:cs typeface="Times New Roman" panose="02020603050405020304" pitchFamily="18" charset="0"/>
              </a:rPr>
              <a:t>2. </a:t>
            </a:r>
            <a:r>
              <a:rPr lang="en-US" b="1" u="sng" dirty="0">
                <a:latin typeface="Times New Roman" panose="02020603050405020304" pitchFamily="18" charset="0"/>
                <a:cs typeface="Times New Roman" panose="02020603050405020304" pitchFamily="18" charset="0"/>
              </a:rPr>
              <a:t>Primaquine</a:t>
            </a:r>
            <a:r>
              <a:rPr lang="en-US" b="1" u="none"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0.25 mg/kg body weight daily for 14 days should be given under supervision.</a:t>
            </a:r>
            <a:endParaRPr lang="en-IN" dirty="0">
              <a:latin typeface="Times New Roman" panose="02020603050405020304" pitchFamily="18" charset="0"/>
              <a:cs typeface="Times New Roman" panose="02020603050405020304" pitchFamily="18" charset="0"/>
            </a:endParaRPr>
          </a:p>
          <a:p>
            <a:pPr algn="l"/>
            <a:endParaRPr lang="en-GB"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235F70-C1D8-45EF-B98B-E085B737B4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74955" lvl="0" indent="0" algn="l" defTabSz="914400" rtl="0" eaLnBrk="1" fontAlgn="auto" latinLnBrk="0" hangingPunct="1">
              <a:lnSpc>
                <a:spcPct val="107000"/>
              </a:lnSpc>
              <a:spcBef>
                <a:spcPts val="200"/>
              </a:spcBef>
              <a:spcAft>
                <a:spcPts val="0"/>
              </a:spcAft>
              <a:buClrTx/>
              <a:buSzTx/>
              <a:buFont typeface="Symbol" panose="05050102010706020507" pitchFamily="18" charset="2"/>
              <a:buNone/>
              <a:tabLst>
                <a:tab pos="341630" algn="l"/>
              </a:tabLst>
              <a:defRPr/>
            </a:pPr>
            <a:r>
              <a:rPr kumimoji="0" lang="en-IN" sz="1200" b="1"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Now we will learn about the treatment of uncomplicated malaria. </a:t>
            </a:r>
          </a:p>
          <a:p>
            <a:pPr marL="0" marR="274955" lvl="0" indent="0" algn="l" defTabSz="914400" rtl="0" eaLnBrk="1" fontAlgn="auto" latinLnBrk="0" hangingPunct="1">
              <a:lnSpc>
                <a:spcPct val="107000"/>
              </a:lnSpc>
              <a:spcBef>
                <a:spcPts val="200"/>
              </a:spcBef>
              <a:spcAft>
                <a:spcPts val="0"/>
              </a:spcAft>
              <a:buClrTx/>
              <a:buSzTx/>
              <a:buFont typeface="Symbol" panose="05050102010706020507" pitchFamily="18" charset="2"/>
              <a:buNone/>
              <a:tabLst>
                <a:tab pos="341630" algn="l"/>
              </a:tabLst>
              <a:defRPr/>
            </a:pPr>
            <a:r>
              <a:rPr kumimoji="0" lang="en-IN" sz="1200" b="1"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This slide explains about treatment of Falciparum Malaria.</a:t>
            </a:r>
          </a:p>
          <a:p>
            <a:pPr marL="0" marR="274955" lvl="0" indent="0" algn="l" defTabSz="914400" rtl="0" eaLnBrk="1" fontAlgn="auto" latinLnBrk="0" hangingPunct="1">
              <a:lnSpc>
                <a:spcPct val="107000"/>
              </a:lnSpc>
              <a:spcBef>
                <a:spcPts val="200"/>
              </a:spcBef>
              <a:spcAft>
                <a:spcPts val="0"/>
              </a:spcAft>
              <a:buClrTx/>
              <a:buSzTx/>
              <a:buFont typeface="Symbol" panose="05050102010706020507" pitchFamily="18" charset="2"/>
              <a:buNone/>
              <a:tabLst>
                <a:tab pos="341630" algn="l"/>
              </a:tabLst>
              <a:defRPr/>
            </a:pPr>
            <a:endParaRPr kumimoji="0" lang="en-IN" sz="1200" b="1"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endParaRPr>
          </a:p>
          <a:p>
            <a:pPr marL="0" marR="274955" lvl="0" indent="0" algn="l" defTabSz="914400" rtl="0" eaLnBrk="1" fontAlgn="auto" latinLnBrk="0" hangingPunct="1">
              <a:lnSpc>
                <a:spcPct val="107000"/>
              </a:lnSpc>
              <a:spcBef>
                <a:spcPts val="200"/>
              </a:spcBef>
              <a:spcAft>
                <a:spcPts val="0"/>
              </a:spcAft>
              <a:buClrTx/>
              <a:buSzTx/>
              <a:buFont typeface="Symbol" panose="05050102010706020507" pitchFamily="18" charset="2"/>
              <a:buNone/>
              <a:tabLst>
                <a:tab pos="341630" algn="l"/>
              </a:tabLst>
              <a:defRPr/>
            </a:pPr>
            <a:r>
              <a:rPr kumimoji="0" lang="en-IN" sz="1200" b="0"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 For </a:t>
            </a:r>
            <a:r>
              <a:rPr kumimoji="0" lang="en-IN" sz="1200" b="0" i="1"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Plasmodium falciparum </a:t>
            </a:r>
            <a:r>
              <a:rPr kumimoji="0" lang="en-IN" sz="1200" b="0"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malaria the treatment is different for the Northeast states like Assam, Mizoram, Manipur, Nagaland, Meghalaya, Tripura and Sikkim and it is different for other states.</a:t>
            </a:r>
          </a:p>
          <a:p>
            <a:pPr marL="0" marR="274955" lvl="0" indent="0" algn="l" defTabSz="914400" rtl="0" eaLnBrk="1" fontAlgn="auto" latinLnBrk="0" hangingPunct="1">
              <a:lnSpc>
                <a:spcPct val="107000"/>
              </a:lnSpc>
              <a:spcBef>
                <a:spcPts val="200"/>
              </a:spcBef>
              <a:spcAft>
                <a:spcPts val="0"/>
              </a:spcAft>
              <a:buClrTx/>
              <a:buSzTx/>
              <a:buFont typeface="Symbol" panose="05050102010706020507" pitchFamily="18" charset="2"/>
              <a:buNone/>
              <a:tabLst>
                <a:tab pos="341630" algn="l"/>
              </a:tabLst>
              <a:defRPr/>
            </a:pPr>
            <a:endParaRPr kumimoji="0" lang="en-IN" sz="1200" b="0"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endParaRPr>
          </a:p>
          <a:p>
            <a:r>
              <a:rPr kumimoji="0" lang="en-IN" sz="1200" b="0" i="0" u="none" strike="noStrike" kern="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The treatment for all other states is </a:t>
            </a:r>
            <a:r>
              <a:rPr kumimoji="0" lang="en-IN" sz="1200" b="1"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Artemisinin</a:t>
            </a:r>
            <a:r>
              <a:rPr kumimoji="0" lang="en-IN" sz="1200" b="1" i="0" u="none" strike="noStrike" kern="1200" cap="none" spc="-15"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 </a:t>
            </a:r>
            <a:r>
              <a:rPr kumimoji="0" lang="en-IN" sz="1200" b="1"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based</a:t>
            </a:r>
            <a:r>
              <a:rPr kumimoji="0" lang="en-IN" sz="1200" b="1" i="0" u="none" strike="noStrike" kern="1200" cap="none" spc="-1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 </a:t>
            </a:r>
            <a:r>
              <a:rPr kumimoji="0" lang="en-IN" sz="1200" b="1"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Combination</a:t>
            </a:r>
            <a:r>
              <a:rPr kumimoji="0" lang="en-IN" sz="1200" b="1" i="0" u="none" strike="noStrike" kern="1200" cap="none" spc="-5"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 </a:t>
            </a:r>
            <a:r>
              <a:rPr kumimoji="0" lang="en-IN" sz="1200" b="1"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Therapy</a:t>
            </a:r>
            <a:r>
              <a:rPr kumimoji="0" lang="en-IN" sz="1200" b="1" i="0" u="none" strike="noStrike" kern="1200" cap="none" spc="-3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 </a:t>
            </a:r>
            <a:r>
              <a:rPr kumimoji="0" lang="en-IN" sz="1200" b="1"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(ACT-SP) </a:t>
            </a:r>
            <a:r>
              <a:rPr kumimoji="0" lang="en-IN" sz="1200" b="0"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This includes Tablet Artusunate 25 mg) and tablet Sulfadoxin Pyremethamine (SP)</a:t>
            </a:r>
          </a:p>
          <a:p>
            <a:endParaRPr kumimoji="0" lang="en-IN" sz="1200" b="0"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endParaRPr>
          </a:p>
          <a:p>
            <a:r>
              <a:rPr kumimoji="0" lang="en-IN" sz="1200" b="0"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For the Northeast states, it is </a:t>
            </a:r>
            <a:r>
              <a:rPr kumimoji="0" lang="en-IN" sz="1200" b="1"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ACT-AL</a:t>
            </a:r>
            <a:r>
              <a:rPr kumimoji="0" lang="en-IN" sz="1200" b="0"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 This includes Tablet Artesunate ( 25 mg)  and Tablet Lumifantrine 120 mg)</a:t>
            </a:r>
          </a:p>
          <a:p>
            <a:pPr marL="0" marR="0" lvl="0" indent="0" algn="l" defTabSz="914400" rtl="0" eaLnBrk="1" fontAlgn="auto" latinLnBrk="0" hangingPunct="1">
              <a:lnSpc>
                <a:spcPct val="100000"/>
              </a:lnSpc>
              <a:spcBef>
                <a:spcPts val="0"/>
              </a:spcBef>
              <a:spcAft>
                <a:spcPts val="0"/>
              </a:spcAft>
              <a:buClrTx/>
              <a:buSzTx/>
              <a:buFontTx/>
              <a:buNone/>
              <a:defRPr/>
            </a:pPr>
            <a:r>
              <a:rPr kumimoji="0" lang="en-IN" sz="1200" b="0"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In all states additionally,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Primaquine</a:t>
            </a:r>
            <a:r>
              <a:rPr kumimoji="0" lang="en-US" sz="1600" b="0" i="0" u="none" strike="noStrike" kern="1200" cap="none" spc="-10"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tablets</a:t>
            </a:r>
            <a:r>
              <a:rPr kumimoji="0" lang="en-US" sz="1600" b="0" i="0" u="none" strike="noStrike" kern="1200" cap="none" spc="-10"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should</a:t>
            </a:r>
            <a:r>
              <a:rPr kumimoji="0" lang="en-US" sz="1600" b="0" i="0" u="none" strike="noStrike" kern="1200" cap="none" spc="-20"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be</a:t>
            </a:r>
            <a:r>
              <a:rPr kumimoji="0" lang="en-US" sz="1600" b="0" i="0" u="none" strike="noStrike" kern="1200" cap="none" spc="-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given</a:t>
            </a:r>
            <a:r>
              <a:rPr kumimoji="0" lang="en-US" sz="1600" b="0" i="0" u="none" strike="noStrike" kern="1200" cap="none" spc="-2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on</a:t>
            </a:r>
            <a:r>
              <a:rPr kumimoji="0" lang="en-US" sz="1600" b="0" i="0" u="none" strike="noStrike" kern="1200" cap="none" spc="-20"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the</a:t>
            </a:r>
            <a:r>
              <a:rPr kumimoji="0" lang="en-US" sz="1600" b="0" i="0" u="none" strike="noStrike" kern="1200" cap="none" spc="-20"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second</a:t>
            </a:r>
            <a:r>
              <a:rPr kumimoji="0" lang="en-US" sz="1600" b="0" i="0" u="none" strike="noStrike" kern="1200" cap="none" spc="-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day only for 1 day.</a:t>
            </a:r>
          </a:p>
          <a:p>
            <a:endParaRPr kumimoji="0" lang="en-GB" sz="1600" b="1" i="0" u="none" strike="noStrike" kern="1200" cap="none" spc="0" normalizeH="0" baseline="0" noProof="0" dirty="0">
              <a:ln>
                <a:noFill/>
              </a:ln>
              <a:solidFill>
                <a:srgbClr val="2F5496"/>
              </a:solidFill>
              <a:effectLst/>
              <a:uLnTx/>
              <a:uFillTx/>
              <a:latin typeface="Calibri Light" panose="020F0302020204030204" pitchFamily="34" charset="0"/>
              <a:ea typeface="Times New Roman" panose="02020603050405020304" pitchFamily="18" charset="0"/>
              <a:cs typeface="Mangal"/>
            </a:endParaRPr>
          </a:p>
          <a:p>
            <a:pPr marL="171450" indent="-171450">
              <a:buFont typeface="Arial" panose="020B0604020202020204" pitchFamily="34" charset="0"/>
              <a:buChar cha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All</a:t>
            </a:r>
            <a:r>
              <a:rPr kumimoji="0" lang="en-US" sz="1200" b="0" i="0" u="none" strike="noStrike" kern="1200" cap="none" spc="-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tablets</a:t>
            </a:r>
            <a:r>
              <a:rPr kumimoji="0" lang="en-US" sz="1200" b="0" i="0" u="none" strike="noStrike" kern="1200" cap="none" spc="-20"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for</a:t>
            </a:r>
            <a:r>
              <a:rPr kumimoji="0" lang="en-US" sz="1200" b="0" i="0" u="none" strike="noStrike" kern="1200" cap="none" spc="-10"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a</a:t>
            </a:r>
            <a:r>
              <a:rPr kumimoji="0" lang="en-US" sz="1200" b="0" i="0" u="none" strike="noStrike" kern="1200" cap="none" spc="-1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day</a:t>
            </a:r>
            <a:r>
              <a:rPr kumimoji="0" lang="en-US" sz="1200" b="0" i="0" u="none" strike="noStrike" kern="1200" cap="none" spc="-3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should</a:t>
            </a:r>
            <a:r>
              <a:rPr kumimoji="0" lang="en-US" sz="1200" b="0" i="0" u="none" strike="noStrike" kern="1200" cap="none" spc="-20"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be</a:t>
            </a:r>
            <a:r>
              <a:rPr kumimoji="0" lang="en-US" sz="1200" b="0" i="0" u="none" strike="noStrike" kern="1200" cap="none" spc="-1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taken</a:t>
            </a:r>
            <a:r>
              <a:rPr kumimoji="0" lang="en-US" sz="1200" b="0" i="0" u="none" strike="noStrike" kern="1200" cap="none" spc="-20"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together,</a:t>
            </a:r>
            <a:r>
              <a:rPr kumimoji="0" lang="en-US" sz="1200" b="0" i="0" u="none" strike="noStrike" kern="1200" cap="none" spc="-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swallowed</a:t>
            </a:r>
            <a:r>
              <a:rPr kumimoji="0" lang="en-US" sz="1200" b="0" i="0" u="none" strike="noStrike" kern="1200" cap="none" spc="-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with water. </a:t>
            </a:r>
          </a:p>
          <a:p>
            <a:pPr marL="171450" indent="-171450">
              <a:buFont typeface="Arial" panose="020B0604020202020204" pitchFamily="34" charset="0"/>
              <a:buChar cha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ACT</a:t>
            </a:r>
            <a:r>
              <a:rPr kumimoji="0" lang="en-US" sz="1200" b="0" i="0" u="none" strike="noStrike" kern="1200" cap="none" spc="-20"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is</a:t>
            </a:r>
            <a:r>
              <a:rPr kumimoji="0" lang="en-US" sz="1200" b="0" i="0" u="none" strike="noStrike" kern="1200" cap="none" spc="-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not</a:t>
            </a:r>
            <a:r>
              <a:rPr kumimoji="0" lang="en-US" sz="1200" b="0" i="0" u="none" strike="noStrike" kern="1200" cap="none" spc="-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to</a:t>
            </a:r>
            <a:r>
              <a:rPr kumimoji="0" lang="en-US" sz="1200" b="0" i="0" u="none" strike="noStrike" kern="1200" cap="none" spc="-10"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be</a:t>
            </a:r>
            <a:r>
              <a:rPr kumimoji="0" lang="en-US" sz="1200" b="0" i="0" u="none" strike="noStrike" kern="1200" cap="none" spc="-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given</a:t>
            </a:r>
            <a:r>
              <a:rPr kumimoji="0" lang="en-US" sz="1200" b="0" i="0" u="none" strike="noStrike" kern="1200" cap="none" spc="-1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in</a:t>
            </a:r>
            <a:r>
              <a:rPr kumimoji="0" lang="en-US" sz="1200" b="0" i="0" u="none" strike="noStrike" kern="1200" cap="none" spc="-1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1st</a:t>
            </a:r>
            <a:r>
              <a:rPr kumimoji="0" lang="en-US" sz="1200" b="0" i="0" u="none" strike="noStrike" kern="1200" cap="none" spc="-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trimester</a:t>
            </a:r>
            <a:r>
              <a:rPr kumimoji="0" lang="en-US" sz="1200" b="0" i="0" u="none" strike="noStrike" kern="1200" cap="none" spc="-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of</a:t>
            </a:r>
            <a:r>
              <a:rPr kumimoji="0" lang="en-US" sz="1200" b="0" i="0" u="none" strike="noStrike" kern="1200" cap="none" spc="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pregnancy. </a:t>
            </a:r>
          </a:p>
          <a:p>
            <a:pPr marL="171450" marR="176530" lvl="0" indent="-171450" algn="l" defTabSz="914400" rtl="0" eaLnBrk="1" fontAlgn="auto" latinLnBrk="0" hangingPunct="1">
              <a:lnSpc>
                <a:spcPct val="100000"/>
              </a:lnSpc>
              <a:spcBef>
                <a:spcPts val="700"/>
              </a:spcBef>
              <a:spcAft>
                <a:spcPts val="0"/>
              </a:spcAft>
              <a:buClrTx/>
              <a:buSzTx/>
              <a:buFont typeface="Arial" panose="020B0604020202020204" pitchFamily="34" charset="0"/>
              <a:buChar char="•"/>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SP</a:t>
            </a:r>
            <a:r>
              <a:rPr kumimoji="0" lang="en-US" sz="1200" b="0" i="0" u="none" strike="noStrike" kern="1200" cap="none" spc="-1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is not</a:t>
            </a:r>
            <a:r>
              <a:rPr kumimoji="0" lang="en-US" sz="1200" b="0" i="0" u="none" strike="noStrike" kern="1200" cap="none" spc="-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to be</a:t>
            </a:r>
            <a:r>
              <a:rPr kumimoji="0" lang="en-US" sz="1200" b="0" i="0" u="none" strike="noStrike" kern="1200" cap="none" spc="-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prescribed for</a:t>
            </a:r>
            <a:r>
              <a:rPr kumimoji="0" lang="en-US" sz="1200" b="0" i="0" u="none" strike="noStrike" kern="1200" cap="none" spc="-1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children</a:t>
            </a:r>
            <a:r>
              <a:rPr kumimoji="0" lang="en-US" sz="1200" b="0" i="0" u="none" strike="noStrike" kern="1200" cap="none" spc="-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&lt;5 months</a:t>
            </a:r>
            <a:r>
              <a:rPr kumimoji="0" lang="en-US" sz="1200" b="0" i="0" u="none" strike="noStrike" kern="1200" cap="none" spc="-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of age</a:t>
            </a:r>
            <a:r>
              <a:rPr kumimoji="0" lang="en-US" sz="1200" b="0" i="0" u="none" strike="noStrike" kern="1200" cap="none" spc="-10"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and should</a:t>
            </a:r>
            <a:r>
              <a:rPr kumimoji="0" lang="en-US" sz="1200" b="0" i="0" u="none" strike="noStrike" kern="1200" cap="none" spc="-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be</a:t>
            </a:r>
            <a:r>
              <a:rPr kumimoji="0" lang="en-US" sz="1200" b="0" i="0" u="none" strike="noStrike" kern="1200" cap="none" spc="-10"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treated with</a:t>
            </a:r>
            <a:r>
              <a:rPr kumimoji="0" lang="en-US" sz="1200" b="0" i="0" u="none" strike="noStrike" kern="1200" cap="none" spc="-28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 alternate</a:t>
            </a:r>
            <a:r>
              <a:rPr kumimoji="0" lang="en-US" sz="1200" b="0" i="0" u="none" strike="noStrike" kern="1200" cap="none" spc="-5" normalizeH="0" baseline="0" noProof="0" dirty="0">
                <a:ln>
                  <a:noFill/>
                </a:ln>
                <a:solidFill>
                  <a:prstClr val="black"/>
                </a:solidFill>
                <a:effectLst/>
                <a:uLnTx/>
                <a:uFillTx/>
                <a:latin typeface="Calibri" panose="020F0502020204030204" pitchFamily="34" charset="0"/>
                <a:ea typeface="Arial MT"/>
                <a:cs typeface="Arial MT"/>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Arial MT"/>
                <a:cs typeface="Arial MT"/>
              </a:rPr>
              <a:t>ACT</a:t>
            </a:r>
          </a:p>
          <a:p>
            <a:pPr marL="0" marR="0" lvl="0" indent="0" algn="l" defTabSz="914400" rtl="0" eaLnBrk="1" fontAlgn="auto" latinLnBrk="0" hangingPunct="1">
              <a:lnSpc>
                <a:spcPct val="107000"/>
              </a:lnSpc>
              <a:spcBef>
                <a:spcPts val="1075"/>
              </a:spcBef>
              <a:spcAft>
                <a:spcPts val="0"/>
              </a:spcAft>
              <a:buClrTx/>
              <a:buSzTx/>
              <a:buFontTx/>
              <a:buNone/>
              <a:defRPr/>
            </a:pPr>
            <a:endParaRPr kumimoji="0" lang="en-IN" sz="1200" b="1" i="0" u="none" strike="noStrike" kern="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235F70-C1D8-45EF-B98B-E085B737B4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IN" sz="1200" b="1" i="0" u="none" strike="noStrike" kern="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This slide describes The treatment chart   for all states other than the Northeast states. </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en-IN" sz="1200" b="1" i="0" u="none" strike="noStrike" kern="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IN" sz="1200" b="0" i="0" u="none" strike="noStrike" kern="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It is </a:t>
            </a:r>
            <a:r>
              <a:rPr kumimoji="0" lang="en-IN" sz="1200" b="1"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Artemisinin</a:t>
            </a:r>
            <a:r>
              <a:rPr kumimoji="0" lang="en-IN" sz="1200" b="1" i="0" u="none" strike="noStrike" kern="1200" cap="none" spc="-15"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 </a:t>
            </a:r>
            <a:r>
              <a:rPr kumimoji="0" lang="en-IN" sz="1200" b="1"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based</a:t>
            </a:r>
            <a:r>
              <a:rPr kumimoji="0" lang="en-IN" sz="1200" b="1" i="0" u="none" strike="noStrike" kern="1200" cap="none" spc="-1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 </a:t>
            </a:r>
            <a:r>
              <a:rPr kumimoji="0" lang="en-IN" sz="1200" b="1"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Combination</a:t>
            </a:r>
            <a:r>
              <a:rPr kumimoji="0" lang="en-IN" sz="1200" b="1" i="0" u="none" strike="noStrike" kern="1200" cap="none" spc="-5"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 </a:t>
            </a:r>
            <a:r>
              <a:rPr kumimoji="0" lang="en-IN" sz="1200" b="1"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Therapy</a:t>
            </a:r>
            <a:r>
              <a:rPr kumimoji="0" lang="en-IN" sz="1200" b="1" i="0" u="none" strike="noStrike" kern="1200" cap="none" spc="-3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 </a:t>
            </a:r>
            <a:r>
              <a:rPr kumimoji="0" lang="en-IN" sz="1200" b="1"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(ACT-SP) </a:t>
            </a:r>
            <a:r>
              <a:rPr kumimoji="0" lang="en-IN" sz="1200" b="0" i="0" u="none" strike="noStrike" kern="1200" cap="none" spc="0" normalizeH="0" baseline="0" noProof="0" dirty="0">
                <a:ln>
                  <a:noFill/>
                </a:ln>
                <a:solidFill>
                  <a:srgbClr val="2F5496"/>
                </a:solidFill>
                <a:effectLst/>
                <a:uLnTx/>
                <a:uFillTx/>
                <a:latin typeface="Calibri" panose="020F0502020204030204" pitchFamily="34" charset="0"/>
                <a:ea typeface="Times New Roman" panose="02020603050405020304" pitchFamily="18" charset="0"/>
                <a:cs typeface="Mangal"/>
              </a:rPr>
              <a:t>This includes Tablet Artusunate 25 mg) and tablet Sulfadoxin Pyremethamine (SP)</a:t>
            </a:r>
          </a:p>
          <a:p>
            <a:endParaRPr kumimoji="0" lang="en-IN" sz="1200" b="0" i="0" u="none" strike="noStrike" kern="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r>
              <a:rPr kumimoji="0" lang="en-IN" sz="1200" b="0" i="0" u="none" strike="noStrike" kern="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The dosage schedule is available as per colour coded blister packs. </a:t>
            </a:r>
          </a:p>
          <a:p>
            <a:endParaRPr kumimoji="0" lang="en-IN" sz="1200" b="0" i="0" u="none" strike="noStrike" kern="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r>
              <a:rPr kumimoji="0" lang="en-IN" sz="1200" b="0" i="0" u="none" strike="noStrike" kern="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The pink blister pack is for children below 1 year of age.</a:t>
            </a:r>
          </a:p>
          <a:p>
            <a:r>
              <a:rPr kumimoji="0" lang="en-IN" sz="1200" b="0" i="0" u="none" strike="noStrike" kern="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The yellow colour pack is for children between 1 to 4 years, the green is for 5 to 8 years, red for 9 to 14 years and white is for all above 15 years of age.</a:t>
            </a:r>
          </a:p>
          <a:p>
            <a:r>
              <a:rPr kumimoji="0" lang="en-IN" sz="1200" b="0" i="0" u="none" strike="noStrike" kern="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The medicines are given for 3 days as detailed in the chart given in the slide. </a:t>
            </a:r>
          </a:p>
          <a:p>
            <a:r>
              <a:rPr lang="en-GB" i="1" dirty="0">
                <a:ea typeface="Calibri"/>
                <a:cs typeface="Calibri"/>
              </a:rPr>
              <a:t>Primaquine and ACT-SP are not to be given to pregnant women. They should be treated with alternate ACT.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235F70-C1D8-45EF-B98B-E085B737B4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IN"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angal"/>
              </a:rPr>
              <a:t>This slide describes the treatment regimen for uncomplicated malaria during pregnancy.  </a:t>
            </a:r>
            <a:endPar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angal"/>
            </a:endParaRPr>
          </a:p>
          <a:p>
            <a:endPar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angal"/>
            </a:endParaRPr>
          </a:p>
          <a:p>
            <a:r>
              <a:rPr lang="en-US" b="0" dirty="0"/>
              <a:t>In the 1st Trimester  of pregnancy </a:t>
            </a:r>
            <a:r>
              <a:rPr lang="en-US" dirty="0"/>
              <a:t>Quinine salt 10mg/kg 3 times daily is given for 7 days. </a:t>
            </a:r>
          </a:p>
          <a:p>
            <a:r>
              <a:rPr lang="en-US" dirty="0"/>
              <a:t>It should be noted that Quinine may induce hypoglycemia(low blood sugar level). Therefore, pregnant women should not start taking quinine on an empty stomach and should eat regularly, while on quinine treatment</a:t>
            </a:r>
          </a:p>
          <a:p>
            <a:endParaRPr lang="en-US" dirty="0"/>
          </a:p>
          <a:p>
            <a:r>
              <a:rPr lang="en-US" b="0" i="0" dirty="0"/>
              <a:t>While in the 2</a:t>
            </a:r>
            <a:r>
              <a:rPr lang="en-US" b="0" i="0" baseline="30000" dirty="0"/>
              <a:t>nd</a:t>
            </a:r>
            <a:r>
              <a:rPr lang="en-US" b="0" i="0" dirty="0"/>
              <a:t> and 3rd trimester:</a:t>
            </a:r>
            <a:r>
              <a:rPr lang="en-US" dirty="0"/>
              <a:t> Area-specific ACT as per dosage schedule is shown in the slide. ACT-AL is given in North-Eastern states while ACT-SP in other states </a:t>
            </a:r>
          </a:p>
          <a:p>
            <a:r>
              <a:rPr lang="en-US" dirty="0"/>
              <a:t>Please note that, PQ tablets should be taken after a meal and not on an empty stomach.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235F70-C1D8-45EF-B98B-E085B737B4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64FB4-9025-4F78-B8CE-5A7976DD9C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870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IN" altLang="en-US" b="1" dirty="0"/>
              <a:t>This slide explains ,Treatment of Vivax Malaria</a:t>
            </a:r>
          </a:p>
          <a:p>
            <a:endParaRPr lang="en-IN" altLang="en-US" b="1" dirty="0"/>
          </a:p>
          <a:p>
            <a:r>
              <a:rPr lang="en-IN" altLang="en-US" dirty="0"/>
              <a:t>Primaquine is contraindicated in infants, pregnant women and individuals with G6PD deficiency.14-day regimen of Primaquine should be given under supervision. Patients should be instructed to report back in case of rash, haematuria or high coloured urine / cyanosis or blue coloration of lips and Primaquine should be stopped in such cases. Care should be taken in patients with anaemia.</a:t>
            </a:r>
          </a:p>
          <a:p>
            <a:endParaRPr lang="en-IN" altLang="en-US" dirty="0"/>
          </a:p>
          <a:p>
            <a:r>
              <a:rPr lang="en-IN" altLang="en-US" dirty="0"/>
              <a:t>Next we learn about </a:t>
            </a:r>
            <a:r>
              <a:rPr lang="en-IN" altLang="en-US" b="1" dirty="0"/>
              <a:t>Treatment of mixed infections of </a:t>
            </a:r>
            <a:r>
              <a:rPr lang="en-IN" altLang="en-US" b="1" i="1" dirty="0"/>
              <a:t>P. falciparum </a:t>
            </a:r>
            <a:r>
              <a:rPr lang="en-IN" altLang="en-US" b="1" dirty="0"/>
              <a:t>with other species.</a:t>
            </a:r>
          </a:p>
          <a:p>
            <a:r>
              <a:rPr lang="en-IN" altLang="en-US" b="1" dirty="0"/>
              <a:t> </a:t>
            </a:r>
          </a:p>
          <a:p>
            <a:r>
              <a:rPr lang="en-IN" altLang="en-US" dirty="0"/>
              <a:t>ACT is recommended for mixed infections of </a:t>
            </a:r>
            <a:r>
              <a:rPr lang="en-IN" altLang="en-US" i="1" dirty="0"/>
              <a:t>P. falciparum </a:t>
            </a:r>
            <a:r>
              <a:rPr lang="en-IN" altLang="en-US" dirty="0"/>
              <a:t>and other species. A 14-day course of primaquine should be given for mixed infections including </a:t>
            </a:r>
            <a:r>
              <a:rPr lang="en-IN" altLang="en-US" i="1" dirty="0"/>
              <a:t>P. vivax </a:t>
            </a:r>
            <a:r>
              <a:rPr lang="en-IN" altLang="en-US" dirty="0"/>
              <a:t>and/or </a:t>
            </a:r>
            <a:r>
              <a:rPr lang="en-IN" altLang="en-US" i="1" dirty="0"/>
              <a:t>P. </a:t>
            </a:r>
            <a:r>
              <a:rPr lang="en-IN" altLang="en-US" i="1" dirty="0" err="1"/>
              <a:t>ovale</a:t>
            </a:r>
            <a:endParaRPr lang="en-IN" altLang="en-US" i="1" dirty="0"/>
          </a:p>
          <a:p>
            <a:pPr marL="171450" indent="-171450">
              <a:buFont typeface="Arial" panose="020B0604020202020204" pitchFamily="34" charset="0"/>
              <a:buChar char="•"/>
            </a:pPr>
            <a:r>
              <a:rPr lang="en-IN" altLang="en-US" dirty="0"/>
              <a:t>In North-Eastern States: AL for 3 days + Primaquine 0.25 mg per kg body weight daily for 14 days.</a:t>
            </a:r>
          </a:p>
          <a:p>
            <a:pPr marL="171450" indent="-171450">
              <a:buFont typeface="Arial" panose="020B0604020202020204" pitchFamily="34" charset="0"/>
              <a:buChar char="•"/>
            </a:pPr>
            <a:r>
              <a:rPr lang="en-IN" altLang="en-US" dirty="0"/>
              <a:t>In Other States:  AS +SP 3 days + Primaquine 0.25 mg per kg body wt. daily for 14days.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ea typeface="+mn-ea"/>
                <a:cs typeface="+mn-cs"/>
              </a:rPr>
              <a:t>[</a:t>
            </a:r>
            <a:r>
              <a:rPr lang="en-GB" sz="1200" b="1" kern="1200" dirty="0">
                <a:solidFill>
                  <a:schemeClr val="tx1"/>
                </a:solidFill>
                <a:effectLst/>
                <a:ea typeface="+mn-ea"/>
                <a:cs typeface="+mn-cs"/>
              </a:rPr>
              <a:t>Text for facilitator to say out loud</a:t>
            </a:r>
            <a:r>
              <a:rPr lang="en-US" sz="1200" b="1" kern="1200" dirty="0">
                <a:solidFill>
                  <a:schemeClr val="tx1"/>
                </a:solidFill>
                <a:effectLst/>
                <a:ea typeface="+mn-ea"/>
                <a:cs typeface="+mn-cs"/>
              </a:rPr>
              <a: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ea typeface="+mn-ea"/>
              <a:cs typeface="+mn-cs"/>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Severe malaria can be dangerous to a patient and must be identified and treated immediately to prevent death.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For all malaria parasites, severe malaria is defined as </a:t>
            </a:r>
            <a:r>
              <a:rPr lang="en-US" dirty="0">
                <a:latin typeface="Arial" panose="020B0604020202020204" pitchFamily="34" charset="0"/>
                <a:ea typeface="Inter Medium" panose="020B0502030000000004" pitchFamily="34" charset="0"/>
              </a:rPr>
              <a:t>presence of asexual parasitemia </a:t>
            </a:r>
            <a:r>
              <a:rPr lang="en-GB" sz="1200" kern="1200" dirty="0">
                <a:effectLst/>
                <a:ea typeface="Calibri" panose="020F0502020204030204" pitchFamily="34" charset="0"/>
                <a:cs typeface="Arial" panose="020B0604020202020204" pitchFamily="34" charset="0"/>
              </a:rPr>
              <a:t>for malaria and at least one or more of the signs or symptoms of severe disease listed in this table.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The clinical features of severe malaria include impaired consciousness or coma, prostration, convulsions, acidotic breathing, acute respiratory distress, shock, acute kidney injury, jaundice with vital organ dysfunction or significant bleeding.</a:t>
            </a: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a:lnSpc>
                <a:spcPct val="107000"/>
              </a:lnSpc>
            </a:pPr>
            <a:r>
              <a:rPr lang="en-GB" dirty="0">
                <a:ea typeface="Calibri" panose="020F0502020204030204" pitchFamily="34" charset="0"/>
                <a:cs typeface="Arial" panose="020B0604020202020204" pitchFamily="34" charset="0"/>
              </a:rPr>
              <a:t>The laboratory findings can include hypoglycaemia, severe anaemia, metabolic acidosis, haemoglobinuria, hyperlactataemia, renal impairment or pulmonary oedema.</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dirty="0">
                <a:effectLst/>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GB" sz="1200" kern="1200" dirty="0" err="1">
                <a:effectLst/>
                <a:ea typeface="Calibri" panose="020F0502020204030204" pitchFamily="34" charset="0"/>
                <a:cs typeface="Arial" panose="020B0604020202020204" pitchFamily="34" charset="0"/>
              </a:rPr>
              <a:t>Hyperparasitaemia</a:t>
            </a:r>
            <a:r>
              <a:rPr lang="en-GB" sz="1200" kern="1200" dirty="0">
                <a:effectLst/>
                <a:ea typeface="Calibri" panose="020F0502020204030204" pitchFamily="34" charset="0"/>
                <a:cs typeface="Arial" panose="020B0604020202020204" pitchFamily="34" charset="0"/>
              </a:rPr>
              <a:t>, or a high parasite density, in infections with </a:t>
            </a:r>
            <a:r>
              <a:rPr lang="en-GB" sz="1200" i="1" kern="1200" dirty="0">
                <a:effectLst/>
                <a:ea typeface="Calibri" panose="020F0502020204030204" pitchFamily="34" charset="0"/>
                <a:cs typeface="Arial" panose="020B0604020202020204" pitchFamily="34" charset="0"/>
              </a:rPr>
              <a:t>P. falciparum </a:t>
            </a:r>
            <a:r>
              <a:rPr lang="en-GB" sz="1200" kern="1200" dirty="0">
                <a:effectLst/>
                <a:ea typeface="Calibri" panose="020F0502020204030204" pitchFamily="34" charset="0"/>
                <a:cs typeface="Arial" panose="020B0604020202020204" pitchFamily="34" charset="0"/>
              </a:rPr>
              <a:t>and </a:t>
            </a:r>
            <a:r>
              <a:rPr lang="en-GB" sz="1200" i="1" kern="1200" dirty="0">
                <a:effectLst/>
                <a:ea typeface="Calibri" panose="020F0502020204030204" pitchFamily="34" charset="0"/>
                <a:cs typeface="Arial" panose="020B0604020202020204" pitchFamily="34" charset="0"/>
              </a:rPr>
              <a:t>P. </a:t>
            </a:r>
            <a:r>
              <a:rPr lang="en-GB" sz="1200" i="1" kern="1200" dirty="0" err="1">
                <a:effectLst/>
                <a:ea typeface="Calibri" panose="020F0502020204030204" pitchFamily="34" charset="0"/>
                <a:cs typeface="Arial" panose="020B0604020202020204" pitchFamily="34" charset="0"/>
              </a:rPr>
              <a:t>knowlesi</a:t>
            </a:r>
            <a:r>
              <a:rPr lang="en-GB" sz="1200" kern="1200" dirty="0">
                <a:effectLst/>
                <a:ea typeface="Calibri" panose="020F0502020204030204" pitchFamily="34" charset="0"/>
                <a:cs typeface="Arial" panose="020B0604020202020204" pitchFamily="34" charset="0"/>
              </a:rPr>
              <a:t> is also a reason to classify a patient as having severe malaria.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sz="1800" dirty="0">
              <a:effectLst/>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ea typeface="+mn-ea"/>
              <a:cs typeface="+mn-cs"/>
            </a:endParaRPr>
          </a:p>
        </p:txBody>
      </p:sp>
      <p:sp>
        <p:nvSpPr>
          <p:cNvPr id="4" name="Dia számának hely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62648-26FB-4548-8947-7B6E74B7041D}" type="slidenum">
              <a:rPr kumimoji="0" lang="hu-H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hu-H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7308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ea typeface="+mn-ea"/>
                <a:cs typeface="+mn-cs"/>
              </a:rPr>
              <a:t>[</a:t>
            </a:r>
            <a:r>
              <a:rPr lang="en-GB" sz="1200" b="1" kern="1200" dirty="0">
                <a:solidFill>
                  <a:schemeClr val="tx1"/>
                </a:solidFill>
                <a:effectLst/>
                <a:ea typeface="+mn-ea"/>
                <a:cs typeface="+mn-cs"/>
              </a:rPr>
              <a:t>Text for facilitator to say out loud</a:t>
            </a:r>
            <a:r>
              <a:rPr lang="en-US" sz="1200" b="1" kern="1200" dirty="0">
                <a:solidFill>
                  <a:schemeClr val="tx1"/>
                </a:solidFill>
                <a:effectLst/>
                <a:ea typeface="+mn-ea"/>
                <a:cs typeface="+mn-cs"/>
              </a:rPr>
              <a:t>]</a:t>
            </a:r>
          </a:p>
          <a:p>
            <a:endParaRPr lang="en-GB" sz="1200" b="0" baseline="0" dirty="0"/>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Death from severe malaria often occurs within hours of admission to a hospital or clinic, so it is essential that therapeutic concentrations of a highly effective antimalarial drug be achieved as soon as possible. Management of severe malaria comprises mainly clinical assessment of the patient, specific antimalarial treatment, additional treatment and supportive care.</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Patients with suspected severe disease should be referred as quickly as possible to the nearest referral hospital (sometimes known as a “tertiary care” facility) to ensure appropriate care, regardless of age or point of contact. It is currently not recommended to wait for a confirmatory diagnosis.</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[Click] Where complete treatment of severe malaria is not possible but injections are available, adults and children should be given a single, intramuscular dose of artesunate and referred to an appropriate facility for further care.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Where intramuscular artesunate is not available, intramuscular artemether or, if that is not available, intramuscular quinine should be used.</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When intramuscular injection of artesunate is not available, children under 6 years old can be treated with a single rectal dose of artesunate in suppository form. Children who receive rectal artesunate must be referred immediately to an appropriate facility for further care.</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[Click] Adults and children with severe malaria (including infants, pregnant women in all trimesters and lactating women) should be treated with intravenous or intramuscular artesunate for at least 24 hours and until they can tolerate oral medication.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[Click] Once a patient has received at least 24 hours of parenteral therapy and can tolerate oral therapy, the patient’s treatment should be completed with three days of an ACT and a single, low dose of primaquine if the infection is due to </a:t>
            </a:r>
            <a:r>
              <a:rPr lang="en-GB" sz="1200" i="1" kern="1200" dirty="0">
                <a:effectLst/>
                <a:ea typeface="Calibri" panose="020F0502020204030204" pitchFamily="34" charset="0"/>
                <a:cs typeface="Arial" panose="020B0604020202020204" pitchFamily="34" charset="0"/>
              </a:rPr>
              <a:t>P. falciparum</a:t>
            </a:r>
            <a:r>
              <a:rPr lang="en-GB" sz="1200" kern="1200" dirty="0">
                <a:effectLst/>
                <a:ea typeface="Calibri" panose="020F0502020204030204" pitchFamily="34" charset="0"/>
                <a:cs typeface="Arial" panose="020B0604020202020204" pitchFamily="34" charset="0"/>
              </a:rPr>
              <a:t>.</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GB" sz="1200" kern="1200" dirty="0">
                <a:effectLst/>
                <a:ea typeface="Calibri" panose="020F0502020204030204" pitchFamily="34" charset="0"/>
                <a:cs typeface="Arial" panose="020B0604020202020204" pitchFamily="34" charset="0"/>
              </a:rPr>
              <a:t>Follow-up post-discharge of patients who have been treated for severe malaria is critical to ensure complete cure and to assess for any potential relapse or recrudescence of the malaria parasite.</a:t>
            </a:r>
            <a:endParaRPr lang="en-US" sz="1200" dirty="0">
              <a:effectLst/>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i="0" dirty="0"/>
          </a:p>
        </p:txBody>
      </p:sp>
      <p:sp>
        <p:nvSpPr>
          <p:cNvPr id="4" name="Dia számának hely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62648-26FB-4548-8947-7B6E74B7041D}" type="slidenum">
              <a:rPr kumimoji="0" lang="hu-H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hu-H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3564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ea typeface="+mn-ea"/>
                <a:cs typeface="+mn-cs"/>
              </a:rPr>
              <a:t>[</a:t>
            </a:r>
            <a:r>
              <a:rPr lang="en-GB" sz="1200" b="1" kern="1200" dirty="0">
                <a:solidFill>
                  <a:schemeClr val="tx1"/>
                </a:solidFill>
                <a:effectLst/>
                <a:ea typeface="+mn-ea"/>
                <a:cs typeface="+mn-cs"/>
              </a:rPr>
              <a:t>Text for facilitator to say out loud</a:t>
            </a:r>
            <a:r>
              <a:rPr lang="en-US" sz="1200" b="1" kern="1200" dirty="0">
                <a:solidFill>
                  <a:schemeClr val="tx1"/>
                </a:solidFill>
                <a:effectLst/>
                <a:ea typeface="+mn-ea"/>
                <a:cs typeface="+mn-cs"/>
              </a:rPr>
              <a:t>]</a:t>
            </a:r>
          </a:p>
          <a:p>
            <a:endParaRPr lang="en-US" sz="1200" dirty="0"/>
          </a:p>
          <a:p>
            <a:pPr marL="0" marR="0">
              <a:lnSpc>
                <a:spcPct val="107000"/>
              </a:lnSpc>
              <a:spcBef>
                <a:spcPts val="0"/>
              </a:spcBef>
              <a:spcAft>
                <a:spcPts val="0"/>
              </a:spcAft>
            </a:pPr>
            <a:r>
              <a:rPr lang="en-US" sz="1200" kern="1200" dirty="0">
                <a:effectLst/>
                <a:ea typeface="Calibri" panose="020F0502020204030204" pitchFamily="34" charset="0"/>
                <a:cs typeface="Arial" panose="020B0604020202020204" pitchFamily="34" charset="0"/>
              </a:rPr>
              <a:t>In settings approaching elimination, supervising the treatment of patients and following them can improve compliance, cure and contribute to interruption of transmission.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ea typeface="Calibri" panose="020F0502020204030204" pitchFamily="34" charset="0"/>
                <a:cs typeface="Arial" panose="020B0604020202020204" pitchFamily="34" charset="0"/>
              </a:rPr>
              <a:t>Patient follow-up can be organized by scheduling patients to return to the health facility at a future date or by using community health workers to visit patients in their home.</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ea typeface="Calibri" panose="020F0502020204030204" pitchFamily="34" charset="0"/>
                <a:cs typeface="Arial" panose="020B0604020202020204" pitchFamily="34" charset="0"/>
              </a:rPr>
              <a:t>[Click] </a:t>
            </a:r>
            <a:r>
              <a:rPr lang="en-US" sz="1200" b="1" kern="1200" dirty="0">
                <a:effectLst/>
                <a:ea typeface="Calibri" panose="020F0502020204030204" pitchFamily="34" charset="0"/>
                <a:cs typeface="Arial" panose="020B0604020202020204" pitchFamily="34" charset="0"/>
              </a:rPr>
              <a:t>Patient follow-up contributes </a:t>
            </a:r>
            <a:r>
              <a:rPr lang="en-US" sz="1200" kern="1200" dirty="0">
                <a:effectLst/>
                <a:ea typeface="Calibri" panose="020F0502020204030204" pitchFamily="34" charset="0"/>
                <a:cs typeface="Arial" panose="020B0604020202020204" pitchFamily="34" charset="0"/>
              </a:rPr>
              <a:t>to patient safety by helping to identify any patient who has had a recrudescence or relapse and providing them with appropriate treatment. Patient follow-up also helps to interrupt transmission by ensuring complete cure.</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ea typeface="Calibri" panose="020F0502020204030204" pitchFamily="34" charset="0"/>
                <a:cs typeface="Arial" panose="020B0604020202020204" pitchFamily="34" charset="0"/>
              </a:rPr>
              <a:t>[Click] We follow up patients at designated time points depending on the parasite species and antimalarial drug given.</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ea typeface="Calibri" panose="020F0502020204030204" pitchFamily="34" charset="0"/>
                <a:cs typeface="Arial" panose="020B0604020202020204" pitchFamily="34" charset="0"/>
              </a:rPr>
              <a:t>For all species, the first follow-up should be, at minimum, at day 28 or day 42 after treatment. We use day 28 when the antimalarial has a shorter half-life, for example, artemether-lumefantrine (AL) or artesunate-SP. We use day 42 when the antimalarial has a longer half-life, for example, </a:t>
            </a:r>
            <a:r>
              <a:rPr lang="en-US" sz="1200" kern="1200" dirty="0" err="1">
                <a:effectLst/>
                <a:ea typeface="Calibri" panose="020F0502020204030204" pitchFamily="34" charset="0"/>
                <a:cs typeface="Arial" panose="020B0604020202020204" pitchFamily="34" charset="0"/>
              </a:rPr>
              <a:t>dihydroartemisinin</a:t>
            </a:r>
            <a:r>
              <a:rPr lang="en-US" sz="1200" kern="1200" dirty="0">
                <a:effectLst/>
                <a:ea typeface="Calibri" panose="020F0502020204030204" pitchFamily="34" charset="0"/>
                <a:cs typeface="Arial" panose="020B0604020202020204" pitchFamily="34" charset="0"/>
              </a:rPr>
              <a:t>-piperaquine or artesunate-mefloquine.</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ea typeface="Calibri" panose="020F0502020204030204" pitchFamily="34" charset="0"/>
                <a:cs typeface="Arial" panose="020B0604020202020204" pitchFamily="34" charset="0"/>
              </a:rPr>
              <a:t>Additionally, for </a:t>
            </a:r>
            <a:r>
              <a:rPr lang="en-US" sz="1200" i="1" kern="1200" dirty="0">
                <a:effectLst/>
                <a:ea typeface="Calibri" panose="020F0502020204030204" pitchFamily="34" charset="0"/>
                <a:cs typeface="Arial" panose="020B0604020202020204" pitchFamily="34" charset="0"/>
              </a:rPr>
              <a:t>P. vivax </a:t>
            </a:r>
            <a:r>
              <a:rPr lang="en-US" sz="1200" kern="1200" dirty="0">
                <a:effectLst/>
                <a:ea typeface="Calibri" panose="020F0502020204030204" pitchFamily="34" charset="0"/>
                <a:cs typeface="Arial" panose="020B0604020202020204" pitchFamily="34" charset="0"/>
              </a:rPr>
              <a:t>and </a:t>
            </a:r>
            <a:r>
              <a:rPr lang="en-US" sz="1200" i="1" kern="1200" dirty="0">
                <a:effectLst/>
                <a:ea typeface="Calibri" panose="020F0502020204030204" pitchFamily="34" charset="0"/>
                <a:cs typeface="Arial" panose="020B0604020202020204" pitchFamily="34" charset="0"/>
              </a:rPr>
              <a:t>P. </a:t>
            </a:r>
            <a:r>
              <a:rPr lang="en-US" sz="1200" i="1" kern="1200" dirty="0" err="1">
                <a:effectLst/>
                <a:ea typeface="Calibri" panose="020F0502020204030204" pitchFamily="34" charset="0"/>
                <a:cs typeface="Arial" panose="020B0604020202020204" pitchFamily="34" charset="0"/>
              </a:rPr>
              <a:t>ovale</a:t>
            </a:r>
            <a:r>
              <a:rPr lang="en-US" sz="1200" kern="1200" dirty="0">
                <a:effectLst/>
                <a:ea typeface="Calibri" panose="020F0502020204030204" pitchFamily="34" charset="0"/>
                <a:cs typeface="Arial" panose="020B0604020202020204" pitchFamily="34" charset="0"/>
              </a:rPr>
              <a:t>, WHO recommends a follow-up again at three months to check for relapses. In some settings, </a:t>
            </a:r>
            <a:r>
              <a:rPr lang="en-US" sz="1200" i="1" kern="1200" dirty="0">
                <a:effectLst/>
                <a:ea typeface="Calibri" panose="020F0502020204030204" pitchFamily="34" charset="0"/>
                <a:cs typeface="Arial" panose="020B0604020202020204" pitchFamily="34" charset="0"/>
              </a:rPr>
              <a:t>P. vivax </a:t>
            </a:r>
            <a:r>
              <a:rPr lang="en-US" sz="1200" kern="1200" dirty="0">
                <a:effectLst/>
                <a:ea typeface="Calibri" panose="020F0502020204030204" pitchFamily="34" charset="0"/>
                <a:cs typeface="Arial" panose="020B0604020202020204" pitchFamily="34" charset="0"/>
              </a:rPr>
              <a:t>patients should be followed up for one year.</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ea typeface="Calibri" panose="020F0502020204030204" pitchFamily="34" charset="0"/>
                <a:cs typeface="Arial" panose="020B0604020202020204" pitchFamily="34" charset="0"/>
              </a:rPr>
              <a:t>[Click] At minimum, all infected individuals should receive a clinical consultation and parasitological evaluation on the last day of follow-up. Because of the long persistence of the antigens used in the RDTs, microscopy must be used for the parasitological evaluation.</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ea typeface="Calibri" panose="020F0502020204030204" pitchFamily="34" charset="0"/>
                <a:cs typeface="Arial" panose="020B0604020202020204" pitchFamily="34" charset="0"/>
              </a:rPr>
              <a:t>Patient follow-up should be documented in their health records and in the national malaria database.</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ea typeface="Calibri" panose="020F0502020204030204" pitchFamily="34" charset="0"/>
                <a:cs typeface="Arial" panose="020B0604020202020204" pitchFamily="34" charset="0"/>
              </a:rPr>
              <a:t> </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kern="1200" dirty="0">
                <a:effectLst/>
                <a:ea typeface="Calibri" panose="020F0502020204030204" pitchFamily="34" charset="0"/>
                <a:cs typeface="Arial" panose="020B0604020202020204" pitchFamily="34" charset="0"/>
              </a:rPr>
              <a:t>Patient follow-up should take place for all patients as part of good case management. In a few minutes, we will also talk about how information on patient follow-up can be used as part of a strategy to monitor the effectiveness of antimalarial medicines.</a:t>
            </a:r>
            <a:endParaRPr lang="en-US" sz="1200"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dirty="0">
                <a:effectLst/>
                <a:ea typeface="Calibri" panose="020F0502020204030204" pitchFamily="34" charset="0"/>
                <a:cs typeface="Arial" panose="020B0604020202020204" pitchFamily="34" charset="0"/>
              </a:rPr>
              <a:t> </a:t>
            </a:r>
          </a:p>
          <a:p>
            <a:endParaRPr lang="en-US" dirty="0"/>
          </a:p>
        </p:txBody>
      </p:sp>
      <p:sp>
        <p:nvSpPr>
          <p:cNvPr id="4" name="Dia számának hely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62648-26FB-4548-8947-7B6E74B7041D}" type="slidenum">
              <a:rPr kumimoji="0" lang="hu-H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hu-H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2423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panose="020F0502020204030204"/>
              <a:buNone/>
            </a:pPr>
            <a:r>
              <a:rPr lang="en-US" dirty="0"/>
              <a:t>At centres/clinics who do not have indoor facility In case the patient does not get relief from symptoms of malaria within 48 to 72 hours, and/or develop symptoms or signs of severe malaria patient should be referred. The danger signs are </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Continuous vomiting and inability to retain oral drugs • Severe dehydration,</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 Feeling too weak to walk</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 Change in sensorium e.g., confusion, drowsiness, blurring of vision, photophobia, disorientation </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Convulsions </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Bleeding and clotting disorders</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 Suspicion of severe anaemia </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Jaundice • Hypothermia</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 Severe Anaemia</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 Jaundice At level of small nursing homes/hospitals </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The medical officer should liaise with all nearby referral facilities</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 The MO should make arrangements for timely transportation of these cases if required</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 Adequate immediate care to all patients of severe malaria before higher referral for which the following facilities should be available</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 Blood smear examination and parasite count.</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 RDT</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 Routine exam of urine and haemoglobin estimation. </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Oral antimalarial drugs including ACT </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Injectable Quinine, injectable artemisinin preparation</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 Saline / glucose / dextrose for intravenous transfusion.</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 Oxygen for serious and complicated cases. 33 </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Antipyretics, anticonvulsants, diuretics, antibiotics. Criteria for referral from PHC to referral / district hospital Patients should be referred to tertiary care facility if they have any one or more of the complications of severe malaria,</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 Cerebral malaria patients not responding to initial treatment with intravenous Quinine. </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Severe anaemia warranting blood transfusion. </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Bleeding and clotting disorder.</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 Hemoglobinuria. </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Pulmonary oedema</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 Cerebral malaria complicating pregnancy.</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 Oliguria not responding after correction of fluid deficit and administration of diuretics. Fluid electrolyte and acid base disturbance. Patients with severe malaria who do not respond to antimalarials or those who worsen despite treatment should be referred. Referral should be more prompt in cases of pregnant women, postpartum women and children below five years with severe malaria, because they have a higher risk of complications. </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The following facilities should be available at the referral centre to which severe malaria cases are referred:</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 Specialized biochemical, radiological, and microbiological tests</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 Intensive care management and round-the-clock monitoring to deal with the critical illness </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Ventilatory support, particularly volume ventilator </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Blood transfusion </a:t>
            </a:r>
          </a:p>
          <a:p>
            <a:pPr marL="0" marR="0" lvl="0" indent="0" algn="l" rtl="0">
              <a:lnSpc>
                <a:spcPct val="100000"/>
              </a:lnSpc>
              <a:spcBef>
                <a:spcPts val="0"/>
              </a:spcBef>
              <a:spcAft>
                <a:spcPts val="0"/>
              </a:spcAft>
              <a:buClr>
                <a:srgbClr val="000000"/>
              </a:buClr>
              <a:buSzPts val="1200"/>
              <a:buFont typeface="Calibri" panose="020F0502020204030204"/>
              <a:buNone/>
            </a:pPr>
            <a:r>
              <a:rPr lang="en-US" dirty="0"/>
              <a:t>• Peritoneal dialysis </a:t>
            </a:r>
            <a:endParaRPr dirty="0"/>
          </a:p>
        </p:txBody>
      </p:sp>
      <p:sp>
        <p:nvSpPr>
          <p:cNvPr id="277" name="Google Shape;27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sz="1200" b="0" i="0" u="none" strike="noStrike" kern="1200" cap="none" spc="0" normalizeH="0" baseline="0" noProof="0">
              <a:ln>
                <a:noFill/>
              </a:ln>
              <a:solidFill>
                <a:srgbClr val="000000"/>
              </a:solidFill>
              <a:effectLst/>
              <a:uLnTx/>
              <a:uFillTx/>
              <a:latin typeface="Aptos" panose="02110004020202020204"/>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B31AF4C-5F19-49D0-93BC-9758ED30D60C}" type="slidenum">
              <a:rPr lang="en-IN" smtClean="0"/>
              <a:t>87</a:t>
            </a:fld>
            <a:endParaRPr lang="en-IN"/>
          </a:p>
        </p:txBody>
      </p:sp>
    </p:spTree>
    <p:extLst>
      <p:ext uri="{BB962C8B-B14F-4D97-AF65-F5344CB8AC3E}">
        <p14:creationId xmlns:p14="http://schemas.microsoft.com/office/powerpoint/2010/main" val="1660190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B31AF4C-5F19-49D0-93BC-9758ED30D60C}" type="slidenum">
              <a:rPr lang="en-IN" smtClean="0"/>
              <a:t>88</a:t>
            </a:fld>
            <a:endParaRPr lang="en-IN"/>
          </a:p>
        </p:txBody>
      </p:sp>
    </p:spTree>
    <p:extLst>
      <p:ext uri="{BB962C8B-B14F-4D97-AF65-F5344CB8AC3E}">
        <p14:creationId xmlns:p14="http://schemas.microsoft.com/office/powerpoint/2010/main" val="1612573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BA7CB-4C16-43F8-86FC-BCB48C0B83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110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BA7CB-4C16-43F8-86FC-BCB48C0B83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472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61EA0F-A667-4B49-8422-0062BC55E2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6137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69E3E-48F8-488E-A65A-55304978E95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511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B31AF4C-5F19-49D0-93BC-9758ED30D60C}" type="slidenum">
              <a:rPr lang="en-IN" smtClean="0"/>
              <a:t>24</a:t>
            </a:fld>
            <a:endParaRPr lang="en-IN"/>
          </a:p>
        </p:txBody>
      </p:sp>
    </p:spTree>
    <p:extLst>
      <p:ext uri="{BB962C8B-B14F-4D97-AF65-F5344CB8AC3E}">
        <p14:creationId xmlns:p14="http://schemas.microsoft.com/office/powerpoint/2010/main" val="560537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1B31AF4C-5F19-49D0-93BC-9758ED30D60C}" type="slidenum">
              <a:rPr lang="en-IN" smtClean="0"/>
              <a:t>33</a:t>
            </a:fld>
            <a:endParaRPr lang="en-IN"/>
          </a:p>
        </p:txBody>
      </p:sp>
    </p:spTree>
    <p:extLst>
      <p:ext uri="{BB962C8B-B14F-4D97-AF65-F5344CB8AC3E}">
        <p14:creationId xmlns:p14="http://schemas.microsoft.com/office/powerpoint/2010/main" val="2610628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a:p>
        </p:txBody>
      </p:sp>
      <p:sp>
        <p:nvSpPr>
          <p:cNvPr id="121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188C0A-423E-4AC6-9FB4-59766E161F4D}" type="slidenum">
              <a:rPr lang="en-US" smtClean="0">
                <a:cs typeface="Arial" pitchFamily="34" charset="0"/>
              </a:rPr>
              <a:pPr/>
              <a:t>36</a:t>
            </a:fld>
            <a:endParaRPr lang="en-US">
              <a:cs typeface="Arial" pitchFamily="34" charset="0"/>
            </a:endParaRPr>
          </a:p>
        </p:txBody>
      </p:sp>
    </p:spTree>
    <p:extLst>
      <p:ext uri="{BB962C8B-B14F-4D97-AF65-F5344CB8AC3E}">
        <p14:creationId xmlns:p14="http://schemas.microsoft.com/office/powerpoint/2010/main" val="185645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8719640-3979-4055-9214-EA389E1F8EE1}" type="slidenum">
              <a:rPr lang="en-US" smtClean="0"/>
              <a:pPr/>
              <a:t>38</a:t>
            </a:fld>
            <a:endParaRPr lang="en-US"/>
          </a:p>
        </p:txBody>
      </p:sp>
      <p:sp>
        <p:nvSpPr>
          <p:cNvPr id="73731" name="Rectangle 2"/>
          <p:cNvSpPr>
            <a:spLocks noGrp="1" noRot="1" noChangeAspect="1" noChangeArrowheads="1" noTextEdit="1"/>
          </p:cNvSpPr>
          <p:nvPr>
            <p:ph type="sldImg"/>
          </p:nvPr>
        </p:nvSpPr>
        <p:spPr bwMode="auto">
          <a:xfrm>
            <a:off x="393700" y="692150"/>
            <a:ext cx="6070600" cy="3416300"/>
          </a:xfrm>
          <a:noFill/>
          <a:ln cap="flat">
            <a:solidFill>
              <a:schemeClr val="tx1"/>
            </a:solidFill>
            <a:miter lim="800000"/>
            <a:headEnd/>
            <a:tailEnd/>
          </a:ln>
        </p:spPr>
      </p:sp>
      <p:sp>
        <p:nvSpPr>
          <p:cNvPr id="73732" name="Rectangle 3"/>
          <p:cNvSpPr>
            <a:spLocks noGrp="1" noChangeArrowheads="1"/>
          </p:cNvSpPr>
          <p:nvPr>
            <p:ph type="body" idx="1"/>
          </p:nvPr>
        </p:nvSpPr>
        <p:spPr bwMode="auto">
          <a:xfrm>
            <a:off x="914400" y="4341813"/>
            <a:ext cx="5029200" cy="4114800"/>
          </a:xfrm>
          <a:noFill/>
        </p:spPr>
        <p:txBody>
          <a:bodyPr wrap="square" lIns="90481" tIns="44446" rIns="90481" bIns="44446"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003898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793875"/>
            <a:ext cx="8612188" cy="4845050"/>
          </a:xfrm>
        </p:spPr>
      </p:sp>
      <p:sp>
        <p:nvSpPr>
          <p:cNvPr id="3" name="Notes Placeholder 2"/>
          <p:cNvSpPr>
            <a:spLocks noGrp="1"/>
          </p:cNvSpPr>
          <p:nvPr>
            <p:ph type="body" idx="1"/>
          </p:nvPr>
        </p:nvSpPr>
        <p:spPr/>
        <p:txBody>
          <a:bodyPr/>
          <a:lstStyle/>
          <a:p>
            <a:r>
              <a:rPr lang="en-US" dirty="0"/>
              <a:t>Flow chart 2. </a:t>
            </a:r>
            <a:r>
              <a:rPr lang="en-US" b="0" i="0" dirty="0">
                <a:solidFill>
                  <a:srgbClr val="FFFFFF"/>
                </a:solidFill>
                <a:effectLst/>
                <a:latin typeface="Montserrat" panose="020B0604020202020204" pitchFamily="2" charset="0"/>
              </a:rPr>
              <a:t> Diagnostic approach to suspected dengue cases</a:t>
            </a:r>
            <a:endParaRPr lang="en-US" dirty="0"/>
          </a:p>
        </p:txBody>
      </p:sp>
      <p:sp>
        <p:nvSpPr>
          <p:cNvPr id="4" name="Slide Number Placeholder 3"/>
          <p:cNvSpPr>
            <a:spLocks noGrp="1"/>
          </p:cNvSpPr>
          <p:nvPr>
            <p:ph type="sldNum" sz="quarter" idx="5"/>
          </p:nvPr>
        </p:nvSpPr>
        <p:spPr/>
        <p:txBody>
          <a:bodyPr/>
          <a:lstStyle/>
          <a:p>
            <a:fld id="{FB21ED73-AA8C-4666-B7E2-AAFA8B177602}" type="slidenum">
              <a:rPr lang="en-US" smtClean="0"/>
              <a:pPr/>
              <a:t>39</a:t>
            </a:fld>
            <a:endParaRPr lang="en-US"/>
          </a:p>
        </p:txBody>
      </p:sp>
    </p:spTree>
    <p:extLst>
      <p:ext uri="{BB962C8B-B14F-4D97-AF65-F5344CB8AC3E}">
        <p14:creationId xmlns:p14="http://schemas.microsoft.com/office/powerpoint/2010/main" val="653304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1E744-6F54-0726-D376-27BD520BB9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0B7B9D3B-FAD0-BA3D-787E-0FC9593923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4643C242-4029-CE71-7004-C378EA47CECB}"/>
              </a:ext>
            </a:extLst>
          </p:cNvPr>
          <p:cNvSpPr>
            <a:spLocks noGrp="1"/>
          </p:cNvSpPr>
          <p:nvPr>
            <p:ph type="dt" sz="half" idx="10"/>
          </p:nvPr>
        </p:nvSpPr>
        <p:spPr/>
        <p:txBody>
          <a:bodyPr/>
          <a:lstStyle/>
          <a:p>
            <a:fld id="{353E12DE-CD32-4364-A4F7-C6710C2B8129}" type="datetimeFigureOut">
              <a:rPr lang="en-IN" smtClean="0"/>
              <a:t>04-04-2024</a:t>
            </a:fld>
            <a:endParaRPr lang="en-IN"/>
          </a:p>
        </p:txBody>
      </p:sp>
      <p:sp>
        <p:nvSpPr>
          <p:cNvPr id="5" name="Footer Placeholder 4">
            <a:extLst>
              <a:ext uri="{FF2B5EF4-FFF2-40B4-BE49-F238E27FC236}">
                <a16:creationId xmlns:a16="http://schemas.microsoft.com/office/drawing/2014/main" id="{7494BB13-3352-1FBF-0A73-80635D376C1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42C78FE-C5A3-C9DB-50E9-59228BD53C6F}"/>
              </a:ext>
            </a:extLst>
          </p:cNvPr>
          <p:cNvSpPr>
            <a:spLocks noGrp="1"/>
          </p:cNvSpPr>
          <p:nvPr>
            <p:ph type="sldNum" sz="quarter" idx="12"/>
          </p:nvPr>
        </p:nvSpPr>
        <p:spPr/>
        <p:txBody>
          <a:bodyPr/>
          <a:lstStyle/>
          <a:p>
            <a:fld id="{241526CD-B480-4FE4-B4EE-1E0CB7B30CF1}" type="slidenum">
              <a:rPr lang="en-IN" smtClean="0"/>
              <a:t>‹#›</a:t>
            </a:fld>
            <a:endParaRPr lang="en-IN"/>
          </a:p>
        </p:txBody>
      </p:sp>
    </p:spTree>
    <p:extLst>
      <p:ext uri="{BB962C8B-B14F-4D97-AF65-F5344CB8AC3E}">
        <p14:creationId xmlns:p14="http://schemas.microsoft.com/office/powerpoint/2010/main" val="3806418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E619E-3567-13AB-4538-397C80E2367D}"/>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69FE2AA-EBAF-725A-9229-38B9F88CA2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7CE81CA-9F24-5F08-7F65-CC1D3AE0A903}"/>
              </a:ext>
            </a:extLst>
          </p:cNvPr>
          <p:cNvSpPr>
            <a:spLocks noGrp="1"/>
          </p:cNvSpPr>
          <p:nvPr>
            <p:ph type="dt" sz="half" idx="10"/>
          </p:nvPr>
        </p:nvSpPr>
        <p:spPr/>
        <p:txBody>
          <a:bodyPr/>
          <a:lstStyle/>
          <a:p>
            <a:fld id="{353E12DE-CD32-4364-A4F7-C6710C2B8129}" type="datetimeFigureOut">
              <a:rPr lang="en-IN" smtClean="0"/>
              <a:t>04-04-2024</a:t>
            </a:fld>
            <a:endParaRPr lang="en-IN"/>
          </a:p>
        </p:txBody>
      </p:sp>
      <p:sp>
        <p:nvSpPr>
          <p:cNvPr id="5" name="Footer Placeholder 4">
            <a:extLst>
              <a:ext uri="{FF2B5EF4-FFF2-40B4-BE49-F238E27FC236}">
                <a16:creationId xmlns:a16="http://schemas.microsoft.com/office/drawing/2014/main" id="{F5AD5C53-5D39-21CE-DF20-C652E8D5B18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6C1EC72-A966-B621-181B-D9EA71AD4343}"/>
              </a:ext>
            </a:extLst>
          </p:cNvPr>
          <p:cNvSpPr>
            <a:spLocks noGrp="1"/>
          </p:cNvSpPr>
          <p:nvPr>
            <p:ph type="sldNum" sz="quarter" idx="12"/>
          </p:nvPr>
        </p:nvSpPr>
        <p:spPr/>
        <p:txBody>
          <a:bodyPr/>
          <a:lstStyle/>
          <a:p>
            <a:fld id="{241526CD-B480-4FE4-B4EE-1E0CB7B30CF1}" type="slidenum">
              <a:rPr lang="en-IN" smtClean="0"/>
              <a:t>‹#›</a:t>
            </a:fld>
            <a:endParaRPr lang="en-IN"/>
          </a:p>
        </p:txBody>
      </p:sp>
    </p:spTree>
    <p:extLst>
      <p:ext uri="{BB962C8B-B14F-4D97-AF65-F5344CB8AC3E}">
        <p14:creationId xmlns:p14="http://schemas.microsoft.com/office/powerpoint/2010/main" val="736566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E82FB2-E801-6261-F669-D379C9EAE40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4FD94AC-005D-9DA0-0D81-9DF10E4D93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7198B81-F6C1-C849-9DBD-C5CB9EF27402}"/>
              </a:ext>
            </a:extLst>
          </p:cNvPr>
          <p:cNvSpPr>
            <a:spLocks noGrp="1"/>
          </p:cNvSpPr>
          <p:nvPr>
            <p:ph type="dt" sz="half" idx="10"/>
          </p:nvPr>
        </p:nvSpPr>
        <p:spPr/>
        <p:txBody>
          <a:bodyPr/>
          <a:lstStyle/>
          <a:p>
            <a:fld id="{353E12DE-CD32-4364-A4F7-C6710C2B8129}" type="datetimeFigureOut">
              <a:rPr lang="en-IN" smtClean="0"/>
              <a:t>04-04-2024</a:t>
            </a:fld>
            <a:endParaRPr lang="en-IN"/>
          </a:p>
        </p:txBody>
      </p:sp>
      <p:sp>
        <p:nvSpPr>
          <p:cNvPr id="5" name="Footer Placeholder 4">
            <a:extLst>
              <a:ext uri="{FF2B5EF4-FFF2-40B4-BE49-F238E27FC236}">
                <a16:creationId xmlns:a16="http://schemas.microsoft.com/office/drawing/2014/main" id="{7B7FCFF5-8187-17B2-414F-BCCE0201F3F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131F13B-D457-B104-2E95-ACC8D3F07970}"/>
              </a:ext>
            </a:extLst>
          </p:cNvPr>
          <p:cNvSpPr>
            <a:spLocks noGrp="1"/>
          </p:cNvSpPr>
          <p:nvPr>
            <p:ph type="sldNum" sz="quarter" idx="12"/>
          </p:nvPr>
        </p:nvSpPr>
        <p:spPr/>
        <p:txBody>
          <a:bodyPr/>
          <a:lstStyle/>
          <a:p>
            <a:fld id="{241526CD-B480-4FE4-B4EE-1E0CB7B30CF1}" type="slidenum">
              <a:rPr lang="en-IN" smtClean="0"/>
              <a:t>‹#›</a:t>
            </a:fld>
            <a:endParaRPr lang="en-IN"/>
          </a:p>
        </p:txBody>
      </p:sp>
    </p:spTree>
    <p:extLst>
      <p:ext uri="{BB962C8B-B14F-4D97-AF65-F5344CB8AC3E}">
        <p14:creationId xmlns:p14="http://schemas.microsoft.com/office/powerpoint/2010/main" val="3505196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71170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252525"/>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85256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252525"/>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42091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252525"/>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76874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52958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92DE-158F-4F73-A978-E6591253EA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A197F764-D0D8-4061-82FB-47D6098753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018CFF16-5B0A-40F9-B8E7-AA2746183973}"/>
              </a:ext>
            </a:extLst>
          </p:cNvPr>
          <p:cNvSpPr>
            <a:spLocks noGrp="1"/>
          </p:cNvSpPr>
          <p:nvPr>
            <p:ph type="dt" sz="half" idx="10"/>
          </p:nvPr>
        </p:nvSpPr>
        <p:spPr/>
        <p:txBody>
          <a:bodyPr/>
          <a:lstStyle/>
          <a:p>
            <a:fld id="{201FB47D-E16C-46B9-828A-5135ED4B198C}" type="datetimeFigureOut">
              <a:rPr lang="en-IN" smtClean="0"/>
              <a:t>04-04-2024</a:t>
            </a:fld>
            <a:endParaRPr lang="en-IN"/>
          </a:p>
        </p:txBody>
      </p:sp>
      <p:sp>
        <p:nvSpPr>
          <p:cNvPr id="5" name="Footer Placeholder 4">
            <a:extLst>
              <a:ext uri="{FF2B5EF4-FFF2-40B4-BE49-F238E27FC236}">
                <a16:creationId xmlns:a16="http://schemas.microsoft.com/office/drawing/2014/main" id="{89497FA2-A218-4D74-892E-A217B575F71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335BC65-59C1-477D-BB19-C4A51B0A6DE3}"/>
              </a:ext>
            </a:extLst>
          </p:cNvPr>
          <p:cNvSpPr>
            <a:spLocks noGrp="1"/>
          </p:cNvSpPr>
          <p:nvPr>
            <p:ph type="sldNum" sz="quarter" idx="12"/>
          </p:nvPr>
        </p:nvSpPr>
        <p:spPr/>
        <p:txBody>
          <a:bodyPr/>
          <a:lstStyle/>
          <a:p>
            <a:fld id="{061E29AE-6C3C-4D73-B19B-7FBB791767D1}" type="slidenum">
              <a:rPr lang="en-IN" smtClean="0"/>
              <a:t>‹#›</a:t>
            </a:fld>
            <a:endParaRPr lang="en-IN"/>
          </a:p>
        </p:txBody>
      </p:sp>
    </p:spTree>
    <p:extLst>
      <p:ext uri="{BB962C8B-B14F-4D97-AF65-F5344CB8AC3E}">
        <p14:creationId xmlns:p14="http://schemas.microsoft.com/office/powerpoint/2010/main" val="3002888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CC44-4E18-4DF0-AA78-6B7906D1455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13C0F0B-D23A-45DB-9FB3-7F8F62E503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9B7D62B-F28D-40D5-A0F3-CBD75DD94286}"/>
              </a:ext>
            </a:extLst>
          </p:cNvPr>
          <p:cNvSpPr>
            <a:spLocks noGrp="1"/>
          </p:cNvSpPr>
          <p:nvPr>
            <p:ph type="dt" sz="half" idx="10"/>
          </p:nvPr>
        </p:nvSpPr>
        <p:spPr/>
        <p:txBody>
          <a:bodyPr/>
          <a:lstStyle/>
          <a:p>
            <a:fld id="{201FB47D-E16C-46B9-828A-5135ED4B198C}" type="datetimeFigureOut">
              <a:rPr lang="en-IN" smtClean="0"/>
              <a:t>04-04-2024</a:t>
            </a:fld>
            <a:endParaRPr lang="en-IN"/>
          </a:p>
        </p:txBody>
      </p:sp>
      <p:sp>
        <p:nvSpPr>
          <p:cNvPr id="5" name="Footer Placeholder 4">
            <a:extLst>
              <a:ext uri="{FF2B5EF4-FFF2-40B4-BE49-F238E27FC236}">
                <a16:creationId xmlns:a16="http://schemas.microsoft.com/office/drawing/2014/main" id="{16CF2154-1251-431B-8D42-C0534B0D442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5D0E5E9-A655-4B23-B860-483A22F93C9B}"/>
              </a:ext>
            </a:extLst>
          </p:cNvPr>
          <p:cNvSpPr>
            <a:spLocks noGrp="1"/>
          </p:cNvSpPr>
          <p:nvPr>
            <p:ph type="sldNum" sz="quarter" idx="12"/>
          </p:nvPr>
        </p:nvSpPr>
        <p:spPr/>
        <p:txBody>
          <a:bodyPr/>
          <a:lstStyle/>
          <a:p>
            <a:fld id="{061E29AE-6C3C-4D73-B19B-7FBB791767D1}" type="slidenum">
              <a:rPr lang="en-IN" smtClean="0"/>
              <a:t>‹#›</a:t>
            </a:fld>
            <a:endParaRPr lang="en-IN"/>
          </a:p>
        </p:txBody>
      </p:sp>
    </p:spTree>
    <p:extLst>
      <p:ext uri="{BB962C8B-B14F-4D97-AF65-F5344CB8AC3E}">
        <p14:creationId xmlns:p14="http://schemas.microsoft.com/office/powerpoint/2010/main" val="434357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B415-A5BF-45C2-BD71-0C90E8A3B7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C2F8D73-24F6-4EA2-B051-4658E0B2F3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2BC1DC-15BA-4D55-8A06-D2BEAA50B93D}"/>
              </a:ext>
            </a:extLst>
          </p:cNvPr>
          <p:cNvSpPr>
            <a:spLocks noGrp="1"/>
          </p:cNvSpPr>
          <p:nvPr>
            <p:ph type="dt" sz="half" idx="10"/>
          </p:nvPr>
        </p:nvSpPr>
        <p:spPr/>
        <p:txBody>
          <a:bodyPr/>
          <a:lstStyle/>
          <a:p>
            <a:fld id="{201FB47D-E16C-46B9-828A-5135ED4B198C}" type="datetimeFigureOut">
              <a:rPr lang="en-IN" smtClean="0"/>
              <a:t>04-04-2024</a:t>
            </a:fld>
            <a:endParaRPr lang="en-IN"/>
          </a:p>
        </p:txBody>
      </p:sp>
      <p:sp>
        <p:nvSpPr>
          <p:cNvPr id="5" name="Footer Placeholder 4">
            <a:extLst>
              <a:ext uri="{FF2B5EF4-FFF2-40B4-BE49-F238E27FC236}">
                <a16:creationId xmlns:a16="http://schemas.microsoft.com/office/drawing/2014/main" id="{033A4288-E33D-4347-8A13-19BFB4503C4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4F6E1DE-53C6-411E-9810-150C7733E13C}"/>
              </a:ext>
            </a:extLst>
          </p:cNvPr>
          <p:cNvSpPr>
            <a:spLocks noGrp="1"/>
          </p:cNvSpPr>
          <p:nvPr>
            <p:ph type="sldNum" sz="quarter" idx="12"/>
          </p:nvPr>
        </p:nvSpPr>
        <p:spPr/>
        <p:txBody>
          <a:bodyPr/>
          <a:lstStyle/>
          <a:p>
            <a:fld id="{061E29AE-6C3C-4D73-B19B-7FBB791767D1}" type="slidenum">
              <a:rPr lang="en-IN" smtClean="0"/>
              <a:t>‹#›</a:t>
            </a:fld>
            <a:endParaRPr lang="en-IN"/>
          </a:p>
        </p:txBody>
      </p:sp>
    </p:spTree>
    <p:extLst>
      <p:ext uri="{BB962C8B-B14F-4D97-AF65-F5344CB8AC3E}">
        <p14:creationId xmlns:p14="http://schemas.microsoft.com/office/powerpoint/2010/main" val="4224425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6"/>
          <p:cNvGrpSpPr/>
          <p:nvPr userDrawn="1"/>
        </p:nvGrpSpPr>
        <p:grpSpPr>
          <a:xfrm>
            <a:off x="0" y="6609144"/>
            <a:ext cx="12192000" cy="248856"/>
            <a:chOff x="0" y="6609144"/>
            <a:chExt cx="12192000" cy="248856"/>
          </a:xfrm>
        </p:grpSpPr>
        <p:sp>
          <p:nvSpPr>
            <p:cNvPr id="8" name="Rectangle 7"/>
            <p:cNvSpPr/>
            <p:nvPr/>
          </p:nvSpPr>
          <p:spPr>
            <a:xfrm>
              <a:off x="0" y="6609144"/>
              <a:ext cx="7667625" cy="248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7667625" y="6609144"/>
              <a:ext cx="4524375" cy="24885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1777542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D5FCD-DE4B-49F5-8422-48DF97DC113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BCC9A16-1B6A-4470-BE7E-8FB347D101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659C947E-4729-404C-B0AA-07E7E00E69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C67802D8-8914-4030-93EA-0A666E01C706}"/>
              </a:ext>
            </a:extLst>
          </p:cNvPr>
          <p:cNvSpPr>
            <a:spLocks noGrp="1"/>
          </p:cNvSpPr>
          <p:nvPr>
            <p:ph type="dt" sz="half" idx="10"/>
          </p:nvPr>
        </p:nvSpPr>
        <p:spPr/>
        <p:txBody>
          <a:bodyPr/>
          <a:lstStyle/>
          <a:p>
            <a:fld id="{201FB47D-E16C-46B9-828A-5135ED4B198C}" type="datetimeFigureOut">
              <a:rPr lang="en-IN" smtClean="0"/>
              <a:t>04-04-2024</a:t>
            </a:fld>
            <a:endParaRPr lang="en-IN"/>
          </a:p>
        </p:txBody>
      </p:sp>
      <p:sp>
        <p:nvSpPr>
          <p:cNvPr id="6" name="Footer Placeholder 5">
            <a:extLst>
              <a:ext uri="{FF2B5EF4-FFF2-40B4-BE49-F238E27FC236}">
                <a16:creationId xmlns:a16="http://schemas.microsoft.com/office/drawing/2014/main" id="{1880FADC-C243-4629-8EBE-B3494FF6FC2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EDEA835-BA8F-42A2-BF45-09E18D760219}"/>
              </a:ext>
            </a:extLst>
          </p:cNvPr>
          <p:cNvSpPr>
            <a:spLocks noGrp="1"/>
          </p:cNvSpPr>
          <p:nvPr>
            <p:ph type="sldNum" sz="quarter" idx="12"/>
          </p:nvPr>
        </p:nvSpPr>
        <p:spPr/>
        <p:txBody>
          <a:bodyPr/>
          <a:lstStyle/>
          <a:p>
            <a:fld id="{061E29AE-6C3C-4D73-B19B-7FBB791767D1}" type="slidenum">
              <a:rPr lang="en-IN" smtClean="0"/>
              <a:t>‹#›</a:t>
            </a:fld>
            <a:endParaRPr lang="en-IN"/>
          </a:p>
        </p:txBody>
      </p:sp>
    </p:spTree>
    <p:extLst>
      <p:ext uri="{BB962C8B-B14F-4D97-AF65-F5344CB8AC3E}">
        <p14:creationId xmlns:p14="http://schemas.microsoft.com/office/powerpoint/2010/main" val="2065459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E733E-E621-4F89-A17D-3ADFF3B05243}"/>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9E86138-5C6B-4E23-BFB7-2AE4C707D4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6F440-72FD-4ABE-9EF2-E577C95C64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C16DE2D-1D82-4601-A9C5-97D57D5F59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708C20-63D1-4836-A28C-ED6B7B0163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4F54605-E1B2-41C1-B0B0-1A13FC2840A7}"/>
              </a:ext>
            </a:extLst>
          </p:cNvPr>
          <p:cNvSpPr>
            <a:spLocks noGrp="1"/>
          </p:cNvSpPr>
          <p:nvPr>
            <p:ph type="dt" sz="half" idx="10"/>
          </p:nvPr>
        </p:nvSpPr>
        <p:spPr/>
        <p:txBody>
          <a:bodyPr/>
          <a:lstStyle/>
          <a:p>
            <a:fld id="{201FB47D-E16C-46B9-828A-5135ED4B198C}" type="datetimeFigureOut">
              <a:rPr lang="en-IN" smtClean="0"/>
              <a:t>04-04-2024</a:t>
            </a:fld>
            <a:endParaRPr lang="en-IN"/>
          </a:p>
        </p:txBody>
      </p:sp>
      <p:sp>
        <p:nvSpPr>
          <p:cNvPr id="8" name="Footer Placeholder 7">
            <a:extLst>
              <a:ext uri="{FF2B5EF4-FFF2-40B4-BE49-F238E27FC236}">
                <a16:creationId xmlns:a16="http://schemas.microsoft.com/office/drawing/2014/main" id="{0D99D093-3163-4C37-82A6-C1E67DE9CC1D}"/>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277B5A36-BDD6-4ED3-BF0B-99CE77826FA2}"/>
              </a:ext>
            </a:extLst>
          </p:cNvPr>
          <p:cNvSpPr>
            <a:spLocks noGrp="1"/>
          </p:cNvSpPr>
          <p:nvPr>
            <p:ph type="sldNum" sz="quarter" idx="12"/>
          </p:nvPr>
        </p:nvSpPr>
        <p:spPr/>
        <p:txBody>
          <a:bodyPr/>
          <a:lstStyle/>
          <a:p>
            <a:fld id="{061E29AE-6C3C-4D73-B19B-7FBB791767D1}" type="slidenum">
              <a:rPr lang="en-IN" smtClean="0"/>
              <a:t>‹#›</a:t>
            </a:fld>
            <a:endParaRPr lang="en-IN"/>
          </a:p>
        </p:txBody>
      </p:sp>
    </p:spTree>
    <p:extLst>
      <p:ext uri="{BB962C8B-B14F-4D97-AF65-F5344CB8AC3E}">
        <p14:creationId xmlns:p14="http://schemas.microsoft.com/office/powerpoint/2010/main" val="3116472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105E-9284-485B-A6BB-012D4B3168D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D07B714-70FA-428B-A26F-10D6CAFA552E}"/>
              </a:ext>
            </a:extLst>
          </p:cNvPr>
          <p:cNvSpPr>
            <a:spLocks noGrp="1"/>
          </p:cNvSpPr>
          <p:nvPr>
            <p:ph type="dt" sz="half" idx="10"/>
          </p:nvPr>
        </p:nvSpPr>
        <p:spPr/>
        <p:txBody>
          <a:bodyPr/>
          <a:lstStyle/>
          <a:p>
            <a:fld id="{201FB47D-E16C-46B9-828A-5135ED4B198C}" type="datetimeFigureOut">
              <a:rPr lang="en-IN" smtClean="0"/>
              <a:t>04-04-2024</a:t>
            </a:fld>
            <a:endParaRPr lang="en-IN"/>
          </a:p>
        </p:txBody>
      </p:sp>
      <p:sp>
        <p:nvSpPr>
          <p:cNvPr id="4" name="Footer Placeholder 3">
            <a:extLst>
              <a:ext uri="{FF2B5EF4-FFF2-40B4-BE49-F238E27FC236}">
                <a16:creationId xmlns:a16="http://schemas.microsoft.com/office/drawing/2014/main" id="{4493878D-A089-4F96-9402-79BCA0B2D7DB}"/>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79BBD969-5CDC-4D68-948B-AC828E23DA23}"/>
              </a:ext>
            </a:extLst>
          </p:cNvPr>
          <p:cNvSpPr>
            <a:spLocks noGrp="1"/>
          </p:cNvSpPr>
          <p:nvPr>
            <p:ph type="sldNum" sz="quarter" idx="12"/>
          </p:nvPr>
        </p:nvSpPr>
        <p:spPr/>
        <p:txBody>
          <a:bodyPr/>
          <a:lstStyle/>
          <a:p>
            <a:fld id="{061E29AE-6C3C-4D73-B19B-7FBB791767D1}" type="slidenum">
              <a:rPr lang="en-IN" smtClean="0"/>
              <a:t>‹#›</a:t>
            </a:fld>
            <a:endParaRPr lang="en-IN"/>
          </a:p>
        </p:txBody>
      </p:sp>
    </p:spTree>
    <p:extLst>
      <p:ext uri="{BB962C8B-B14F-4D97-AF65-F5344CB8AC3E}">
        <p14:creationId xmlns:p14="http://schemas.microsoft.com/office/powerpoint/2010/main" val="3508553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056DB2-B1EF-47A4-95C0-9CFF49827C59}"/>
              </a:ext>
            </a:extLst>
          </p:cNvPr>
          <p:cNvSpPr>
            <a:spLocks noGrp="1"/>
          </p:cNvSpPr>
          <p:nvPr>
            <p:ph type="dt" sz="half" idx="10"/>
          </p:nvPr>
        </p:nvSpPr>
        <p:spPr/>
        <p:txBody>
          <a:bodyPr/>
          <a:lstStyle/>
          <a:p>
            <a:fld id="{201FB47D-E16C-46B9-828A-5135ED4B198C}" type="datetimeFigureOut">
              <a:rPr lang="en-IN" smtClean="0"/>
              <a:t>04-04-2024</a:t>
            </a:fld>
            <a:endParaRPr lang="en-IN"/>
          </a:p>
        </p:txBody>
      </p:sp>
      <p:sp>
        <p:nvSpPr>
          <p:cNvPr id="3" name="Footer Placeholder 2">
            <a:extLst>
              <a:ext uri="{FF2B5EF4-FFF2-40B4-BE49-F238E27FC236}">
                <a16:creationId xmlns:a16="http://schemas.microsoft.com/office/drawing/2014/main" id="{9AA6D0AB-ED2F-4757-B544-4F1EE181E382}"/>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DA9B1FF6-B318-452F-BBEA-DACD79E390FA}"/>
              </a:ext>
            </a:extLst>
          </p:cNvPr>
          <p:cNvSpPr>
            <a:spLocks noGrp="1"/>
          </p:cNvSpPr>
          <p:nvPr>
            <p:ph type="sldNum" sz="quarter" idx="12"/>
          </p:nvPr>
        </p:nvSpPr>
        <p:spPr/>
        <p:txBody>
          <a:bodyPr/>
          <a:lstStyle/>
          <a:p>
            <a:fld id="{061E29AE-6C3C-4D73-B19B-7FBB791767D1}" type="slidenum">
              <a:rPr lang="en-IN" smtClean="0"/>
              <a:t>‹#›</a:t>
            </a:fld>
            <a:endParaRPr lang="en-IN"/>
          </a:p>
        </p:txBody>
      </p:sp>
    </p:spTree>
    <p:extLst>
      <p:ext uri="{BB962C8B-B14F-4D97-AF65-F5344CB8AC3E}">
        <p14:creationId xmlns:p14="http://schemas.microsoft.com/office/powerpoint/2010/main" val="1646829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72BB5-A95B-4194-9BFE-8533F21460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87110F74-D986-46E3-90DD-FBA14376B3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8372EA-244D-472B-8927-8F9FDBBB06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75288-D4DB-47CF-98B8-E1CD3F933E51}"/>
              </a:ext>
            </a:extLst>
          </p:cNvPr>
          <p:cNvSpPr>
            <a:spLocks noGrp="1"/>
          </p:cNvSpPr>
          <p:nvPr>
            <p:ph type="dt" sz="half" idx="10"/>
          </p:nvPr>
        </p:nvSpPr>
        <p:spPr/>
        <p:txBody>
          <a:bodyPr/>
          <a:lstStyle/>
          <a:p>
            <a:fld id="{201FB47D-E16C-46B9-828A-5135ED4B198C}" type="datetimeFigureOut">
              <a:rPr lang="en-IN" smtClean="0"/>
              <a:t>04-04-2024</a:t>
            </a:fld>
            <a:endParaRPr lang="en-IN"/>
          </a:p>
        </p:txBody>
      </p:sp>
      <p:sp>
        <p:nvSpPr>
          <p:cNvPr id="6" name="Footer Placeholder 5">
            <a:extLst>
              <a:ext uri="{FF2B5EF4-FFF2-40B4-BE49-F238E27FC236}">
                <a16:creationId xmlns:a16="http://schemas.microsoft.com/office/drawing/2014/main" id="{36DE2232-A608-435F-B709-530101FA069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E07AC40-416B-4983-889E-81BB28408E8B}"/>
              </a:ext>
            </a:extLst>
          </p:cNvPr>
          <p:cNvSpPr>
            <a:spLocks noGrp="1"/>
          </p:cNvSpPr>
          <p:nvPr>
            <p:ph type="sldNum" sz="quarter" idx="12"/>
          </p:nvPr>
        </p:nvSpPr>
        <p:spPr/>
        <p:txBody>
          <a:bodyPr/>
          <a:lstStyle/>
          <a:p>
            <a:fld id="{061E29AE-6C3C-4D73-B19B-7FBB791767D1}" type="slidenum">
              <a:rPr lang="en-IN" smtClean="0"/>
              <a:t>‹#›</a:t>
            </a:fld>
            <a:endParaRPr lang="en-IN"/>
          </a:p>
        </p:txBody>
      </p:sp>
    </p:spTree>
    <p:extLst>
      <p:ext uri="{BB962C8B-B14F-4D97-AF65-F5344CB8AC3E}">
        <p14:creationId xmlns:p14="http://schemas.microsoft.com/office/powerpoint/2010/main" val="633099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A790F-DDA9-415A-8ECE-7F885477F5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6A63311E-6DCB-4554-ACA5-122599317F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96BEF5BD-BC4F-4C7A-92F5-BF90B0721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659D08-6E35-4ECF-905B-26392A949C62}"/>
              </a:ext>
            </a:extLst>
          </p:cNvPr>
          <p:cNvSpPr>
            <a:spLocks noGrp="1"/>
          </p:cNvSpPr>
          <p:nvPr>
            <p:ph type="dt" sz="half" idx="10"/>
          </p:nvPr>
        </p:nvSpPr>
        <p:spPr/>
        <p:txBody>
          <a:bodyPr/>
          <a:lstStyle/>
          <a:p>
            <a:fld id="{201FB47D-E16C-46B9-828A-5135ED4B198C}" type="datetimeFigureOut">
              <a:rPr lang="en-IN" smtClean="0"/>
              <a:t>04-04-2024</a:t>
            </a:fld>
            <a:endParaRPr lang="en-IN"/>
          </a:p>
        </p:txBody>
      </p:sp>
      <p:sp>
        <p:nvSpPr>
          <p:cNvPr id="6" name="Footer Placeholder 5">
            <a:extLst>
              <a:ext uri="{FF2B5EF4-FFF2-40B4-BE49-F238E27FC236}">
                <a16:creationId xmlns:a16="http://schemas.microsoft.com/office/drawing/2014/main" id="{F8F2F701-FD22-4544-961A-674BA73E17F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1799F44-254B-4C53-8656-5DB78662937F}"/>
              </a:ext>
            </a:extLst>
          </p:cNvPr>
          <p:cNvSpPr>
            <a:spLocks noGrp="1"/>
          </p:cNvSpPr>
          <p:nvPr>
            <p:ph type="sldNum" sz="quarter" idx="12"/>
          </p:nvPr>
        </p:nvSpPr>
        <p:spPr/>
        <p:txBody>
          <a:bodyPr/>
          <a:lstStyle/>
          <a:p>
            <a:fld id="{061E29AE-6C3C-4D73-B19B-7FBB791767D1}" type="slidenum">
              <a:rPr lang="en-IN" smtClean="0"/>
              <a:t>‹#›</a:t>
            </a:fld>
            <a:endParaRPr lang="en-IN"/>
          </a:p>
        </p:txBody>
      </p:sp>
    </p:spTree>
    <p:extLst>
      <p:ext uri="{BB962C8B-B14F-4D97-AF65-F5344CB8AC3E}">
        <p14:creationId xmlns:p14="http://schemas.microsoft.com/office/powerpoint/2010/main" val="3472546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DF54-0B0D-41C3-B4A2-FA3A8FADB261}"/>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5A138A1-8F10-4F38-AFEF-7F3D91F686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B2A209F-638C-4599-A8C6-ED2EC214D118}"/>
              </a:ext>
            </a:extLst>
          </p:cNvPr>
          <p:cNvSpPr>
            <a:spLocks noGrp="1"/>
          </p:cNvSpPr>
          <p:nvPr>
            <p:ph type="dt" sz="half" idx="10"/>
          </p:nvPr>
        </p:nvSpPr>
        <p:spPr/>
        <p:txBody>
          <a:bodyPr/>
          <a:lstStyle/>
          <a:p>
            <a:fld id="{201FB47D-E16C-46B9-828A-5135ED4B198C}" type="datetimeFigureOut">
              <a:rPr lang="en-IN" smtClean="0"/>
              <a:t>04-04-2024</a:t>
            </a:fld>
            <a:endParaRPr lang="en-IN"/>
          </a:p>
        </p:txBody>
      </p:sp>
      <p:sp>
        <p:nvSpPr>
          <p:cNvPr id="5" name="Footer Placeholder 4">
            <a:extLst>
              <a:ext uri="{FF2B5EF4-FFF2-40B4-BE49-F238E27FC236}">
                <a16:creationId xmlns:a16="http://schemas.microsoft.com/office/drawing/2014/main" id="{53380A79-214F-430A-B61E-FC3A78061EB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1318A62-8A99-455C-ADF7-2278324BBCF5}"/>
              </a:ext>
            </a:extLst>
          </p:cNvPr>
          <p:cNvSpPr>
            <a:spLocks noGrp="1"/>
          </p:cNvSpPr>
          <p:nvPr>
            <p:ph type="sldNum" sz="quarter" idx="12"/>
          </p:nvPr>
        </p:nvSpPr>
        <p:spPr/>
        <p:txBody>
          <a:bodyPr/>
          <a:lstStyle/>
          <a:p>
            <a:fld id="{061E29AE-6C3C-4D73-B19B-7FBB791767D1}" type="slidenum">
              <a:rPr lang="en-IN" smtClean="0"/>
              <a:t>‹#›</a:t>
            </a:fld>
            <a:endParaRPr lang="en-IN"/>
          </a:p>
        </p:txBody>
      </p:sp>
    </p:spTree>
    <p:extLst>
      <p:ext uri="{BB962C8B-B14F-4D97-AF65-F5344CB8AC3E}">
        <p14:creationId xmlns:p14="http://schemas.microsoft.com/office/powerpoint/2010/main" val="856233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38FEE3-5D02-416D-80EF-1511A01C88B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37CE20D-536F-44EE-BD10-2CD1C83B96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596813D-2D57-45F3-9C1A-323BF78F8CD1}"/>
              </a:ext>
            </a:extLst>
          </p:cNvPr>
          <p:cNvSpPr>
            <a:spLocks noGrp="1"/>
          </p:cNvSpPr>
          <p:nvPr>
            <p:ph type="dt" sz="half" idx="10"/>
          </p:nvPr>
        </p:nvSpPr>
        <p:spPr/>
        <p:txBody>
          <a:bodyPr/>
          <a:lstStyle/>
          <a:p>
            <a:fld id="{201FB47D-E16C-46B9-828A-5135ED4B198C}" type="datetimeFigureOut">
              <a:rPr lang="en-IN" smtClean="0"/>
              <a:t>04-04-2024</a:t>
            </a:fld>
            <a:endParaRPr lang="en-IN"/>
          </a:p>
        </p:txBody>
      </p:sp>
      <p:sp>
        <p:nvSpPr>
          <p:cNvPr id="5" name="Footer Placeholder 4">
            <a:extLst>
              <a:ext uri="{FF2B5EF4-FFF2-40B4-BE49-F238E27FC236}">
                <a16:creationId xmlns:a16="http://schemas.microsoft.com/office/drawing/2014/main" id="{EE7E95D0-04F4-49AC-8944-E0659E32540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E4B29DE-BF3A-4400-9873-2ABA7626BC2D}"/>
              </a:ext>
            </a:extLst>
          </p:cNvPr>
          <p:cNvSpPr>
            <a:spLocks noGrp="1"/>
          </p:cNvSpPr>
          <p:nvPr>
            <p:ph type="sldNum" sz="quarter" idx="12"/>
          </p:nvPr>
        </p:nvSpPr>
        <p:spPr/>
        <p:txBody>
          <a:bodyPr/>
          <a:lstStyle/>
          <a:p>
            <a:fld id="{061E29AE-6C3C-4D73-B19B-7FBB791767D1}" type="slidenum">
              <a:rPr lang="en-IN" smtClean="0"/>
              <a:t>‹#›</a:t>
            </a:fld>
            <a:endParaRPr lang="en-IN"/>
          </a:p>
        </p:txBody>
      </p:sp>
    </p:spTree>
    <p:extLst>
      <p:ext uri="{BB962C8B-B14F-4D97-AF65-F5344CB8AC3E}">
        <p14:creationId xmlns:p14="http://schemas.microsoft.com/office/powerpoint/2010/main" val="660374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3F9AFA87-1417-4992-ABD9-27C3BC8CC883}" type="datetimeFigureOut">
              <a:rPr lang="en-US" smtClean="0"/>
              <a:pPr algn="r"/>
              <a:t>4/4/2024</a:t>
            </a:fld>
            <a:endParaRPr lang="en-US" dirty="0"/>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dirty="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1280355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fld id="{3F9AFA87-1417-4992-ABD9-27C3BC8CC883}" type="datetimeFigureOut">
              <a:rPr lang="en-US" smtClean="0"/>
              <a:t>4/4/2024</a:t>
            </a:fld>
            <a:endParaRPr lang="en-US"/>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011938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BB49D-F2D4-1E59-6247-4627D0189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4D7E9B4-8716-FE66-0671-1906BC83A4E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2E4FBC-9F4D-965B-0C2F-20AE848D81AB}"/>
              </a:ext>
            </a:extLst>
          </p:cNvPr>
          <p:cNvSpPr>
            <a:spLocks noGrp="1"/>
          </p:cNvSpPr>
          <p:nvPr>
            <p:ph type="dt" sz="half" idx="10"/>
          </p:nvPr>
        </p:nvSpPr>
        <p:spPr/>
        <p:txBody>
          <a:bodyPr/>
          <a:lstStyle/>
          <a:p>
            <a:fld id="{353E12DE-CD32-4364-A4F7-C6710C2B8129}" type="datetimeFigureOut">
              <a:rPr lang="en-IN" smtClean="0"/>
              <a:t>04-04-2024</a:t>
            </a:fld>
            <a:endParaRPr lang="en-IN"/>
          </a:p>
        </p:txBody>
      </p:sp>
      <p:sp>
        <p:nvSpPr>
          <p:cNvPr id="5" name="Footer Placeholder 4">
            <a:extLst>
              <a:ext uri="{FF2B5EF4-FFF2-40B4-BE49-F238E27FC236}">
                <a16:creationId xmlns:a16="http://schemas.microsoft.com/office/drawing/2014/main" id="{80C6DCA9-418E-F5B8-D823-55C5724A9F6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C977E30-459A-09C1-D516-7C62B388AF9E}"/>
              </a:ext>
            </a:extLst>
          </p:cNvPr>
          <p:cNvSpPr>
            <a:spLocks noGrp="1"/>
          </p:cNvSpPr>
          <p:nvPr>
            <p:ph type="sldNum" sz="quarter" idx="12"/>
          </p:nvPr>
        </p:nvSpPr>
        <p:spPr/>
        <p:txBody>
          <a:bodyPr/>
          <a:lstStyle/>
          <a:p>
            <a:fld id="{241526CD-B480-4FE4-B4EE-1E0CB7B30CF1}" type="slidenum">
              <a:rPr lang="en-IN" smtClean="0"/>
              <a:t>‹#›</a:t>
            </a:fld>
            <a:endParaRPr lang="en-IN"/>
          </a:p>
        </p:txBody>
      </p:sp>
    </p:spTree>
    <p:extLst>
      <p:ext uri="{BB962C8B-B14F-4D97-AF65-F5344CB8AC3E}">
        <p14:creationId xmlns:p14="http://schemas.microsoft.com/office/powerpoint/2010/main" val="733837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517904" y="1517904"/>
            <a:ext cx="91440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3F9AFA87-1417-4992-ABD9-27C3BC8CC883}" type="datetimeFigureOut">
              <a:rPr lang="en-US" smtClean="0"/>
              <a:t>4/4/2024</a:t>
            </a:fld>
            <a:endParaRPr lang="en-US"/>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654067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46AA-9418-4C3E-901B-8E2806122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97482-2CA6-4707-976E-6FD4B57BFE66}"/>
              </a:ext>
            </a:extLst>
          </p:cNvPr>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9652-DD12-479C-B639-9452CBA8C019}"/>
              </a:ext>
            </a:extLst>
          </p:cNvPr>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EC7A6-AFB1-4989-A0B4-B422D5B2C69C}"/>
              </a:ext>
            </a:extLst>
          </p:cNvPr>
          <p:cNvSpPr>
            <a:spLocks noGrp="1"/>
          </p:cNvSpPr>
          <p:nvPr>
            <p:ph type="dt" sz="half" idx="10"/>
          </p:nvPr>
        </p:nvSpPr>
        <p:spPr/>
        <p:txBody>
          <a:bodyPr/>
          <a:lstStyle/>
          <a:p>
            <a:fld id="{3F9AFA87-1417-4992-ABD9-27C3BC8CC883}" type="datetimeFigureOut">
              <a:rPr lang="en-US" smtClean="0"/>
              <a:t>4/4/2024</a:t>
            </a:fld>
            <a:endParaRPr lang="en-US" dirty="0"/>
          </a:p>
        </p:txBody>
      </p:sp>
      <p:sp>
        <p:nvSpPr>
          <p:cNvPr id="6" name="Footer Placeholder 5">
            <a:extLst>
              <a:ext uri="{FF2B5EF4-FFF2-40B4-BE49-F238E27FC236}">
                <a16:creationId xmlns:a16="http://schemas.microsoft.com/office/drawing/2014/main" id="{F8D2117C-B497-4647-A66B-1887750FB5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E8C7AF-5092-416B-B61C-F41D3C573E0C}"/>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1213033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3F9AFA87-1417-4992-ABD9-27C3BC8CC883}" type="datetimeFigureOut">
              <a:rPr lang="en-US" smtClean="0"/>
              <a:t>4/4/2024</a:t>
            </a:fld>
            <a:endParaRPr lang="en-US"/>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79150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3F9AFA87-1417-4992-ABD9-27C3BC8CC883}" type="datetimeFigureOut">
              <a:rPr lang="en-US" smtClean="0"/>
              <a:t>4/4/2024</a:t>
            </a:fld>
            <a:endParaRPr lang="en-US"/>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641856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3F9AFA87-1417-4992-ABD9-27C3BC8CC883}" type="datetimeFigureOut">
              <a:rPr lang="en-US" smtClean="0"/>
              <a:t>4/4/2024</a:t>
            </a:fld>
            <a:endParaRPr lang="en-US"/>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268124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F683-796D-458C-9B32-A385D604DBFC}"/>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B1F0BD-641B-4148-BCB3-2704218C80B8}"/>
              </a:ext>
            </a:extLst>
          </p:cNvPr>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B28C843-B846-4456-9720-71B7D4FF4062}"/>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3A03-31BD-4E7E-879A-A1C71849703C}"/>
              </a:ext>
            </a:extLst>
          </p:cNvPr>
          <p:cNvSpPr>
            <a:spLocks noGrp="1"/>
          </p:cNvSpPr>
          <p:nvPr>
            <p:ph type="dt" sz="half" idx="10"/>
          </p:nvPr>
        </p:nvSpPr>
        <p:spPr/>
        <p:txBody>
          <a:bodyPr/>
          <a:lstStyle/>
          <a:p>
            <a:fld id="{3F9AFA87-1417-4992-ABD9-27C3BC8CC883}" type="datetimeFigureOut">
              <a:rPr lang="en-US" smtClean="0"/>
              <a:t>4/4/2024</a:t>
            </a:fld>
            <a:endParaRPr lang="en-US"/>
          </a:p>
        </p:txBody>
      </p:sp>
      <p:sp>
        <p:nvSpPr>
          <p:cNvPr id="6" name="Footer Placeholder 5">
            <a:extLst>
              <a:ext uri="{FF2B5EF4-FFF2-40B4-BE49-F238E27FC236}">
                <a16:creationId xmlns:a16="http://schemas.microsoft.com/office/drawing/2014/main" id="{4EA39078-7D38-4851-A363-B6BC179A5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FF25E-A25D-47AA-94EB-580A74F01F1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048206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3B4-9B31-4F73-9767-163636522F3A}"/>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C7CFC30-8163-47A0-A97F-3F2C3A3BE73A}"/>
              </a:ext>
            </a:extLst>
          </p:cNvPr>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AF1B390-0C23-466E-987C-26420A5F098D}"/>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CA7C-B9D0-4A72-8061-1E02AA15FE86}"/>
              </a:ext>
            </a:extLst>
          </p:cNvPr>
          <p:cNvSpPr>
            <a:spLocks noGrp="1"/>
          </p:cNvSpPr>
          <p:nvPr>
            <p:ph type="dt" sz="half" idx="10"/>
          </p:nvPr>
        </p:nvSpPr>
        <p:spPr/>
        <p:txBody>
          <a:bodyPr/>
          <a:lstStyle/>
          <a:p>
            <a:fld id="{3F9AFA87-1417-4992-ABD9-27C3BC8CC883}" type="datetimeFigureOut">
              <a:rPr lang="en-US" smtClean="0"/>
              <a:t>4/4/2024</a:t>
            </a:fld>
            <a:endParaRPr lang="en-US"/>
          </a:p>
        </p:txBody>
      </p:sp>
      <p:sp>
        <p:nvSpPr>
          <p:cNvPr id="6" name="Footer Placeholder 5">
            <a:extLst>
              <a:ext uri="{FF2B5EF4-FFF2-40B4-BE49-F238E27FC236}">
                <a16:creationId xmlns:a16="http://schemas.microsoft.com/office/drawing/2014/main" id="{C53EFC84-C9FE-4BFA-9B4E-4516A1362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A469-3EFC-4F94-8482-378582E1C14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4250323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454-6F74-46A8-B299-4AF451BFB92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6F55CA9-A0BD-4609-9307-BAF987B2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25E4293-851E-4FA2-BFF2-B646A42369DE}"/>
              </a:ext>
            </a:extLst>
          </p:cNvPr>
          <p:cNvSpPr>
            <a:spLocks noGrp="1"/>
          </p:cNvSpPr>
          <p:nvPr>
            <p:ph type="dt" sz="half" idx="10"/>
          </p:nvPr>
        </p:nvSpPr>
        <p:spPr/>
        <p:txBody>
          <a:bodyPr/>
          <a:lstStyle/>
          <a:p>
            <a:fld id="{3F9AFA87-1417-4992-ABD9-27C3BC8CC883}" type="datetimeFigureOut">
              <a:rPr lang="en-US" smtClean="0"/>
              <a:t>4/4/2024</a:t>
            </a:fld>
            <a:endParaRPr lang="en-US"/>
          </a:p>
        </p:txBody>
      </p:sp>
      <p:sp>
        <p:nvSpPr>
          <p:cNvPr id="5" name="Footer Placeholder 4">
            <a:extLst>
              <a:ext uri="{FF2B5EF4-FFF2-40B4-BE49-F238E27FC236}">
                <a16:creationId xmlns:a16="http://schemas.microsoft.com/office/drawing/2014/main" id="{59A907F5-F26D-4A91-8D70-AB54F8B43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CBD8-D942-449E-A2B8-358CD1365C0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765599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50897-0C2E-420B-9A38-A8D5C1D72786}"/>
              </a:ext>
            </a:extLst>
          </p:cNvPr>
          <p:cNvSpPr>
            <a:spLocks noGrp="1"/>
          </p:cNvSpPr>
          <p:nvPr>
            <p:ph type="title" orient="vert"/>
          </p:nvPr>
        </p:nvSpPr>
        <p:spPr>
          <a:xfrm>
            <a:off x="8450317" y="1517904"/>
            <a:ext cx="2220731" cy="454678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EDB2173-32A5-4677-A08F-DAB8FD430D1A}"/>
              </a:ext>
            </a:extLst>
          </p:cNvPr>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3DB124D-B801-4A6A-9DAF-EBC1B98FE4F7}"/>
              </a:ext>
            </a:extLst>
          </p:cNvPr>
          <p:cNvSpPr>
            <a:spLocks noGrp="1"/>
          </p:cNvSpPr>
          <p:nvPr>
            <p:ph type="dt" sz="half" idx="10"/>
          </p:nvPr>
        </p:nvSpPr>
        <p:spPr/>
        <p:txBody>
          <a:bodyPr/>
          <a:lstStyle/>
          <a:p>
            <a:fld id="{3F9AFA87-1417-4992-ABD9-27C3BC8CC883}" type="datetimeFigureOut">
              <a:rPr lang="en-US" smtClean="0"/>
              <a:t>4/4/2024</a:t>
            </a:fld>
            <a:endParaRPr lang="en-US"/>
          </a:p>
        </p:txBody>
      </p:sp>
      <p:sp>
        <p:nvSpPr>
          <p:cNvPr id="5" name="Footer Placeholder 4">
            <a:extLst>
              <a:ext uri="{FF2B5EF4-FFF2-40B4-BE49-F238E27FC236}">
                <a16:creationId xmlns:a16="http://schemas.microsoft.com/office/drawing/2014/main" id="{A8DAF8DF-2544-45A5-B62B-BB7948FCC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C232D-131E-4BE6-8E2E-BAF5A30846D6}"/>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6081563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PATH: Base Gri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461100"/>
      </p:ext>
    </p:extLst>
  </p:cSld>
  <p:clrMapOvr>
    <a:masterClrMapping/>
  </p:clrMapOvr>
  <p:extLst>
    <p:ext uri="{DCECCB84-F9BA-43D5-87BE-67443E8EF086}">
      <p15:sldGuideLst xmlns:p15="http://schemas.microsoft.com/office/powerpoint/2012/main">
        <p15:guide id="1" pos="480">
          <p15:clr>
            <a:srgbClr val="FBAE40"/>
          </p15:clr>
        </p15:guide>
        <p15:guide id="2" pos="7232">
          <p15:clr>
            <a:srgbClr val="FBAE40"/>
          </p15:clr>
        </p15:guide>
        <p15:guide id="18" orient="horz" pos="3960">
          <p15:clr>
            <a:srgbClr val="FBAE40"/>
          </p15:clr>
        </p15:guide>
        <p15:guide id="19" orient="horz" pos="360">
          <p15:clr>
            <a:srgbClr val="FBAE40"/>
          </p15:clr>
        </p15:guide>
        <p15:guide id="20" orient="horz" pos="1272">
          <p15:clr>
            <a:srgbClr val="FBAE40"/>
          </p15:clr>
        </p15:guide>
        <p15:guide id="21" orient="horz" pos="2184">
          <p15:clr>
            <a:srgbClr val="FBAE40"/>
          </p15:clr>
        </p15:guide>
        <p15:guide id="22" orient="horz" pos="1224">
          <p15:clr>
            <a:srgbClr val="FBAE40"/>
          </p15:clr>
        </p15:guide>
        <p15:guide id="23" orient="horz" pos="2136">
          <p15:clr>
            <a:srgbClr val="FBAE40"/>
          </p15:clr>
        </p15:guide>
        <p15:guide id="24" orient="horz" pos="3048">
          <p15:clr>
            <a:srgbClr val="FBAE40"/>
          </p15:clr>
        </p15:guide>
        <p15:guide id="25" orient="horz" pos="3096">
          <p15:clr>
            <a:srgbClr val="FBAE40"/>
          </p15:clr>
        </p15:guide>
        <p15:guide id="26" pos="1248">
          <p15:clr>
            <a:srgbClr val="FBAE40"/>
          </p15:clr>
        </p15:guide>
        <p15:guide id="27" pos="1344">
          <p15:clr>
            <a:srgbClr val="FBAE40"/>
          </p15:clr>
        </p15:guide>
        <p15:guide id="28" pos="2080">
          <p15:clr>
            <a:srgbClr val="FBAE40"/>
          </p15:clr>
        </p15:guide>
        <p15:guide id="29" pos="2176">
          <p15:clr>
            <a:srgbClr val="FBAE40"/>
          </p15:clr>
        </p15:guide>
        <p15:guide id="30" pos="2944">
          <p15:clr>
            <a:srgbClr val="FBAE40"/>
          </p15:clr>
        </p15:guide>
        <p15:guide id="31" pos="3040">
          <p15:clr>
            <a:srgbClr val="FBAE40"/>
          </p15:clr>
        </p15:guide>
        <p15:guide id="32" pos="3808">
          <p15:clr>
            <a:srgbClr val="FBAE40"/>
          </p15:clr>
        </p15:guide>
        <p15:guide id="33" pos="3904">
          <p15:clr>
            <a:srgbClr val="FBAE40"/>
          </p15:clr>
        </p15:guide>
        <p15:guide id="34" pos="4672">
          <p15:clr>
            <a:srgbClr val="FBAE40"/>
          </p15:clr>
        </p15:guide>
        <p15:guide id="35" pos="4768">
          <p15:clr>
            <a:srgbClr val="FBAE40"/>
          </p15:clr>
        </p15:guide>
        <p15:guide id="36" pos="5504">
          <p15:clr>
            <a:srgbClr val="FBAE40"/>
          </p15:clr>
        </p15:guide>
        <p15:guide id="37" pos="5600">
          <p15:clr>
            <a:srgbClr val="FBAE40"/>
          </p15:clr>
        </p15:guide>
        <p15:guide id="38" pos="6464">
          <p15:clr>
            <a:srgbClr val="FBAE40"/>
          </p15:clr>
        </p15:guide>
        <p15:guide id="39" pos="6368">
          <p15:clr>
            <a:srgbClr val="FBAE40"/>
          </p15:clr>
        </p15:guide>
        <p15:guide id="40" orient="horz" pos="768">
          <p15:clr>
            <a:srgbClr val="FBAE40"/>
          </p15:clr>
        </p15:guide>
        <p15:guide id="41" orient="horz" pos="816">
          <p15:clr>
            <a:srgbClr val="FBAE40"/>
          </p15:clr>
        </p15:guide>
        <p15:guide id="42" orient="horz" pos="1680">
          <p15:clr>
            <a:srgbClr val="FBAE40"/>
          </p15:clr>
        </p15:guide>
        <p15:guide id="43" orient="horz" pos="1728">
          <p15:clr>
            <a:srgbClr val="FBAE40"/>
          </p15:clr>
        </p15:guide>
        <p15:guide id="44" orient="horz" pos="2592">
          <p15:clr>
            <a:srgbClr val="FBAE40"/>
          </p15:clr>
        </p15:guide>
        <p15:guide id="45" orient="horz" pos="2640">
          <p15:clr>
            <a:srgbClr val="FBAE40"/>
          </p15:clr>
        </p15:guide>
        <p15:guide id="46" orient="horz" pos="3504">
          <p15:clr>
            <a:srgbClr val="FBAE40"/>
          </p15:clr>
        </p15:guide>
        <p15:guide id="47" orient="horz" pos="3552">
          <p15:clr>
            <a:srgbClr val="FBAE40"/>
          </p15:clr>
        </p15:guide>
        <p15:guide id="48"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28A66-00A6-C96D-63F3-DC410D3C65B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32D74BE-307D-0B78-79D6-DFC58DEAD2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7C52914-5C34-0710-ECFC-F99775E0C1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1154FE3-1442-093F-4243-A63457380424}"/>
              </a:ext>
            </a:extLst>
          </p:cNvPr>
          <p:cNvSpPr>
            <a:spLocks noGrp="1"/>
          </p:cNvSpPr>
          <p:nvPr>
            <p:ph type="dt" sz="half" idx="10"/>
          </p:nvPr>
        </p:nvSpPr>
        <p:spPr/>
        <p:txBody>
          <a:bodyPr/>
          <a:lstStyle/>
          <a:p>
            <a:fld id="{353E12DE-CD32-4364-A4F7-C6710C2B8129}" type="datetimeFigureOut">
              <a:rPr lang="en-IN" smtClean="0"/>
              <a:t>04-04-2024</a:t>
            </a:fld>
            <a:endParaRPr lang="en-IN"/>
          </a:p>
        </p:txBody>
      </p:sp>
      <p:sp>
        <p:nvSpPr>
          <p:cNvPr id="6" name="Footer Placeholder 5">
            <a:extLst>
              <a:ext uri="{FF2B5EF4-FFF2-40B4-BE49-F238E27FC236}">
                <a16:creationId xmlns:a16="http://schemas.microsoft.com/office/drawing/2014/main" id="{B642319A-4747-D566-B66E-8827DE740D1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111695C-B240-E93C-DB79-EF5C6CFE0C58}"/>
              </a:ext>
            </a:extLst>
          </p:cNvPr>
          <p:cNvSpPr>
            <a:spLocks noGrp="1"/>
          </p:cNvSpPr>
          <p:nvPr>
            <p:ph type="sldNum" sz="quarter" idx="12"/>
          </p:nvPr>
        </p:nvSpPr>
        <p:spPr/>
        <p:txBody>
          <a:bodyPr/>
          <a:lstStyle/>
          <a:p>
            <a:fld id="{241526CD-B480-4FE4-B4EE-1E0CB7B30CF1}" type="slidenum">
              <a:rPr lang="en-IN" smtClean="0"/>
              <a:t>‹#›</a:t>
            </a:fld>
            <a:endParaRPr lang="en-IN"/>
          </a:p>
        </p:txBody>
      </p:sp>
    </p:spTree>
    <p:extLst>
      <p:ext uri="{BB962C8B-B14F-4D97-AF65-F5344CB8AC3E}">
        <p14:creationId xmlns:p14="http://schemas.microsoft.com/office/powerpoint/2010/main" val="21541816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134"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35"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16117506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AEFF2-D982-72F4-95F5-AB33964056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9D61661-0C74-6CC6-BF8B-9AA71AC04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31FB022-0295-98FA-53B5-1C067DC93663}"/>
              </a:ext>
            </a:extLst>
          </p:cNvPr>
          <p:cNvSpPr>
            <a:spLocks noGrp="1"/>
          </p:cNvSpPr>
          <p:nvPr>
            <p:ph type="dt" sz="half" idx="10"/>
          </p:nvPr>
        </p:nvSpPr>
        <p:spPr/>
        <p:txBody>
          <a:bodyPr/>
          <a:lstStyle/>
          <a:p>
            <a:fld id="{64A59387-E2BB-4C4C-9F73-368BF499820F}" type="datetimeFigureOut">
              <a:rPr lang="en-IN" smtClean="0"/>
              <a:t>04-04-2024</a:t>
            </a:fld>
            <a:endParaRPr lang="en-IN"/>
          </a:p>
        </p:txBody>
      </p:sp>
      <p:sp>
        <p:nvSpPr>
          <p:cNvPr id="5" name="Footer Placeholder 4">
            <a:extLst>
              <a:ext uri="{FF2B5EF4-FFF2-40B4-BE49-F238E27FC236}">
                <a16:creationId xmlns:a16="http://schemas.microsoft.com/office/drawing/2014/main" id="{956AAD67-7DA0-244A-557C-5037E95E919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F12C289-135C-CFB0-5EEE-F9CBF3182BF4}"/>
              </a:ext>
            </a:extLst>
          </p:cNvPr>
          <p:cNvSpPr>
            <a:spLocks noGrp="1"/>
          </p:cNvSpPr>
          <p:nvPr>
            <p:ph type="sldNum" sz="quarter" idx="12"/>
          </p:nvPr>
        </p:nvSpPr>
        <p:spPr/>
        <p:txBody>
          <a:bodyPr/>
          <a:lstStyle/>
          <a:p>
            <a:fld id="{C2F343C2-14BB-47B7-95DC-583567C1951F}" type="slidenum">
              <a:rPr lang="en-IN" smtClean="0"/>
              <a:t>‹#›</a:t>
            </a:fld>
            <a:endParaRPr lang="en-IN"/>
          </a:p>
        </p:txBody>
      </p:sp>
    </p:spTree>
    <p:extLst>
      <p:ext uri="{BB962C8B-B14F-4D97-AF65-F5344CB8AC3E}">
        <p14:creationId xmlns:p14="http://schemas.microsoft.com/office/powerpoint/2010/main" val="2707939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4177C-CD76-6592-E07E-91EE75A0D08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3942331-6F4F-0C1D-4093-91BCEAE778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642B928-74D4-D065-7293-5E5AC6D7F74A}"/>
              </a:ext>
            </a:extLst>
          </p:cNvPr>
          <p:cNvSpPr>
            <a:spLocks noGrp="1"/>
          </p:cNvSpPr>
          <p:nvPr>
            <p:ph type="dt" sz="half" idx="10"/>
          </p:nvPr>
        </p:nvSpPr>
        <p:spPr/>
        <p:txBody>
          <a:bodyPr/>
          <a:lstStyle/>
          <a:p>
            <a:fld id="{64A59387-E2BB-4C4C-9F73-368BF499820F}" type="datetimeFigureOut">
              <a:rPr lang="en-IN" smtClean="0"/>
              <a:t>04-04-2024</a:t>
            </a:fld>
            <a:endParaRPr lang="en-IN"/>
          </a:p>
        </p:txBody>
      </p:sp>
      <p:sp>
        <p:nvSpPr>
          <p:cNvPr id="5" name="Footer Placeholder 4">
            <a:extLst>
              <a:ext uri="{FF2B5EF4-FFF2-40B4-BE49-F238E27FC236}">
                <a16:creationId xmlns:a16="http://schemas.microsoft.com/office/drawing/2014/main" id="{CB896F3C-AF23-A4F2-B0E4-A2132F8EABF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4AB8063-5584-0BEA-F2DB-D1FFA3EF6C60}"/>
              </a:ext>
            </a:extLst>
          </p:cNvPr>
          <p:cNvSpPr>
            <a:spLocks noGrp="1"/>
          </p:cNvSpPr>
          <p:nvPr>
            <p:ph type="sldNum" sz="quarter" idx="12"/>
          </p:nvPr>
        </p:nvSpPr>
        <p:spPr/>
        <p:txBody>
          <a:bodyPr/>
          <a:lstStyle/>
          <a:p>
            <a:fld id="{C2F343C2-14BB-47B7-95DC-583567C1951F}" type="slidenum">
              <a:rPr lang="en-IN" smtClean="0"/>
              <a:t>‹#›</a:t>
            </a:fld>
            <a:endParaRPr lang="en-IN"/>
          </a:p>
        </p:txBody>
      </p:sp>
    </p:spTree>
    <p:extLst>
      <p:ext uri="{BB962C8B-B14F-4D97-AF65-F5344CB8AC3E}">
        <p14:creationId xmlns:p14="http://schemas.microsoft.com/office/powerpoint/2010/main" val="5169050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1A3FD-4DD2-D7D1-9D2A-A0521D46DD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4A2242B-BFC8-0B0A-92D9-00B5B760EF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73F2E5-6878-8F62-E030-04245BDA8270}"/>
              </a:ext>
            </a:extLst>
          </p:cNvPr>
          <p:cNvSpPr>
            <a:spLocks noGrp="1"/>
          </p:cNvSpPr>
          <p:nvPr>
            <p:ph type="dt" sz="half" idx="10"/>
          </p:nvPr>
        </p:nvSpPr>
        <p:spPr/>
        <p:txBody>
          <a:bodyPr/>
          <a:lstStyle/>
          <a:p>
            <a:fld id="{64A59387-E2BB-4C4C-9F73-368BF499820F}" type="datetimeFigureOut">
              <a:rPr lang="en-IN" smtClean="0"/>
              <a:t>04-04-2024</a:t>
            </a:fld>
            <a:endParaRPr lang="en-IN"/>
          </a:p>
        </p:txBody>
      </p:sp>
      <p:sp>
        <p:nvSpPr>
          <p:cNvPr id="5" name="Footer Placeholder 4">
            <a:extLst>
              <a:ext uri="{FF2B5EF4-FFF2-40B4-BE49-F238E27FC236}">
                <a16:creationId xmlns:a16="http://schemas.microsoft.com/office/drawing/2014/main" id="{53454EFC-E220-1BE0-A6E5-397203A096C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0E0F9FE-C970-4A05-61B2-53103BB3AA17}"/>
              </a:ext>
            </a:extLst>
          </p:cNvPr>
          <p:cNvSpPr>
            <a:spLocks noGrp="1"/>
          </p:cNvSpPr>
          <p:nvPr>
            <p:ph type="sldNum" sz="quarter" idx="12"/>
          </p:nvPr>
        </p:nvSpPr>
        <p:spPr/>
        <p:txBody>
          <a:bodyPr/>
          <a:lstStyle/>
          <a:p>
            <a:fld id="{C2F343C2-14BB-47B7-95DC-583567C1951F}" type="slidenum">
              <a:rPr lang="en-IN" smtClean="0"/>
              <a:t>‹#›</a:t>
            </a:fld>
            <a:endParaRPr lang="en-IN"/>
          </a:p>
        </p:txBody>
      </p:sp>
    </p:spTree>
    <p:extLst>
      <p:ext uri="{BB962C8B-B14F-4D97-AF65-F5344CB8AC3E}">
        <p14:creationId xmlns:p14="http://schemas.microsoft.com/office/powerpoint/2010/main" val="41692948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21638-688E-DD70-B2DA-226F60C4EB9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46EB846-A04D-9430-EE50-8B7ABBCEAD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13C0E05-C107-E1A8-5ED9-A84AAC6FA1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0A2D9237-143B-A864-7501-CD4CCF048705}"/>
              </a:ext>
            </a:extLst>
          </p:cNvPr>
          <p:cNvSpPr>
            <a:spLocks noGrp="1"/>
          </p:cNvSpPr>
          <p:nvPr>
            <p:ph type="dt" sz="half" idx="10"/>
          </p:nvPr>
        </p:nvSpPr>
        <p:spPr/>
        <p:txBody>
          <a:bodyPr/>
          <a:lstStyle/>
          <a:p>
            <a:fld id="{64A59387-E2BB-4C4C-9F73-368BF499820F}" type="datetimeFigureOut">
              <a:rPr lang="en-IN" smtClean="0"/>
              <a:t>04-04-2024</a:t>
            </a:fld>
            <a:endParaRPr lang="en-IN"/>
          </a:p>
        </p:txBody>
      </p:sp>
      <p:sp>
        <p:nvSpPr>
          <p:cNvPr id="6" name="Footer Placeholder 5">
            <a:extLst>
              <a:ext uri="{FF2B5EF4-FFF2-40B4-BE49-F238E27FC236}">
                <a16:creationId xmlns:a16="http://schemas.microsoft.com/office/drawing/2014/main" id="{CA6BF02D-C715-5783-E77E-6BFF0C1CB03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69964F0-247E-0491-A641-5D336626ABAD}"/>
              </a:ext>
            </a:extLst>
          </p:cNvPr>
          <p:cNvSpPr>
            <a:spLocks noGrp="1"/>
          </p:cNvSpPr>
          <p:nvPr>
            <p:ph type="sldNum" sz="quarter" idx="12"/>
          </p:nvPr>
        </p:nvSpPr>
        <p:spPr/>
        <p:txBody>
          <a:bodyPr/>
          <a:lstStyle/>
          <a:p>
            <a:fld id="{C2F343C2-14BB-47B7-95DC-583567C1951F}" type="slidenum">
              <a:rPr lang="en-IN" smtClean="0"/>
              <a:t>‹#›</a:t>
            </a:fld>
            <a:endParaRPr lang="en-IN"/>
          </a:p>
        </p:txBody>
      </p:sp>
    </p:spTree>
    <p:extLst>
      <p:ext uri="{BB962C8B-B14F-4D97-AF65-F5344CB8AC3E}">
        <p14:creationId xmlns:p14="http://schemas.microsoft.com/office/powerpoint/2010/main" val="2309350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88AD1-3772-F032-5E01-5234846D58D2}"/>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DFD4662-8555-4F0D-22BC-1A6DAF2BA9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90D82A-CEFD-BB8D-9B5C-14C8BA3E90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C6B6EFD6-F18C-6AF0-E547-5D8D1146D9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0D976A-0B94-F4EB-B9FC-DE5B693A29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0F83312A-C8CC-9DB8-B18F-3BF597F36270}"/>
              </a:ext>
            </a:extLst>
          </p:cNvPr>
          <p:cNvSpPr>
            <a:spLocks noGrp="1"/>
          </p:cNvSpPr>
          <p:nvPr>
            <p:ph type="dt" sz="half" idx="10"/>
          </p:nvPr>
        </p:nvSpPr>
        <p:spPr/>
        <p:txBody>
          <a:bodyPr/>
          <a:lstStyle/>
          <a:p>
            <a:fld id="{64A59387-E2BB-4C4C-9F73-368BF499820F}" type="datetimeFigureOut">
              <a:rPr lang="en-IN" smtClean="0"/>
              <a:t>04-04-2024</a:t>
            </a:fld>
            <a:endParaRPr lang="en-IN"/>
          </a:p>
        </p:txBody>
      </p:sp>
      <p:sp>
        <p:nvSpPr>
          <p:cNvPr id="8" name="Footer Placeholder 7">
            <a:extLst>
              <a:ext uri="{FF2B5EF4-FFF2-40B4-BE49-F238E27FC236}">
                <a16:creationId xmlns:a16="http://schemas.microsoft.com/office/drawing/2014/main" id="{684A35FC-D7D6-9899-D2AF-35860D89E09A}"/>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9DF023DF-1907-C555-75C2-73226B7732B6}"/>
              </a:ext>
            </a:extLst>
          </p:cNvPr>
          <p:cNvSpPr>
            <a:spLocks noGrp="1"/>
          </p:cNvSpPr>
          <p:nvPr>
            <p:ph type="sldNum" sz="quarter" idx="12"/>
          </p:nvPr>
        </p:nvSpPr>
        <p:spPr/>
        <p:txBody>
          <a:bodyPr/>
          <a:lstStyle/>
          <a:p>
            <a:fld id="{C2F343C2-14BB-47B7-95DC-583567C1951F}" type="slidenum">
              <a:rPr lang="en-IN" smtClean="0"/>
              <a:t>‹#›</a:t>
            </a:fld>
            <a:endParaRPr lang="en-IN"/>
          </a:p>
        </p:txBody>
      </p:sp>
    </p:spTree>
    <p:extLst>
      <p:ext uri="{BB962C8B-B14F-4D97-AF65-F5344CB8AC3E}">
        <p14:creationId xmlns:p14="http://schemas.microsoft.com/office/powerpoint/2010/main" val="38775391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E7552-BBC9-B737-718A-9375C01D8A1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22449765-A3D4-849A-0C0F-A1B57E3E42A9}"/>
              </a:ext>
            </a:extLst>
          </p:cNvPr>
          <p:cNvSpPr>
            <a:spLocks noGrp="1"/>
          </p:cNvSpPr>
          <p:nvPr>
            <p:ph type="dt" sz="half" idx="10"/>
          </p:nvPr>
        </p:nvSpPr>
        <p:spPr/>
        <p:txBody>
          <a:bodyPr/>
          <a:lstStyle/>
          <a:p>
            <a:fld id="{64A59387-E2BB-4C4C-9F73-368BF499820F}" type="datetimeFigureOut">
              <a:rPr lang="en-IN" smtClean="0"/>
              <a:t>04-04-2024</a:t>
            </a:fld>
            <a:endParaRPr lang="en-IN"/>
          </a:p>
        </p:txBody>
      </p:sp>
      <p:sp>
        <p:nvSpPr>
          <p:cNvPr id="4" name="Footer Placeholder 3">
            <a:extLst>
              <a:ext uri="{FF2B5EF4-FFF2-40B4-BE49-F238E27FC236}">
                <a16:creationId xmlns:a16="http://schemas.microsoft.com/office/drawing/2014/main" id="{B935F65E-7BBE-8E03-1824-81A861F68594}"/>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5F4F755A-594B-3381-663D-6E1E155FB669}"/>
              </a:ext>
            </a:extLst>
          </p:cNvPr>
          <p:cNvSpPr>
            <a:spLocks noGrp="1"/>
          </p:cNvSpPr>
          <p:nvPr>
            <p:ph type="sldNum" sz="quarter" idx="12"/>
          </p:nvPr>
        </p:nvSpPr>
        <p:spPr/>
        <p:txBody>
          <a:bodyPr/>
          <a:lstStyle/>
          <a:p>
            <a:fld id="{C2F343C2-14BB-47B7-95DC-583567C1951F}" type="slidenum">
              <a:rPr lang="en-IN" smtClean="0"/>
              <a:t>‹#›</a:t>
            </a:fld>
            <a:endParaRPr lang="en-IN"/>
          </a:p>
        </p:txBody>
      </p:sp>
    </p:spTree>
    <p:extLst>
      <p:ext uri="{BB962C8B-B14F-4D97-AF65-F5344CB8AC3E}">
        <p14:creationId xmlns:p14="http://schemas.microsoft.com/office/powerpoint/2010/main" val="2897934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2C1C72-EF3F-85BB-B542-F23859D20FF5}"/>
              </a:ext>
            </a:extLst>
          </p:cNvPr>
          <p:cNvSpPr>
            <a:spLocks noGrp="1"/>
          </p:cNvSpPr>
          <p:nvPr>
            <p:ph type="dt" sz="half" idx="10"/>
          </p:nvPr>
        </p:nvSpPr>
        <p:spPr/>
        <p:txBody>
          <a:bodyPr/>
          <a:lstStyle/>
          <a:p>
            <a:fld id="{64A59387-E2BB-4C4C-9F73-368BF499820F}" type="datetimeFigureOut">
              <a:rPr lang="en-IN" smtClean="0"/>
              <a:t>04-04-2024</a:t>
            </a:fld>
            <a:endParaRPr lang="en-IN"/>
          </a:p>
        </p:txBody>
      </p:sp>
      <p:sp>
        <p:nvSpPr>
          <p:cNvPr id="3" name="Footer Placeholder 2">
            <a:extLst>
              <a:ext uri="{FF2B5EF4-FFF2-40B4-BE49-F238E27FC236}">
                <a16:creationId xmlns:a16="http://schemas.microsoft.com/office/drawing/2014/main" id="{A7116ECA-0A1F-18C4-0B76-6102732C73A1}"/>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0F57EF2-E856-6D56-575E-26F916ECA33E}"/>
              </a:ext>
            </a:extLst>
          </p:cNvPr>
          <p:cNvSpPr>
            <a:spLocks noGrp="1"/>
          </p:cNvSpPr>
          <p:nvPr>
            <p:ph type="sldNum" sz="quarter" idx="12"/>
          </p:nvPr>
        </p:nvSpPr>
        <p:spPr/>
        <p:txBody>
          <a:bodyPr/>
          <a:lstStyle/>
          <a:p>
            <a:fld id="{C2F343C2-14BB-47B7-95DC-583567C1951F}" type="slidenum">
              <a:rPr lang="en-IN" smtClean="0"/>
              <a:t>‹#›</a:t>
            </a:fld>
            <a:endParaRPr lang="en-IN"/>
          </a:p>
        </p:txBody>
      </p:sp>
    </p:spTree>
    <p:extLst>
      <p:ext uri="{BB962C8B-B14F-4D97-AF65-F5344CB8AC3E}">
        <p14:creationId xmlns:p14="http://schemas.microsoft.com/office/powerpoint/2010/main" val="31218584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F2D68-7913-A8B8-092D-2FED9312FC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46EE801F-10BA-493C-4F5E-8EFBD37D0E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387C3DD-C15F-E618-20B1-7B778E2345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923CC-F858-8B77-4420-A60EC579A137}"/>
              </a:ext>
            </a:extLst>
          </p:cNvPr>
          <p:cNvSpPr>
            <a:spLocks noGrp="1"/>
          </p:cNvSpPr>
          <p:nvPr>
            <p:ph type="dt" sz="half" idx="10"/>
          </p:nvPr>
        </p:nvSpPr>
        <p:spPr/>
        <p:txBody>
          <a:bodyPr/>
          <a:lstStyle/>
          <a:p>
            <a:fld id="{64A59387-E2BB-4C4C-9F73-368BF499820F}" type="datetimeFigureOut">
              <a:rPr lang="en-IN" smtClean="0"/>
              <a:t>04-04-2024</a:t>
            </a:fld>
            <a:endParaRPr lang="en-IN"/>
          </a:p>
        </p:txBody>
      </p:sp>
      <p:sp>
        <p:nvSpPr>
          <p:cNvPr id="6" name="Footer Placeholder 5">
            <a:extLst>
              <a:ext uri="{FF2B5EF4-FFF2-40B4-BE49-F238E27FC236}">
                <a16:creationId xmlns:a16="http://schemas.microsoft.com/office/drawing/2014/main" id="{4F8C0FC3-8832-0595-9E47-E39E07EAD95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5C73E80-5C14-9C90-BEB4-5746C9E726AE}"/>
              </a:ext>
            </a:extLst>
          </p:cNvPr>
          <p:cNvSpPr>
            <a:spLocks noGrp="1"/>
          </p:cNvSpPr>
          <p:nvPr>
            <p:ph type="sldNum" sz="quarter" idx="12"/>
          </p:nvPr>
        </p:nvSpPr>
        <p:spPr/>
        <p:txBody>
          <a:bodyPr/>
          <a:lstStyle/>
          <a:p>
            <a:fld id="{C2F343C2-14BB-47B7-95DC-583567C1951F}" type="slidenum">
              <a:rPr lang="en-IN" smtClean="0"/>
              <a:t>‹#›</a:t>
            </a:fld>
            <a:endParaRPr lang="en-IN"/>
          </a:p>
        </p:txBody>
      </p:sp>
    </p:spTree>
    <p:extLst>
      <p:ext uri="{BB962C8B-B14F-4D97-AF65-F5344CB8AC3E}">
        <p14:creationId xmlns:p14="http://schemas.microsoft.com/office/powerpoint/2010/main" val="3213611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528E6-B735-806A-464E-4267AE853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324C349D-4591-FB8F-58D2-5626D6AB61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6E23C751-B426-6A4C-340E-40F1ECF4EE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098C58-2E26-D2FA-A216-8A644483DAC0}"/>
              </a:ext>
            </a:extLst>
          </p:cNvPr>
          <p:cNvSpPr>
            <a:spLocks noGrp="1"/>
          </p:cNvSpPr>
          <p:nvPr>
            <p:ph type="dt" sz="half" idx="10"/>
          </p:nvPr>
        </p:nvSpPr>
        <p:spPr/>
        <p:txBody>
          <a:bodyPr/>
          <a:lstStyle/>
          <a:p>
            <a:fld id="{64A59387-E2BB-4C4C-9F73-368BF499820F}" type="datetimeFigureOut">
              <a:rPr lang="en-IN" smtClean="0"/>
              <a:t>04-04-2024</a:t>
            </a:fld>
            <a:endParaRPr lang="en-IN"/>
          </a:p>
        </p:txBody>
      </p:sp>
      <p:sp>
        <p:nvSpPr>
          <p:cNvPr id="6" name="Footer Placeholder 5">
            <a:extLst>
              <a:ext uri="{FF2B5EF4-FFF2-40B4-BE49-F238E27FC236}">
                <a16:creationId xmlns:a16="http://schemas.microsoft.com/office/drawing/2014/main" id="{795E6A30-0205-ECD0-5A6D-36ECA594672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44E67E2-E1D1-C4F6-7220-3C4218FDCE38}"/>
              </a:ext>
            </a:extLst>
          </p:cNvPr>
          <p:cNvSpPr>
            <a:spLocks noGrp="1"/>
          </p:cNvSpPr>
          <p:nvPr>
            <p:ph type="sldNum" sz="quarter" idx="12"/>
          </p:nvPr>
        </p:nvSpPr>
        <p:spPr/>
        <p:txBody>
          <a:bodyPr/>
          <a:lstStyle/>
          <a:p>
            <a:fld id="{C2F343C2-14BB-47B7-95DC-583567C1951F}" type="slidenum">
              <a:rPr lang="en-IN" smtClean="0"/>
              <a:t>‹#›</a:t>
            </a:fld>
            <a:endParaRPr lang="en-IN"/>
          </a:p>
        </p:txBody>
      </p:sp>
    </p:spTree>
    <p:extLst>
      <p:ext uri="{BB962C8B-B14F-4D97-AF65-F5344CB8AC3E}">
        <p14:creationId xmlns:p14="http://schemas.microsoft.com/office/powerpoint/2010/main" val="485063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0DC91-A01A-75B4-52E3-E49BB86A3FCF}"/>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C816641-5EAF-E1C3-CCB0-385535C4C9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3241D8-F990-2297-D366-3C3D1D4B4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A6FDB73A-7041-F7C5-6492-6C2D9BF5C8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045D45-88BC-0B8F-853D-28CCCC6C42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70C441B-75CD-8968-CECE-6460492F80CD}"/>
              </a:ext>
            </a:extLst>
          </p:cNvPr>
          <p:cNvSpPr>
            <a:spLocks noGrp="1"/>
          </p:cNvSpPr>
          <p:nvPr>
            <p:ph type="dt" sz="half" idx="10"/>
          </p:nvPr>
        </p:nvSpPr>
        <p:spPr/>
        <p:txBody>
          <a:bodyPr/>
          <a:lstStyle/>
          <a:p>
            <a:fld id="{353E12DE-CD32-4364-A4F7-C6710C2B8129}" type="datetimeFigureOut">
              <a:rPr lang="en-IN" smtClean="0"/>
              <a:t>04-04-2024</a:t>
            </a:fld>
            <a:endParaRPr lang="en-IN"/>
          </a:p>
        </p:txBody>
      </p:sp>
      <p:sp>
        <p:nvSpPr>
          <p:cNvPr id="8" name="Footer Placeholder 7">
            <a:extLst>
              <a:ext uri="{FF2B5EF4-FFF2-40B4-BE49-F238E27FC236}">
                <a16:creationId xmlns:a16="http://schemas.microsoft.com/office/drawing/2014/main" id="{466ABA03-8B5E-12B4-94F7-03765D869C94}"/>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00C73287-8580-47C3-8F7C-8FC76F9A6A68}"/>
              </a:ext>
            </a:extLst>
          </p:cNvPr>
          <p:cNvSpPr>
            <a:spLocks noGrp="1"/>
          </p:cNvSpPr>
          <p:nvPr>
            <p:ph type="sldNum" sz="quarter" idx="12"/>
          </p:nvPr>
        </p:nvSpPr>
        <p:spPr/>
        <p:txBody>
          <a:bodyPr/>
          <a:lstStyle/>
          <a:p>
            <a:fld id="{241526CD-B480-4FE4-B4EE-1E0CB7B30CF1}" type="slidenum">
              <a:rPr lang="en-IN" smtClean="0"/>
              <a:t>‹#›</a:t>
            </a:fld>
            <a:endParaRPr lang="en-IN"/>
          </a:p>
        </p:txBody>
      </p:sp>
    </p:spTree>
    <p:extLst>
      <p:ext uri="{BB962C8B-B14F-4D97-AF65-F5344CB8AC3E}">
        <p14:creationId xmlns:p14="http://schemas.microsoft.com/office/powerpoint/2010/main" val="37427230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6D6D9-843D-57CF-FB0A-85B6747D1AF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97484AA-3222-0095-4BD1-FCDFDF94F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4CFD2F1-E5CC-3E77-5D30-ED82460948BF}"/>
              </a:ext>
            </a:extLst>
          </p:cNvPr>
          <p:cNvSpPr>
            <a:spLocks noGrp="1"/>
          </p:cNvSpPr>
          <p:nvPr>
            <p:ph type="dt" sz="half" idx="10"/>
          </p:nvPr>
        </p:nvSpPr>
        <p:spPr/>
        <p:txBody>
          <a:bodyPr/>
          <a:lstStyle/>
          <a:p>
            <a:fld id="{64A59387-E2BB-4C4C-9F73-368BF499820F}" type="datetimeFigureOut">
              <a:rPr lang="en-IN" smtClean="0"/>
              <a:t>04-04-2024</a:t>
            </a:fld>
            <a:endParaRPr lang="en-IN"/>
          </a:p>
        </p:txBody>
      </p:sp>
      <p:sp>
        <p:nvSpPr>
          <p:cNvPr id="5" name="Footer Placeholder 4">
            <a:extLst>
              <a:ext uri="{FF2B5EF4-FFF2-40B4-BE49-F238E27FC236}">
                <a16:creationId xmlns:a16="http://schemas.microsoft.com/office/drawing/2014/main" id="{6B46A1A8-7EE4-407F-A2B9-9E8178ED1B9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25DBC44-BBD7-802B-E877-9F619D5DB67E}"/>
              </a:ext>
            </a:extLst>
          </p:cNvPr>
          <p:cNvSpPr>
            <a:spLocks noGrp="1"/>
          </p:cNvSpPr>
          <p:nvPr>
            <p:ph type="sldNum" sz="quarter" idx="12"/>
          </p:nvPr>
        </p:nvSpPr>
        <p:spPr/>
        <p:txBody>
          <a:bodyPr/>
          <a:lstStyle/>
          <a:p>
            <a:fld id="{C2F343C2-14BB-47B7-95DC-583567C1951F}" type="slidenum">
              <a:rPr lang="en-IN" smtClean="0"/>
              <a:t>‹#›</a:t>
            </a:fld>
            <a:endParaRPr lang="en-IN"/>
          </a:p>
        </p:txBody>
      </p:sp>
    </p:spTree>
    <p:extLst>
      <p:ext uri="{BB962C8B-B14F-4D97-AF65-F5344CB8AC3E}">
        <p14:creationId xmlns:p14="http://schemas.microsoft.com/office/powerpoint/2010/main" val="24041128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8DD161-587C-EBB7-BC1C-14B400EEB7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5568B30-9795-A22B-D2AF-95423A5374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0B319EF-AFAB-9ACB-C7DB-89BFCE2069C1}"/>
              </a:ext>
            </a:extLst>
          </p:cNvPr>
          <p:cNvSpPr>
            <a:spLocks noGrp="1"/>
          </p:cNvSpPr>
          <p:nvPr>
            <p:ph type="dt" sz="half" idx="10"/>
          </p:nvPr>
        </p:nvSpPr>
        <p:spPr/>
        <p:txBody>
          <a:bodyPr/>
          <a:lstStyle/>
          <a:p>
            <a:fld id="{64A59387-E2BB-4C4C-9F73-368BF499820F}" type="datetimeFigureOut">
              <a:rPr lang="en-IN" smtClean="0"/>
              <a:t>04-04-2024</a:t>
            </a:fld>
            <a:endParaRPr lang="en-IN"/>
          </a:p>
        </p:txBody>
      </p:sp>
      <p:sp>
        <p:nvSpPr>
          <p:cNvPr id="5" name="Footer Placeholder 4">
            <a:extLst>
              <a:ext uri="{FF2B5EF4-FFF2-40B4-BE49-F238E27FC236}">
                <a16:creationId xmlns:a16="http://schemas.microsoft.com/office/drawing/2014/main" id="{72E876B7-9CEE-5940-12B9-DA1FC02406C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A81EE6E-5B79-1B1C-80E8-3811036D74EB}"/>
              </a:ext>
            </a:extLst>
          </p:cNvPr>
          <p:cNvSpPr>
            <a:spLocks noGrp="1"/>
          </p:cNvSpPr>
          <p:nvPr>
            <p:ph type="sldNum" sz="quarter" idx="12"/>
          </p:nvPr>
        </p:nvSpPr>
        <p:spPr/>
        <p:txBody>
          <a:bodyPr/>
          <a:lstStyle/>
          <a:p>
            <a:fld id="{C2F343C2-14BB-47B7-95DC-583567C1951F}" type="slidenum">
              <a:rPr lang="en-IN" smtClean="0"/>
              <a:t>‹#›</a:t>
            </a:fld>
            <a:endParaRPr lang="en-IN"/>
          </a:p>
        </p:txBody>
      </p:sp>
    </p:spTree>
    <p:extLst>
      <p:ext uri="{BB962C8B-B14F-4D97-AF65-F5344CB8AC3E}">
        <p14:creationId xmlns:p14="http://schemas.microsoft.com/office/powerpoint/2010/main" val="8471267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AEFF2-D982-72F4-95F5-AB33964056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9D61661-0C74-6CC6-BF8B-9AA71AC04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31FB022-0295-98FA-53B5-1C067DC93663}"/>
              </a:ext>
            </a:extLst>
          </p:cNvPr>
          <p:cNvSpPr>
            <a:spLocks noGrp="1"/>
          </p:cNvSpPr>
          <p:nvPr>
            <p:ph type="dt" sz="half" idx="10"/>
          </p:nvPr>
        </p:nvSpPr>
        <p:spPr/>
        <p:txBody>
          <a:bodyPr/>
          <a:lstStyle/>
          <a:p>
            <a:fld id="{64A59387-E2BB-4C4C-9F73-368BF499820F}" type="datetimeFigureOut">
              <a:rPr lang="en-IN" smtClean="0"/>
              <a:t>04-04-2024</a:t>
            </a:fld>
            <a:endParaRPr lang="en-IN"/>
          </a:p>
        </p:txBody>
      </p:sp>
      <p:sp>
        <p:nvSpPr>
          <p:cNvPr id="5" name="Footer Placeholder 4">
            <a:extLst>
              <a:ext uri="{FF2B5EF4-FFF2-40B4-BE49-F238E27FC236}">
                <a16:creationId xmlns:a16="http://schemas.microsoft.com/office/drawing/2014/main" id="{956AAD67-7DA0-244A-557C-5037E95E919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F12C289-135C-CFB0-5EEE-F9CBF3182BF4}"/>
              </a:ext>
            </a:extLst>
          </p:cNvPr>
          <p:cNvSpPr>
            <a:spLocks noGrp="1"/>
          </p:cNvSpPr>
          <p:nvPr>
            <p:ph type="sldNum" sz="quarter" idx="12"/>
          </p:nvPr>
        </p:nvSpPr>
        <p:spPr/>
        <p:txBody>
          <a:bodyPr/>
          <a:lstStyle/>
          <a:p>
            <a:fld id="{C2F343C2-14BB-47B7-95DC-583567C1951F}" type="slidenum">
              <a:rPr lang="en-IN" smtClean="0"/>
              <a:t>‹#›</a:t>
            </a:fld>
            <a:endParaRPr lang="en-IN"/>
          </a:p>
        </p:txBody>
      </p:sp>
    </p:spTree>
    <p:extLst>
      <p:ext uri="{BB962C8B-B14F-4D97-AF65-F5344CB8AC3E}">
        <p14:creationId xmlns:p14="http://schemas.microsoft.com/office/powerpoint/2010/main" val="8478547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4177C-CD76-6592-E07E-91EE75A0D08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3942331-6F4F-0C1D-4093-91BCEAE778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642B928-74D4-D065-7293-5E5AC6D7F74A}"/>
              </a:ext>
            </a:extLst>
          </p:cNvPr>
          <p:cNvSpPr>
            <a:spLocks noGrp="1"/>
          </p:cNvSpPr>
          <p:nvPr>
            <p:ph type="dt" sz="half" idx="10"/>
          </p:nvPr>
        </p:nvSpPr>
        <p:spPr/>
        <p:txBody>
          <a:bodyPr/>
          <a:lstStyle/>
          <a:p>
            <a:fld id="{64A59387-E2BB-4C4C-9F73-368BF499820F}" type="datetimeFigureOut">
              <a:rPr lang="en-IN" smtClean="0"/>
              <a:t>04-04-2024</a:t>
            </a:fld>
            <a:endParaRPr lang="en-IN"/>
          </a:p>
        </p:txBody>
      </p:sp>
      <p:sp>
        <p:nvSpPr>
          <p:cNvPr id="5" name="Footer Placeholder 4">
            <a:extLst>
              <a:ext uri="{FF2B5EF4-FFF2-40B4-BE49-F238E27FC236}">
                <a16:creationId xmlns:a16="http://schemas.microsoft.com/office/drawing/2014/main" id="{CB896F3C-AF23-A4F2-B0E4-A2132F8EABF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4AB8063-5584-0BEA-F2DB-D1FFA3EF6C60}"/>
              </a:ext>
            </a:extLst>
          </p:cNvPr>
          <p:cNvSpPr>
            <a:spLocks noGrp="1"/>
          </p:cNvSpPr>
          <p:nvPr>
            <p:ph type="sldNum" sz="quarter" idx="12"/>
          </p:nvPr>
        </p:nvSpPr>
        <p:spPr/>
        <p:txBody>
          <a:bodyPr/>
          <a:lstStyle/>
          <a:p>
            <a:fld id="{C2F343C2-14BB-47B7-95DC-583567C1951F}" type="slidenum">
              <a:rPr lang="en-IN" smtClean="0"/>
              <a:t>‹#›</a:t>
            </a:fld>
            <a:endParaRPr lang="en-IN"/>
          </a:p>
        </p:txBody>
      </p:sp>
    </p:spTree>
    <p:extLst>
      <p:ext uri="{BB962C8B-B14F-4D97-AF65-F5344CB8AC3E}">
        <p14:creationId xmlns:p14="http://schemas.microsoft.com/office/powerpoint/2010/main" val="17601262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1A3FD-4DD2-D7D1-9D2A-A0521D46DD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4A2242B-BFC8-0B0A-92D9-00B5B760EF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73F2E5-6878-8F62-E030-04245BDA8270}"/>
              </a:ext>
            </a:extLst>
          </p:cNvPr>
          <p:cNvSpPr>
            <a:spLocks noGrp="1"/>
          </p:cNvSpPr>
          <p:nvPr>
            <p:ph type="dt" sz="half" idx="10"/>
          </p:nvPr>
        </p:nvSpPr>
        <p:spPr/>
        <p:txBody>
          <a:bodyPr/>
          <a:lstStyle/>
          <a:p>
            <a:fld id="{64A59387-E2BB-4C4C-9F73-368BF499820F}" type="datetimeFigureOut">
              <a:rPr lang="en-IN" smtClean="0"/>
              <a:t>04-04-2024</a:t>
            </a:fld>
            <a:endParaRPr lang="en-IN"/>
          </a:p>
        </p:txBody>
      </p:sp>
      <p:sp>
        <p:nvSpPr>
          <p:cNvPr id="5" name="Footer Placeholder 4">
            <a:extLst>
              <a:ext uri="{FF2B5EF4-FFF2-40B4-BE49-F238E27FC236}">
                <a16:creationId xmlns:a16="http://schemas.microsoft.com/office/drawing/2014/main" id="{53454EFC-E220-1BE0-A6E5-397203A096C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0E0F9FE-C970-4A05-61B2-53103BB3AA17}"/>
              </a:ext>
            </a:extLst>
          </p:cNvPr>
          <p:cNvSpPr>
            <a:spLocks noGrp="1"/>
          </p:cNvSpPr>
          <p:nvPr>
            <p:ph type="sldNum" sz="quarter" idx="12"/>
          </p:nvPr>
        </p:nvSpPr>
        <p:spPr/>
        <p:txBody>
          <a:bodyPr/>
          <a:lstStyle/>
          <a:p>
            <a:fld id="{C2F343C2-14BB-47B7-95DC-583567C1951F}" type="slidenum">
              <a:rPr lang="en-IN" smtClean="0"/>
              <a:t>‹#›</a:t>
            </a:fld>
            <a:endParaRPr lang="en-IN"/>
          </a:p>
        </p:txBody>
      </p:sp>
    </p:spTree>
    <p:extLst>
      <p:ext uri="{BB962C8B-B14F-4D97-AF65-F5344CB8AC3E}">
        <p14:creationId xmlns:p14="http://schemas.microsoft.com/office/powerpoint/2010/main" val="39577884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21638-688E-DD70-B2DA-226F60C4EB9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46EB846-A04D-9430-EE50-8B7ABBCEAD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13C0E05-C107-E1A8-5ED9-A84AAC6FA1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0A2D9237-143B-A864-7501-CD4CCF048705}"/>
              </a:ext>
            </a:extLst>
          </p:cNvPr>
          <p:cNvSpPr>
            <a:spLocks noGrp="1"/>
          </p:cNvSpPr>
          <p:nvPr>
            <p:ph type="dt" sz="half" idx="10"/>
          </p:nvPr>
        </p:nvSpPr>
        <p:spPr/>
        <p:txBody>
          <a:bodyPr/>
          <a:lstStyle/>
          <a:p>
            <a:fld id="{64A59387-E2BB-4C4C-9F73-368BF499820F}" type="datetimeFigureOut">
              <a:rPr lang="en-IN" smtClean="0"/>
              <a:t>04-04-2024</a:t>
            </a:fld>
            <a:endParaRPr lang="en-IN"/>
          </a:p>
        </p:txBody>
      </p:sp>
      <p:sp>
        <p:nvSpPr>
          <p:cNvPr id="6" name="Footer Placeholder 5">
            <a:extLst>
              <a:ext uri="{FF2B5EF4-FFF2-40B4-BE49-F238E27FC236}">
                <a16:creationId xmlns:a16="http://schemas.microsoft.com/office/drawing/2014/main" id="{CA6BF02D-C715-5783-E77E-6BFF0C1CB03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69964F0-247E-0491-A641-5D336626ABAD}"/>
              </a:ext>
            </a:extLst>
          </p:cNvPr>
          <p:cNvSpPr>
            <a:spLocks noGrp="1"/>
          </p:cNvSpPr>
          <p:nvPr>
            <p:ph type="sldNum" sz="quarter" idx="12"/>
          </p:nvPr>
        </p:nvSpPr>
        <p:spPr/>
        <p:txBody>
          <a:bodyPr/>
          <a:lstStyle/>
          <a:p>
            <a:fld id="{C2F343C2-14BB-47B7-95DC-583567C1951F}" type="slidenum">
              <a:rPr lang="en-IN" smtClean="0"/>
              <a:t>‹#›</a:t>
            </a:fld>
            <a:endParaRPr lang="en-IN"/>
          </a:p>
        </p:txBody>
      </p:sp>
    </p:spTree>
    <p:extLst>
      <p:ext uri="{BB962C8B-B14F-4D97-AF65-F5344CB8AC3E}">
        <p14:creationId xmlns:p14="http://schemas.microsoft.com/office/powerpoint/2010/main" val="19621483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88AD1-3772-F032-5E01-5234846D58D2}"/>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DFD4662-8555-4F0D-22BC-1A6DAF2BA9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90D82A-CEFD-BB8D-9B5C-14C8BA3E90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C6B6EFD6-F18C-6AF0-E547-5D8D1146D9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0D976A-0B94-F4EB-B9FC-DE5B693A29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0F83312A-C8CC-9DB8-B18F-3BF597F36270}"/>
              </a:ext>
            </a:extLst>
          </p:cNvPr>
          <p:cNvSpPr>
            <a:spLocks noGrp="1"/>
          </p:cNvSpPr>
          <p:nvPr>
            <p:ph type="dt" sz="half" idx="10"/>
          </p:nvPr>
        </p:nvSpPr>
        <p:spPr/>
        <p:txBody>
          <a:bodyPr/>
          <a:lstStyle/>
          <a:p>
            <a:fld id="{64A59387-E2BB-4C4C-9F73-368BF499820F}" type="datetimeFigureOut">
              <a:rPr lang="en-IN" smtClean="0"/>
              <a:t>04-04-2024</a:t>
            </a:fld>
            <a:endParaRPr lang="en-IN"/>
          </a:p>
        </p:txBody>
      </p:sp>
      <p:sp>
        <p:nvSpPr>
          <p:cNvPr id="8" name="Footer Placeholder 7">
            <a:extLst>
              <a:ext uri="{FF2B5EF4-FFF2-40B4-BE49-F238E27FC236}">
                <a16:creationId xmlns:a16="http://schemas.microsoft.com/office/drawing/2014/main" id="{684A35FC-D7D6-9899-D2AF-35860D89E09A}"/>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9DF023DF-1907-C555-75C2-73226B7732B6}"/>
              </a:ext>
            </a:extLst>
          </p:cNvPr>
          <p:cNvSpPr>
            <a:spLocks noGrp="1"/>
          </p:cNvSpPr>
          <p:nvPr>
            <p:ph type="sldNum" sz="quarter" idx="12"/>
          </p:nvPr>
        </p:nvSpPr>
        <p:spPr/>
        <p:txBody>
          <a:bodyPr/>
          <a:lstStyle/>
          <a:p>
            <a:fld id="{C2F343C2-14BB-47B7-95DC-583567C1951F}" type="slidenum">
              <a:rPr lang="en-IN" smtClean="0"/>
              <a:t>‹#›</a:t>
            </a:fld>
            <a:endParaRPr lang="en-IN"/>
          </a:p>
        </p:txBody>
      </p:sp>
    </p:spTree>
    <p:extLst>
      <p:ext uri="{BB962C8B-B14F-4D97-AF65-F5344CB8AC3E}">
        <p14:creationId xmlns:p14="http://schemas.microsoft.com/office/powerpoint/2010/main" val="26882428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E7552-BBC9-B737-718A-9375C01D8A1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22449765-A3D4-849A-0C0F-A1B57E3E42A9}"/>
              </a:ext>
            </a:extLst>
          </p:cNvPr>
          <p:cNvSpPr>
            <a:spLocks noGrp="1"/>
          </p:cNvSpPr>
          <p:nvPr>
            <p:ph type="dt" sz="half" idx="10"/>
          </p:nvPr>
        </p:nvSpPr>
        <p:spPr/>
        <p:txBody>
          <a:bodyPr/>
          <a:lstStyle/>
          <a:p>
            <a:fld id="{64A59387-E2BB-4C4C-9F73-368BF499820F}" type="datetimeFigureOut">
              <a:rPr lang="en-IN" smtClean="0"/>
              <a:t>04-04-2024</a:t>
            </a:fld>
            <a:endParaRPr lang="en-IN"/>
          </a:p>
        </p:txBody>
      </p:sp>
      <p:sp>
        <p:nvSpPr>
          <p:cNvPr id="4" name="Footer Placeholder 3">
            <a:extLst>
              <a:ext uri="{FF2B5EF4-FFF2-40B4-BE49-F238E27FC236}">
                <a16:creationId xmlns:a16="http://schemas.microsoft.com/office/drawing/2014/main" id="{B935F65E-7BBE-8E03-1824-81A861F68594}"/>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5F4F755A-594B-3381-663D-6E1E155FB669}"/>
              </a:ext>
            </a:extLst>
          </p:cNvPr>
          <p:cNvSpPr>
            <a:spLocks noGrp="1"/>
          </p:cNvSpPr>
          <p:nvPr>
            <p:ph type="sldNum" sz="quarter" idx="12"/>
          </p:nvPr>
        </p:nvSpPr>
        <p:spPr/>
        <p:txBody>
          <a:bodyPr/>
          <a:lstStyle/>
          <a:p>
            <a:fld id="{C2F343C2-14BB-47B7-95DC-583567C1951F}" type="slidenum">
              <a:rPr lang="en-IN" smtClean="0"/>
              <a:t>‹#›</a:t>
            </a:fld>
            <a:endParaRPr lang="en-IN"/>
          </a:p>
        </p:txBody>
      </p:sp>
    </p:spTree>
    <p:extLst>
      <p:ext uri="{BB962C8B-B14F-4D97-AF65-F5344CB8AC3E}">
        <p14:creationId xmlns:p14="http://schemas.microsoft.com/office/powerpoint/2010/main" val="442626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2C1C72-EF3F-85BB-B542-F23859D20FF5}"/>
              </a:ext>
            </a:extLst>
          </p:cNvPr>
          <p:cNvSpPr>
            <a:spLocks noGrp="1"/>
          </p:cNvSpPr>
          <p:nvPr>
            <p:ph type="dt" sz="half" idx="10"/>
          </p:nvPr>
        </p:nvSpPr>
        <p:spPr/>
        <p:txBody>
          <a:bodyPr/>
          <a:lstStyle/>
          <a:p>
            <a:fld id="{64A59387-E2BB-4C4C-9F73-368BF499820F}" type="datetimeFigureOut">
              <a:rPr lang="en-IN" smtClean="0"/>
              <a:t>04-04-2024</a:t>
            </a:fld>
            <a:endParaRPr lang="en-IN"/>
          </a:p>
        </p:txBody>
      </p:sp>
      <p:sp>
        <p:nvSpPr>
          <p:cNvPr id="3" name="Footer Placeholder 2">
            <a:extLst>
              <a:ext uri="{FF2B5EF4-FFF2-40B4-BE49-F238E27FC236}">
                <a16:creationId xmlns:a16="http://schemas.microsoft.com/office/drawing/2014/main" id="{A7116ECA-0A1F-18C4-0B76-6102732C73A1}"/>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0F57EF2-E856-6D56-575E-26F916ECA33E}"/>
              </a:ext>
            </a:extLst>
          </p:cNvPr>
          <p:cNvSpPr>
            <a:spLocks noGrp="1"/>
          </p:cNvSpPr>
          <p:nvPr>
            <p:ph type="sldNum" sz="quarter" idx="12"/>
          </p:nvPr>
        </p:nvSpPr>
        <p:spPr/>
        <p:txBody>
          <a:bodyPr/>
          <a:lstStyle/>
          <a:p>
            <a:fld id="{C2F343C2-14BB-47B7-95DC-583567C1951F}" type="slidenum">
              <a:rPr lang="en-IN" smtClean="0"/>
              <a:t>‹#›</a:t>
            </a:fld>
            <a:endParaRPr lang="en-IN"/>
          </a:p>
        </p:txBody>
      </p:sp>
    </p:spTree>
    <p:extLst>
      <p:ext uri="{BB962C8B-B14F-4D97-AF65-F5344CB8AC3E}">
        <p14:creationId xmlns:p14="http://schemas.microsoft.com/office/powerpoint/2010/main" val="36410774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F2D68-7913-A8B8-092D-2FED9312FC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46EE801F-10BA-493C-4F5E-8EFBD37D0E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387C3DD-C15F-E618-20B1-7B778E2345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923CC-F858-8B77-4420-A60EC579A137}"/>
              </a:ext>
            </a:extLst>
          </p:cNvPr>
          <p:cNvSpPr>
            <a:spLocks noGrp="1"/>
          </p:cNvSpPr>
          <p:nvPr>
            <p:ph type="dt" sz="half" idx="10"/>
          </p:nvPr>
        </p:nvSpPr>
        <p:spPr/>
        <p:txBody>
          <a:bodyPr/>
          <a:lstStyle/>
          <a:p>
            <a:fld id="{64A59387-E2BB-4C4C-9F73-368BF499820F}" type="datetimeFigureOut">
              <a:rPr lang="en-IN" smtClean="0"/>
              <a:t>04-04-2024</a:t>
            </a:fld>
            <a:endParaRPr lang="en-IN"/>
          </a:p>
        </p:txBody>
      </p:sp>
      <p:sp>
        <p:nvSpPr>
          <p:cNvPr id="6" name="Footer Placeholder 5">
            <a:extLst>
              <a:ext uri="{FF2B5EF4-FFF2-40B4-BE49-F238E27FC236}">
                <a16:creationId xmlns:a16="http://schemas.microsoft.com/office/drawing/2014/main" id="{4F8C0FC3-8832-0595-9E47-E39E07EAD95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5C73E80-5C14-9C90-BEB4-5746C9E726AE}"/>
              </a:ext>
            </a:extLst>
          </p:cNvPr>
          <p:cNvSpPr>
            <a:spLocks noGrp="1"/>
          </p:cNvSpPr>
          <p:nvPr>
            <p:ph type="sldNum" sz="quarter" idx="12"/>
          </p:nvPr>
        </p:nvSpPr>
        <p:spPr/>
        <p:txBody>
          <a:bodyPr/>
          <a:lstStyle/>
          <a:p>
            <a:fld id="{C2F343C2-14BB-47B7-95DC-583567C1951F}" type="slidenum">
              <a:rPr lang="en-IN" smtClean="0"/>
              <a:t>‹#›</a:t>
            </a:fld>
            <a:endParaRPr lang="en-IN"/>
          </a:p>
        </p:txBody>
      </p:sp>
    </p:spTree>
    <p:extLst>
      <p:ext uri="{BB962C8B-B14F-4D97-AF65-F5344CB8AC3E}">
        <p14:creationId xmlns:p14="http://schemas.microsoft.com/office/powerpoint/2010/main" val="475360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8F4CC-C8A9-2D1D-8F2C-5D8DBB5EC1E8}"/>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C085675-2F2E-C08F-BF91-1D1A06BDE1EC}"/>
              </a:ext>
            </a:extLst>
          </p:cNvPr>
          <p:cNvSpPr>
            <a:spLocks noGrp="1"/>
          </p:cNvSpPr>
          <p:nvPr>
            <p:ph type="dt" sz="half" idx="10"/>
          </p:nvPr>
        </p:nvSpPr>
        <p:spPr/>
        <p:txBody>
          <a:bodyPr/>
          <a:lstStyle/>
          <a:p>
            <a:fld id="{353E12DE-CD32-4364-A4F7-C6710C2B8129}" type="datetimeFigureOut">
              <a:rPr lang="en-IN" smtClean="0"/>
              <a:t>04-04-2024</a:t>
            </a:fld>
            <a:endParaRPr lang="en-IN"/>
          </a:p>
        </p:txBody>
      </p:sp>
      <p:sp>
        <p:nvSpPr>
          <p:cNvPr id="4" name="Footer Placeholder 3">
            <a:extLst>
              <a:ext uri="{FF2B5EF4-FFF2-40B4-BE49-F238E27FC236}">
                <a16:creationId xmlns:a16="http://schemas.microsoft.com/office/drawing/2014/main" id="{94DF6861-A4B8-82E3-326B-FCBD933E9B5C}"/>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838AF2C5-138D-4376-BD64-8D62FC704C96}"/>
              </a:ext>
            </a:extLst>
          </p:cNvPr>
          <p:cNvSpPr>
            <a:spLocks noGrp="1"/>
          </p:cNvSpPr>
          <p:nvPr>
            <p:ph type="sldNum" sz="quarter" idx="12"/>
          </p:nvPr>
        </p:nvSpPr>
        <p:spPr/>
        <p:txBody>
          <a:bodyPr/>
          <a:lstStyle/>
          <a:p>
            <a:fld id="{241526CD-B480-4FE4-B4EE-1E0CB7B30CF1}" type="slidenum">
              <a:rPr lang="en-IN" smtClean="0"/>
              <a:t>‹#›</a:t>
            </a:fld>
            <a:endParaRPr lang="en-IN"/>
          </a:p>
        </p:txBody>
      </p:sp>
    </p:spTree>
    <p:extLst>
      <p:ext uri="{BB962C8B-B14F-4D97-AF65-F5344CB8AC3E}">
        <p14:creationId xmlns:p14="http://schemas.microsoft.com/office/powerpoint/2010/main" val="29243989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528E6-B735-806A-464E-4267AE853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324C349D-4591-FB8F-58D2-5626D6AB61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6E23C751-B426-6A4C-340E-40F1ECF4EE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098C58-2E26-D2FA-A216-8A644483DAC0}"/>
              </a:ext>
            </a:extLst>
          </p:cNvPr>
          <p:cNvSpPr>
            <a:spLocks noGrp="1"/>
          </p:cNvSpPr>
          <p:nvPr>
            <p:ph type="dt" sz="half" idx="10"/>
          </p:nvPr>
        </p:nvSpPr>
        <p:spPr/>
        <p:txBody>
          <a:bodyPr/>
          <a:lstStyle/>
          <a:p>
            <a:fld id="{64A59387-E2BB-4C4C-9F73-368BF499820F}" type="datetimeFigureOut">
              <a:rPr lang="en-IN" smtClean="0"/>
              <a:t>04-04-2024</a:t>
            </a:fld>
            <a:endParaRPr lang="en-IN"/>
          </a:p>
        </p:txBody>
      </p:sp>
      <p:sp>
        <p:nvSpPr>
          <p:cNvPr id="6" name="Footer Placeholder 5">
            <a:extLst>
              <a:ext uri="{FF2B5EF4-FFF2-40B4-BE49-F238E27FC236}">
                <a16:creationId xmlns:a16="http://schemas.microsoft.com/office/drawing/2014/main" id="{795E6A30-0205-ECD0-5A6D-36ECA594672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44E67E2-E1D1-C4F6-7220-3C4218FDCE38}"/>
              </a:ext>
            </a:extLst>
          </p:cNvPr>
          <p:cNvSpPr>
            <a:spLocks noGrp="1"/>
          </p:cNvSpPr>
          <p:nvPr>
            <p:ph type="sldNum" sz="quarter" idx="12"/>
          </p:nvPr>
        </p:nvSpPr>
        <p:spPr/>
        <p:txBody>
          <a:bodyPr/>
          <a:lstStyle/>
          <a:p>
            <a:fld id="{C2F343C2-14BB-47B7-95DC-583567C1951F}" type="slidenum">
              <a:rPr lang="en-IN" smtClean="0"/>
              <a:t>‹#›</a:t>
            </a:fld>
            <a:endParaRPr lang="en-IN"/>
          </a:p>
        </p:txBody>
      </p:sp>
    </p:spTree>
    <p:extLst>
      <p:ext uri="{BB962C8B-B14F-4D97-AF65-F5344CB8AC3E}">
        <p14:creationId xmlns:p14="http://schemas.microsoft.com/office/powerpoint/2010/main" val="37886219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6D6D9-843D-57CF-FB0A-85B6747D1AF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97484AA-3222-0095-4BD1-FCDFDF94F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4CFD2F1-E5CC-3E77-5D30-ED82460948BF}"/>
              </a:ext>
            </a:extLst>
          </p:cNvPr>
          <p:cNvSpPr>
            <a:spLocks noGrp="1"/>
          </p:cNvSpPr>
          <p:nvPr>
            <p:ph type="dt" sz="half" idx="10"/>
          </p:nvPr>
        </p:nvSpPr>
        <p:spPr/>
        <p:txBody>
          <a:bodyPr/>
          <a:lstStyle/>
          <a:p>
            <a:fld id="{64A59387-E2BB-4C4C-9F73-368BF499820F}" type="datetimeFigureOut">
              <a:rPr lang="en-IN" smtClean="0"/>
              <a:t>04-04-2024</a:t>
            </a:fld>
            <a:endParaRPr lang="en-IN"/>
          </a:p>
        </p:txBody>
      </p:sp>
      <p:sp>
        <p:nvSpPr>
          <p:cNvPr id="5" name="Footer Placeholder 4">
            <a:extLst>
              <a:ext uri="{FF2B5EF4-FFF2-40B4-BE49-F238E27FC236}">
                <a16:creationId xmlns:a16="http://schemas.microsoft.com/office/drawing/2014/main" id="{6B46A1A8-7EE4-407F-A2B9-9E8178ED1B9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25DBC44-BBD7-802B-E877-9F619D5DB67E}"/>
              </a:ext>
            </a:extLst>
          </p:cNvPr>
          <p:cNvSpPr>
            <a:spLocks noGrp="1"/>
          </p:cNvSpPr>
          <p:nvPr>
            <p:ph type="sldNum" sz="quarter" idx="12"/>
          </p:nvPr>
        </p:nvSpPr>
        <p:spPr/>
        <p:txBody>
          <a:bodyPr/>
          <a:lstStyle/>
          <a:p>
            <a:fld id="{C2F343C2-14BB-47B7-95DC-583567C1951F}" type="slidenum">
              <a:rPr lang="en-IN" smtClean="0"/>
              <a:t>‹#›</a:t>
            </a:fld>
            <a:endParaRPr lang="en-IN"/>
          </a:p>
        </p:txBody>
      </p:sp>
    </p:spTree>
    <p:extLst>
      <p:ext uri="{BB962C8B-B14F-4D97-AF65-F5344CB8AC3E}">
        <p14:creationId xmlns:p14="http://schemas.microsoft.com/office/powerpoint/2010/main" val="25479597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8DD161-587C-EBB7-BC1C-14B400EEB7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5568B30-9795-A22B-D2AF-95423A5374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0B319EF-AFAB-9ACB-C7DB-89BFCE2069C1}"/>
              </a:ext>
            </a:extLst>
          </p:cNvPr>
          <p:cNvSpPr>
            <a:spLocks noGrp="1"/>
          </p:cNvSpPr>
          <p:nvPr>
            <p:ph type="dt" sz="half" idx="10"/>
          </p:nvPr>
        </p:nvSpPr>
        <p:spPr/>
        <p:txBody>
          <a:bodyPr/>
          <a:lstStyle/>
          <a:p>
            <a:fld id="{64A59387-E2BB-4C4C-9F73-368BF499820F}" type="datetimeFigureOut">
              <a:rPr lang="en-IN" smtClean="0"/>
              <a:t>04-04-2024</a:t>
            </a:fld>
            <a:endParaRPr lang="en-IN"/>
          </a:p>
        </p:txBody>
      </p:sp>
      <p:sp>
        <p:nvSpPr>
          <p:cNvPr id="5" name="Footer Placeholder 4">
            <a:extLst>
              <a:ext uri="{FF2B5EF4-FFF2-40B4-BE49-F238E27FC236}">
                <a16:creationId xmlns:a16="http://schemas.microsoft.com/office/drawing/2014/main" id="{72E876B7-9CEE-5940-12B9-DA1FC02406C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A81EE6E-5B79-1B1C-80E8-3811036D74EB}"/>
              </a:ext>
            </a:extLst>
          </p:cNvPr>
          <p:cNvSpPr>
            <a:spLocks noGrp="1"/>
          </p:cNvSpPr>
          <p:nvPr>
            <p:ph type="sldNum" sz="quarter" idx="12"/>
          </p:nvPr>
        </p:nvSpPr>
        <p:spPr/>
        <p:txBody>
          <a:bodyPr/>
          <a:lstStyle/>
          <a:p>
            <a:fld id="{C2F343C2-14BB-47B7-95DC-583567C1951F}" type="slidenum">
              <a:rPr lang="en-IN" smtClean="0"/>
              <a:t>‹#›</a:t>
            </a:fld>
            <a:endParaRPr lang="en-IN"/>
          </a:p>
        </p:txBody>
      </p:sp>
    </p:spTree>
    <p:extLst>
      <p:ext uri="{BB962C8B-B14F-4D97-AF65-F5344CB8AC3E}">
        <p14:creationId xmlns:p14="http://schemas.microsoft.com/office/powerpoint/2010/main" val="41633065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Cover Slide">
    <p:bg>
      <p:bgPr>
        <a:solidFill>
          <a:schemeClr val="bg1"/>
        </a:solidFill>
        <a:effectLst/>
      </p:bgPr>
    </p:bg>
    <p:spTree>
      <p:nvGrpSpPr>
        <p:cNvPr id="1" name=""/>
        <p:cNvGrpSpPr/>
        <p:nvPr/>
      </p:nvGrpSpPr>
      <p:grpSpPr>
        <a:xfrm>
          <a:off x="0" y="0"/>
          <a:ext cx="0" cy="0"/>
          <a:chOff x="0" y="0"/>
          <a:chExt cx="0" cy="0"/>
        </a:xfrm>
      </p:grpSpPr>
      <p:sp>
        <p:nvSpPr>
          <p:cNvPr id="18" name="Title 1"/>
          <p:cNvSpPr>
            <a:spLocks noGrp="1"/>
          </p:cNvSpPr>
          <p:nvPr>
            <p:ph type="ctrTitle"/>
          </p:nvPr>
        </p:nvSpPr>
        <p:spPr>
          <a:xfrm>
            <a:off x="554775" y="2552504"/>
            <a:ext cx="10993549" cy="1127384"/>
          </a:xfrm>
          <a:effectLst/>
        </p:spPr>
        <p:txBody>
          <a:bodyPr anchor="b">
            <a:normAutofit/>
          </a:bodyPr>
          <a:lstStyle>
            <a:lvl1pPr algn="ctr">
              <a:defRPr sz="3200">
                <a:solidFill>
                  <a:schemeClr val="accent1"/>
                </a:solidFill>
              </a:defRPr>
            </a:lvl1pPr>
          </a:lstStyle>
          <a:p>
            <a:r>
              <a:rPr lang="en-US"/>
              <a:t>Click to edit Master title style</a:t>
            </a:r>
            <a:endParaRPr lang="en-US" dirty="0"/>
          </a:p>
        </p:txBody>
      </p:sp>
      <p:sp>
        <p:nvSpPr>
          <p:cNvPr id="19" name="Subtitle 2"/>
          <p:cNvSpPr>
            <a:spLocks noGrp="1"/>
          </p:cNvSpPr>
          <p:nvPr>
            <p:ph type="subTitle" idx="1"/>
          </p:nvPr>
        </p:nvSpPr>
        <p:spPr>
          <a:xfrm>
            <a:off x="554776" y="3688377"/>
            <a:ext cx="10993547" cy="515423"/>
          </a:xfrm>
        </p:spPr>
        <p:txBody>
          <a:bodyPr anchor="t">
            <a:normAutofit/>
          </a:bodyPr>
          <a:lstStyle>
            <a:lvl1pPr marL="0" indent="0" algn="ctr">
              <a:buNone/>
              <a:defRPr sz="1867" cap="all">
                <a:solidFill>
                  <a:schemeClr val="accent2">
                    <a:lumMod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cxnSp>
        <p:nvCxnSpPr>
          <p:cNvPr id="21" name="Straight Connector 20"/>
          <p:cNvCxnSpPr/>
          <p:nvPr userDrawn="1"/>
        </p:nvCxnSpPr>
        <p:spPr>
          <a:xfrm>
            <a:off x="486834" y="4735831"/>
            <a:ext cx="1112943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49"/>
          <p:cNvSpPr>
            <a:spLocks noGrp="1"/>
          </p:cNvSpPr>
          <p:nvPr>
            <p:ph type="body" sz="quarter" idx="10" hasCustomPrompt="1"/>
          </p:nvPr>
        </p:nvSpPr>
        <p:spPr>
          <a:xfrm>
            <a:off x="554775" y="4241858"/>
            <a:ext cx="10993967" cy="425449"/>
          </a:xfrm>
        </p:spPr>
        <p:txBody>
          <a:bodyPr/>
          <a:lstStyle>
            <a:lvl1pPr marL="0" indent="0">
              <a:buNone/>
              <a:defRPr baseline="0">
                <a:solidFill>
                  <a:srgbClr val="E6AF00"/>
                </a:solidFill>
              </a:defRPr>
            </a:lvl1pPr>
          </a:lstStyle>
          <a:p>
            <a:pPr lvl="0"/>
            <a:r>
              <a:rPr lang="en-US" dirty="0"/>
              <a:t>Click to Edit Date</a:t>
            </a:r>
          </a:p>
        </p:txBody>
      </p:sp>
      <p:pic>
        <p:nvPicPr>
          <p:cNvPr id="3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58109" y="5302519"/>
            <a:ext cx="125275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87957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363538" y="1037230"/>
            <a:ext cx="11469071" cy="5172501"/>
          </a:xfrm>
        </p:spPr>
        <p:txBody>
          <a:bodyPr/>
          <a:lstStyle/>
          <a:p>
            <a:pPr lvl="0"/>
            <a:r>
              <a:rPr lang="en-US" dirty="0"/>
              <a:t>Click to edit text</a:t>
            </a:r>
          </a:p>
          <a:p>
            <a:pPr lvl="1"/>
            <a:r>
              <a:rPr lang="en-US" dirty="0"/>
              <a:t>Second level</a:t>
            </a:r>
          </a:p>
          <a:p>
            <a:pPr lvl="2"/>
            <a:r>
              <a:rPr lang="en-US" dirty="0"/>
              <a:t>Third level</a:t>
            </a:r>
          </a:p>
        </p:txBody>
      </p:sp>
      <p:sp>
        <p:nvSpPr>
          <p:cNvPr id="12" name="Slide Number Placeholder 5"/>
          <p:cNvSpPr>
            <a:spLocks noGrp="1"/>
          </p:cNvSpPr>
          <p:nvPr>
            <p:ph type="sldNum" sz="quarter" idx="4"/>
          </p:nvPr>
        </p:nvSpPr>
        <p:spPr>
          <a:xfrm>
            <a:off x="10830269" y="6351820"/>
            <a:ext cx="434788" cy="506181"/>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DA738A8-E492-4D24-9585-AB556A373933}"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itle Placeholder 1"/>
          <p:cNvSpPr>
            <a:spLocks noGrp="1"/>
          </p:cNvSpPr>
          <p:nvPr>
            <p:ph type="title"/>
          </p:nvPr>
        </p:nvSpPr>
        <p:spPr>
          <a:xfrm>
            <a:off x="369795" y="63838"/>
            <a:ext cx="11166679" cy="822960"/>
          </a:xfrm>
          <a:prstGeom prst="rect">
            <a:avLst/>
          </a:prstGeom>
        </p:spPr>
        <p:txBody>
          <a:bodyPr vert="horz" lIns="91440" tIns="45720" rIns="91440" bIns="45720" rtlCol="0" anchor="b">
            <a:normAutofit/>
          </a:bodyPr>
          <a:lstStyle/>
          <a:p>
            <a:r>
              <a:rPr lang="en-US"/>
              <a:t>Click to edit Master title style</a:t>
            </a:r>
            <a:endParaRPr lang="en-IN" dirty="0"/>
          </a:p>
        </p:txBody>
      </p:sp>
    </p:spTree>
    <p:extLst>
      <p:ext uri="{BB962C8B-B14F-4D97-AF65-F5344CB8AC3E}">
        <p14:creationId xmlns:p14="http://schemas.microsoft.com/office/powerpoint/2010/main" val="16791420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521208" y="1536192"/>
            <a:ext cx="6876288" cy="640080"/>
          </a:xfrm>
        </p:spPr>
        <p:txBody>
          <a:bodyPr>
            <a:normAutofit/>
          </a:bodyPr>
          <a:lstStyle>
            <a:lvl1pPr>
              <a:defRPr sz="3600">
                <a:solidFill>
                  <a:schemeClr val="bg1"/>
                </a:solidFill>
              </a:defRPr>
            </a:lvl1pPr>
          </a:lstStyle>
          <a:p>
            <a:r>
              <a:rPr lang="en-US"/>
              <a:t>Click to edit Master title style</a:t>
            </a:r>
            <a:endParaRPr lang="en-US" dirty="0"/>
          </a:p>
        </p:txBody>
      </p:sp>
      <p:sp>
        <p:nvSpPr>
          <p:cNvPr id="7" name="Content Placeholder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a:lnSpc>
                <a:spcPct val="150000"/>
              </a:lnSpc>
              <a:spcBef>
                <a:spcPts val="1000"/>
              </a:spcBef>
              <a:spcAft>
                <a:spcPts val="1200"/>
              </a:spcAft>
              <a:buNone/>
            </a:pPr>
            <a:r>
              <a:rPr lang="en-US"/>
              <a:t>Click to 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Tree>
    <p:extLst>
      <p:ext uri="{BB962C8B-B14F-4D97-AF65-F5344CB8AC3E}">
        <p14:creationId xmlns:p14="http://schemas.microsoft.com/office/powerpoint/2010/main" val="690347370"/>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18295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87357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15721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5588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10EC3B-F161-DA11-4D4E-FC39B9AE9BD1}"/>
              </a:ext>
            </a:extLst>
          </p:cNvPr>
          <p:cNvSpPr>
            <a:spLocks noGrp="1"/>
          </p:cNvSpPr>
          <p:nvPr>
            <p:ph type="dt" sz="half" idx="10"/>
          </p:nvPr>
        </p:nvSpPr>
        <p:spPr/>
        <p:txBody>
          <a:bodyPr/>
          <a:lstStyle/>
          <a:p>
            <a:fld id="{353E12DE-CD32-4364-A4F7-C6710C2B8129}" type="datetimeFigureOut">
              <a:rPr lang="en-IN" smtClean="0"/>
              <a:t>04-04-2024</a:t>
            </a:fld>
            <a:endParaRPr lang="en-IN"/>
          </a:p>
        </p:txBody>
      </p:sp>
      <p:sp>
        <p:nvSpPr>
          <p:cNvPr id="3" name="Footer Placeholder 2">
            <a:extLst>
              <a:ext uri="{FF2B5EF4-FFF2-40B4-BE49-F238E27FC236}">
                <a16:creationId xmlns:a16="http://schemas.microsoft.com/office/drawing/2014/main" id="{A586041C-3B61-441C-40AC-0D8EC6A92314}"/>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D977B9C9-DA39-40A6-0761-974392FCA980}"/>
              </a:ext>
            </a:extLst>
          </p:cNvPr>
          <p:cNvSpPr>
            <a:spLocks noGrp="1"/>
          </p:cNvSpPr>
          <p:nvPr>
            <p:ph type="sldNum" sz="quarter" idx="12"/>
          </p:nvPr>
        </p:nvSpPr>
        <p:spPr/>
        <p:txBody>
          <a:bodyPr/>
          <a:lstStyle/>
          <a:p>
            <a:fld id="{241526CD-B480-4FE4-B4EE-1E0CB7B30CF1}" type="slidenum">
              <a:rPr lang="en-IN" smtClean="0"/>
              <a:t>‹#›</a:t>
            </a:fld>
            <a:endParaRPr lang="en-IN"/>
          </a:p>
        </p:txBody>
      </p:sp>
    </p:spTree>
    <p:extLst>
      <p:ext uri="{BB962C8B-B14F-4D97-AF65-F5344CB8AC3E}">
        <p14:creationId xmlns:p14="http://schemas.microsoft.com/office/powerpoint/2010/main" val="10786252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5"/>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88260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3651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69315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2"/>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2"/>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62391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80756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81082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5448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F514C-1B66-F683-B2FF-846EB0C7E3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2737EE36-BAD1-E71E-59C9-9D705A3013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97ED322-1902-FD45-9FAF-41B324C7E6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ADBA7E-C1CC-4DEA-0654-56F1758EB08C}"/>
              </a:ext>
            </a:extLst>
          </p:cNvPr>
          <p:cNvSpPr>
            <a:spLocks noGrp="1"/>
          </p:cNvSpPr>
          <p:nvPr>
            <p:ph type="dt" sz="half" idx="10"/>
          </p:nvPr>
        </p:nvSpPr>
        <p:spPr/>
        <p:txBody>
          <a:bodyPr/>
          <a:lstStyle/>
          <a:p>
            <a:fld id="{353E12DE-CD32-4364-A4F7-C6710C2B8129}" type="datetimeFigureOut">
              <a:rPr lang="en-IN" smtClean="0"/>
              <a:t>04-04-2024</a:t>
            </a:fld>
            <a:endParaRPr lang="en-IN"/>
          </a:p>
        </p:txBody>
      </p:sp>
      <p:sp>
        <p:nvSpPr>
          <p:cNvPr id="6" name="Footer Placeholder 5">
            <a:extLst>
              <a:ext uri="{FF2B5EF4-FFF2-40B4-BE49-F238E27FC236}">
                <a16:creationId xmlns:a16="http://schemas.microsoft.com/office/drawing/2014/main" id="{4F7C5359-89C1-0D0E-FB07-857F1C1DB66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2AA818A-82A4-5DFC-59FE-53A40103D9DA}"/>
              </a:ext>
            </a:extLst>
          </p:cNvPr>
          <p:cNvSpPr>
            <a:spLocks noGrp="1"/>
          </p:cNvSpPr>
          <p:nvPr>
            <p:ph type="sldNum" sz="quarter" idx="12"/>
          </p:nvPr>
        </p:nvSpPr>
        <p:spPr/>
        <p:txBody>
          <a:bodyPr/>
          <a:lstStyle/>
          <a:p>
            <a:fld id="{241526CD-B480-4FE4-B4EE-1E0CB7B30CF1}" type="slidenum">
              <a:rPr lang="en-IN" smtClean="0"/>
              <a:t>‹#›</a:t>
            </a:fld>
            <a:endParaRPr lang="en-IN"/>
          </a:p>
        </p:txBody>
      </p:sp>
    </p:spTree>
    <p:extLst>
      <p:ext uri="{BB962C8B-B14F-4D97-AF65-F5344CB8AC3E}">
        <p14:creationId xmlns:p14="http://schemas.microsoft.com/office/powerpoint/2010/main" val="2812551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4927B-B361-5BE2-7B0A-507D4A62E7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6366554F-2A0C-0219-C357-2EA4E3DA7D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29E7F94A-42EE-179B-51D9-1C8FFCA78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89D27-1D94-99EB-BC17-D001169B29A5}"/>
              </a:ext>
            </a:extLst>
          </p:cNvPr>
          <p:cNvSpPr>
            <a:spLocks noGrp="1"/>
          </p:cNvSpPr>
          <p:nvPr>
            <p:ph type="dt" sz="half" idx="10"/>
          </p:nvPr>
        </p:nvSpPr>
        <p:spPr/>
        <p:txBody>
          <a:bodyPr/>
          <a:lstStyle/>
          <a:p>
            <a:fld id="{353E12DE-CD32-4364-A4F7-C6710C2B8129}" type="datetimeFigureOut">
              <a:rPr lang="en-IN" smtClean="0"/>
              <a:t>04-04-2024</a:t>
            </a:fld>
            <a:endParaRPr lang="en-IN"/>
          </a:p>
        </p:txBody>
      </p:sp>
      <p:sp>
        <p:nvSpPr>
          <p:cNvPr id="6" name="Footer Placeholder 5">
            <a:extLst>
              <a:ext uri="{FF2B5EF4-FFF2-40B4-BE49-F238E27FC236}">
                <a16:creationId xmlns:a16="http://schemas.microsoft.com/office/drawing/2014/main" id="{CB00F8C1-6249-C3C4-B099-FAE65F544FE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FE66B69-3EB9-8E2B-B03B-D2F50A00904B}"/>
              </a:ext>
            </a:extLst>
          </p:cNvPr>
          <p:cNvSpPr>
            <a:spLocks noGrp="1"/>
          </p:cNvSpPr>
          <p:nvPr>
            <p:ph type="sldNum" sz="quarter" idx="12"/>
          </p:nvPr>
        </p:nvSpPr>
        <p:spPr/>
        <p:txBody>
          <a:bodyPr/>
          <a:lstStyle/>
          <a:p>
            <a:fld id="{241526CD-B480-4FE4-B4EE-1E0CB7B30CF1}" type="slidenum">
              <a:rPr lang="en-IN" smtClean="0"/>
              <a:t>‹#›</a:t>
            </a:fld>
            <a:endParaRPr lang="en-IN"/>
          </a:p>
        </p:txBody>
      </p:sp>
    </p:spTree>
    <p:extLst>
      <p:ext uri="{BB962C8B-B14F-4D97-AF65-F5344CB8AC3E}">
        <p14:creationId xmlns:p14="http://schemas.microsoft.com/office/powerpoint/2010/main" val="126386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15ACE5-61D1-614F-7BAA-011C9DAC4E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852FDD0-452B-5212-5B8E-CF5ED515F4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4B7C73D-F83D-9B9F-0CF7-1CE5D13B8C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3E12DE-CD32-4364-A4F7-C6710C2B8129}" type="datetimeFigureOut">
              <a:rPr lang="en-IN" smtClean="0"/>
              <a:t>04-04-2024</a:t>
            </a:fld>
            <a:endParaRPr lang="en-IN"/>
          </a:p>
        </p:txBody>
      </p:sp>
      <p:sp>
        <p:nvSpPr>
          <p:cNvPr id="5" name="Footer Placeholder 4">
            <a:extLst>
              <a:ext uri="{FF2B5EF4-FFF2-40B4-BE49-F238E27FC236}">
                <a16:creationId xmlns:a16="http://schemas.microsoft.com/office/drawing/2014/main" id="{A69D1843-2946-5028-0482-26CD5363A1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302FE578-B77F-8610-01FD-9E59C4EA51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41526CD-B480-4FE4-B4EE-1E0CB7B30CF1}" type="slidenum">
              <a:rPr lang="en-IN" smtClean="0"/>
              <a:t>‹#›</a:t>
            </a:fld>
            <a:endParaRPr lang="en-IN"/>
          </a:p>
        </p:txBody>
      </p:sp>
    </p:spTree>
    <p:extLst>
      <p:ext uri="{BB962C8B-B14F-4D97-AF65-F5344CB8AC3E}">
        <p14:creationId xmlns:p14="http://schemas.microsoft.com/office/powerpoint/2010/main" val="3959106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80594" y="640841"/>
            <a:ext cx="11830811" cy="424180"/>
          </a:xfrm>
          <a:prstGeom prst="rect">
            <a:avLst/>
          </a:prstGeom>
        </p:spPr>
        <p:txBody>
          <a:bodyPr wrap="square" lIns="0" tIns="0" rIns="0" bIns="0">
            <a:spAutoFit/>
          </a:bodyPr>
          <a:lstStyle>
            <a:lvl1pPr>
              <a:defRPr sz="2400" b="1" i="0">
                <a:solidFill>
                  <a:srgbClr val="252525"/>
                </a:solidFill>
                <a:latin typeface="Trebuchet MS"/>
                <a:cs typeface="Trebuchet MS"/>
              </a:defRPr>
            </a:lvl1pPr>
          </a:lstStyle>
          <a:p>
            <a:endParaRPr/>
          </a:p>
        </p:txBody>
      </p:sp>
      <p:sp>
        <p:nvSpPr>
          <p:cNvPr id="3" name="Holder 3"/>
          <p:cNvSpPr>
            <a:spLocks noGrp="1"/>
          </p:cNvSpPr>
          <p:nvPr>
            <p:ph type="body" idx="1"/>
          </p:nvPr>
        </p:nvSpPr>
        <p:spPr>
          <a:xfrm>
            <a:off x="4099814" y="2599308"/>
            <a:ext cx="7890509" cy="310070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4/4/2024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61818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E1B143-9BDA-4E9D-BB6F-08F5B95E63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2B1C8F8-7BCA-4402-B0E3-932F19B201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611CA78-F20F-4D5D-A437-4BE96AE87C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1FB47D-E16C-46B9-828A-5135ED4B198C}" type="datetimeFigureOut">
              <a:rPr lang="en-IN" smtClean="0"/>
              <a:t>04-04-2024</a:t>
            </a:fld>
            <a:endParaRPr lang="en-IN"/>
          </a:p>
        </p:txBody>
      </p:sp>
      <p:sp>
        <p:nvSpPr>
          <p:cNvPr id="5" name="Footer Placeholder 4">
            <a:extLst>
              <a:ext uri="{FF2B5EF4-FFF2-40B4-BE49-F238E27FC236}">
                <a16:creationId xmlns:a16="http://schemas.microsoft.com/office/drawing/2014/main" id="{FCCF3C13-893F-4AA1-9857-D2F5616FAD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53939EA4-F1F8-49AC-A1B6-A6755AA64A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E29AE-6C3C-4D73-B19B-7FBB791767D1}" type="slidenum">
              <a:rPr lang="en-IN" smtClean="0"/>
              <a:t>‹#›</a:t>
            </a:fld>
            <a:endParaRPr lang="en-IN"/>
          </a:p>
        </p:txBody>
      </p:sp>
    </p:spTree>
    <p:extLst>
      <p:ext uri="{BB962C8B-B14F-4D97-AF65-F5344CB8AC3E}">
        <p14:creationId xmlns:p14="http://schemas.microsoft.com/office/powerpoint/2010/main" val="400956947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lIns="109728" tIns="109728" rIns="109728" bIns="91440" anchor="t"/>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lIns="109728" tIns="109728" rIns="109728" bIns="91440" anchor="ctr"/>
          <a:lstStyle>
            <a:lvl1pPr algn="r">
              <a:defRPr sz="1000" spc="70">
                <a:solidFill>
                  <a:schemeClr val="tx1"/>
                </a:solidFill>
              </a:defRPr>
            </a:lvl1pPr>
          </a:lstStyle>
          <a:p>
            <a:pPr algn="r"/>
            <a:fld id="{3F9AFA87-1417-4992-ABD9-27C3BC8CC883}" type="datetimeFigureOut">
              <a:rPr lang="en-US" smtClean="0"/>
              <a:pPr algn="r"/>
              <a:t>4/4/2024</a:t>
            </a:fld>
            <a:endParaRPr lang="en-US" dirty="0"/>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lIns="109728" tIns="109728" rIns="109728" bIns="91440" anchor="ctr"/>
          <a:lstStyle>
            <a:lvl1pPr algn="l">
              <a:defRPr sz="1000" spc="70">
                <a:solidFill>
                  <a:schemeClr val="tx1"/>
                </a:solidFill>
              </a:defRPr>
            </a:lvl1pPr>
          </a:lstStyle>
          <a:p>
            <a:endParaRPr lang="en-US" sz="1000" dirty="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lIns="109728" tIns="109728" rIns="109728" bIns="91440" anchor="ctr"/>
          <a:lstStyle>
            <a:lvl1pPr algn="r">
              <a:defRPr sz="1000" b="1" spc="70">
                <a:solidFill>
                  <a:schemeClr val="tx1"/>
                </a:solidFill>
              </a:defRPr>
            </a:lvl1pPr>
          </a:lstStyle>
          <a:p>
            <a:fld id="{CB1E4CB7-CB13-4810-BF18-BE31AFC64F93}" type="slidenum">
              <a:rPr lang="en-US" smtClean="0"/>
              <a:pPr/>
              <a:t>‹#›</a:t>
            </a:fld>
            <a:endParaRPr lang="en-US" sz="1000" dirty="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6552941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l" defTabSz="914400" rtl="0" eaLnBrk="1" latinLnBrk="0" hangingPunct="1">
        <a:lnSpc>
          <a:spcPct val="100000"/>
        </a:lnSpc>
        <a:spcBef>
          <a:spcPct val="0"/>
        </a:spcBef>
        <a:buNone/>
        <a:defRPr sz="4200" b="1" kern="1200" spc="7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spc="4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spc="4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spc="4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spc="4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spc="4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AA0A59-B549-B6E5-3B32-36FD468DC4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6C66612-2AD0-2C69-77B7-51BEC03223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1537987-B330-8795-E549-57E8ADF0C3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A59387-E2BB-4C4C-9F73-368BF499820F}" type="datetimeFigureOut">
              <a:rPr lang="en-IN" smtClean="0"/>
              <a:t>04-04-2024</a:t>
            </a:fld>
            <a:endParaRPr lang="en-IN"/>
          </a:p>
        </p:txBody>
      </p:sp>
      <p:sp>
        <p:nvSpPr>
          <p:cNvPr id="5" name="Footer Placeholder 4">
            <a:extLst>
              <a:ext uri="{FF2B5EF4-FFF2-40B4-BE49-F238E27FC236}">
                <a16:creationId xmlns:a16="http://schemas.microsoft.com/office/drawing/2014/main" id="{85585684-CCC5-DD01-67F9-9BE3A73B9F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3A84AF77-9E5B-E354-7285-64D7895EEF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F343C2-14BB-47B7-95DC-583567C1951F}" type="slidenum">
              <a:rPr lang="en-IN" smtClean="0"/>
              <a:t>‹#›</a:t>
            </a:fld>
            <a:endParaRPr lang="en-IN"/>
          </a:p>
        </p:txBody>
      </p:sp>
    </p:spTree>
    <p:extLst>
      <p:ext uri="{BB962C8B-B14F-4D97-AF65-F5344CB8AC3E}">
        <p14:creationId xmlns:p14="http://schemas.microsoft.com/office/powerpoint/2010/main" val="335811486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AA0A59-B549-B6E5-3B32-36FD468DC4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6C66612-2AD0-2C69-77B7-51BEC03223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1537987-B330-8795-E549-57E8ADF0C3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A59387-E2BB-4C4C-9F73-368BF499820F}" type="datetimeFigureOut">
              <a:rPr lang="en-IN" smtClean="0"/>
              <a:t>04-04-2024</a:t>
            </a:fld>
            <a:endParaRPr lang="en-IN"/>
          </a:p>
        </p:txBody>
      </p:sp>
      <p:sp>
        <p:nvSpPr>
          <p:cNvPr id="5" name="Footer Placeholder 4">
            <a:extLst>
              <a:ext uri="{FF2B5EF4-FFF2-40B4-BE49-F238E27FC236}">
                <a16:creationId xmlns:a16="http://schemas.microsoft.com/office/drawing/2014/main" id="{85585684-CCC5-DD01-67F9-9BE3A73B9F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3A84AF77-9E5B-E354-7285-64D7895EEF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F343C2-14BB-47B7-95DC-583567C1951F}" type="slidenum">
              <a:rPr lang="en-IN" smtClean="0"/>
              <a:t>‹#›</a:t>
            </a:fld>
            <a:endParaRPr lang="en-IN"/>
          </a:p>
        </p:txBody>
      </p:sp>
    </p:spTree>
    <p:extLst>
      <p:ext uri="{BB962C8B-B14F-4D97-AF65-F5344CB8AC3E}">
        <p14:creationId xmlns:p14="http://schemas.microsoft.com/office/powerpoint/2010/main" val="48861176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7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440">
                <a:solidFill>
                  <a:schemeClr val="tx1">
                    <a:tint val="75000"/>
                  </a:schemeClr>
                </a:solidFill>
              </a:defRPr>
            </a:lvl1pPr>
          </a:lstStyle>
          <a:p>
            <a:fld id="{1D8BD707-D9CF-40AE-B4C6-C98DA3205C09}" type="datetimeFigureOut">
              <a:rPr lang="en-US" smtClean="0"/>
              <a:pPr/>
              <a:t>4/4/2024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44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0078451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3.xml"/></Relationships>
</file>

<file path=ppt/slides/_rels/slide10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hyperlink" Target="https://facility.udsp.in/" TargetMode="External"/><Relationship Id="rId3" Type="http://schemas.openxmlformats.org/officeDocument/2006/relationships/diagramLayout" Target="../diagrams/layout127.xml"/><Relationship Id="rId7" Type="http://schemas.openxmlformats.org/officeDocument/2006/relationships/hyperlink" Target="https://labs.udsp.in/" TargetMode="External"/><Relationship Id="rId12" Type="http://schemas.openxmlformats.org/officeDocument/2006/relationships/hyperlink" Target="https://labreports-preprod.updsp.in/" TargetMode="External"/><Relationship Id="rId2" Type="http://schemas.openxmlformats.org/officeDocument/2006/relationships/diagramData" Target="../diagrams/data127.xml"/><Relationship Id="rId1" Type="http://schemas.openxmlformats.org/officeDocument/2006/relationships/slideLayout" Target="../slideLayouts/slideLayout2.xml"/><Relationship Id="rId6" Type="http://schemas.microsoft.com/office/2007/relationships/diagramDrawing" Target="../diagrams/drawing127.xml"/><Relationship Id="rId11" Type="http://schemas.openxmlformats.org/officeDocument/2006/relationships/hyperlink" Target="https://facility-preprod.updsp.in/" TargetMode="External"/><Relationship Id="rId5" Type="http://schemas.openxmlformats.org/officeDocument/2006/relationships/diagramColors" Target="../diagrams/colors127.xml"/><Relationship Id="rId10" Type="http://schemas.openxmlformats.org/officeDocument/2006/relationships/hyperlink" Target="https://labs-preprod.updsp.in/" TargetMode="External"/><Relationship Id="rId4" Type="http://schemas.openxmlformats.org/officeDocument/2006/relationships/diagramQuickStyle" Target="../diagrams/quickStyle127.xml"/><Relationship Id="rId9" Type="http://schemas.openxmlformats.org/officeDocument/2006/relationships/hyperlink" Target="https://labreports.udsp.in/" TargetMode="Externa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128.xml"/><Relationship Id="rId2" Type="http://schemas.openxmlformats.org/officeDocument/2006/relationships/diagramData" Target="../diagrams/data128.xml"/><Relationship Id="rId1" Type="http://schemas.openxmlformats.org/officeDocument/2006/relationships/slideLayout" Target="../slideLayouts/slideLayout57.xml"/><Relationship Id="rId6" Type="http://schemas.microsoft.com/office/2007/relationships/diagramDrawing" Target="../diagrams/drawing128.xml"/><Relationship Id="rId5" Type="http://schemas.openxmlformats.org/officeDocument/2006/relationships/diagramColors" Target="../diagrams/colors128.xml"/><Relationship Id="rId4" Type="http://schemas.openxmlformats.org/officeDocument/2006/relationships/diagramQuickStyle" Target="../diagrams/quickStyle128.xml"/></Relationships>
</file>

<file path=ppt/slides/_rels/slide108.xml.rels><?xml version="1.0" encoding="UTF-8" standalone="yes"?>
<Relationships xmlns="http://schemas.openxmlformats.org/package/2006/relationships"><Relationship Id="rId8" Type="http://schemas.openxmlformats.org/officeDocument/2006/relationships/diagramLayout" Target="../diagrams/layout130.xml"/><Relationship Id="rId13" Type="http://schemas.openxmlformats.org/officeDocument/2006/relationships/diagramLayout" Target="../diagrams/layout131.xml"/><Relationship Id="rId3" Type="http://schemas.openxmlformats.org/officeDocument/2006/relationships/diagramLayout" Target="../diagrams/layout129.xml"/><Relationship Id="rId7" Type="http://schemas.openxmlformats.org/officeDocument/2006/relationships/diagramData" Target="../diagrams/data130.xml"/><Relationship Id="rId12" Type="http://schemas.openxmlformats.org/officeDocument/2006/relationships/diagramData" Target="../diagrams/data131.xml"/><Relationship Id="rId2" Type="http://schemas.openxmlformats.org/officeDocument/2006/relationships/diagramData" Target="../diagrams/data129.xml"/><Relationship Id="rId16" Type="http://schemas.microsoft.com/office/2007/relationships/diagramDrawing" Target="../diagrams/drawing131.xml"/><Relationship Id="rId1" Type="http://schemas.openxmlformats.org/officeDocument/2006/relationships/slideLayout" Target="../slideLayouts/slideLayout2.xml"/><Relationship Id="rId6" Type="http://schemas.microsoft.com/office/2007/relationships/diagramDrawing" Target="../diagrams/drawing129.xml"/><Relationship Id="rId11" Type="http://schemas.microsoft.com/office/2007/relationships/diagramDrawing" Target="../diagrams/drawing130.xml"/><Relationship Id="rId5" Type="http://schemas.openxmlformats.org/officeDocument/2006/relationships/diagramColors" Target="../diagrams/colors129.xml"/><Relationship Id="rId15" Type="http://schemas.openxmlformats.org/officeDocument/2006/relationships/diagramColors" Target="../diagrams/colors131.xml"/><Relationship Id="rId10" Type="http://schemas.openxmlformats.org/officeDocument/2006/relationships/diagramColors" Target="../diagrams/colors130.xml"/><Relationship Id="rId4" Type="http://schemas.openxmlformats.org/officeDocument/2006/relationships/diagramQuickStyle" Target="../diagrams/quickStyle129.xml"/><Relationship Id="rId9" Type="http://schemas.openxmlformats.org/officeDocument/2006/relationships/diagramQuickStyle" Target="../diagrams/quickStyle130.xml"/><Relationship Id="rId14" Type="http://schemas.openxmlformats.org/officeDocument/2006/relationships/diagramQuickStyle" Target="../diagrams/quickStyle131.xml"/></Relationships>
</file>

<file path=ppt/slides/_rels/slide10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9.xml"/><Relationship Id="rId1" Type="http://schemas.openxmlformats.org/officeDocument/2006/relationships/slideLayout" Target="../slideLayouts/slideLayout65.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diagramData" Target="../diagrams/data133.xml"/><Relationship Id="rId3" Type="http://schemas.openxmlformats.org/officeDocument/2006/relationships/diagramData" Target="../diagrams/data132.xml"/><Relationship Id="rId7" Type="http://schemas.microsoft.com/office/2007/relationships/diagramDrawing" Target="../diagrams/drawing132.xml"/><Relationship Id="rId12" Type="http://schemas.microsoft.com/office/2007/relationships/diagramDrawing" Target="../diagrams/drawing133.xml"/><Relationship Id="rId2" Type="http://schemas.openxmlformats.org/officeDocument/2006/relationships/image" Target="../media/image92.jpeg"/><Relationship Id="rId1" Type="http://schemas.openxmlformats.org/officeDocument/2006/relationships/slideLayout" Target="../slideLayouts/slideLayout53.xml"/><Relationship Id="rId6" Type="http://schemas.openxmlformats.org/officeDocument/2006/relationships/diagramColors" Target="../diagrams/colors132.xml"/><Relationship Id="rId11" Type="http://schemas.openxmlformats.org/officeDocument/2006/relationships/diagramColors" Target="../diagrams/colors133.xml"/><Relationship Id="rId5" Type="http://schemas.openxmlformats.org/officeDocument/2006/relationships/diagramQuickStyle" Target="../diagrams/quickStyle132.xml"/><Relationship Id="rId10" Type="http://schemas.openxmlformats.org/officeDocument/2006/relationships/diagramQuickStyle" Target="../diagrams/quickStyle133.xml"/><Relationship Id="rId4" Type="http://schemas.openxmlformats.org/officeDocument/2006/relationships/diagramLayout" Target="../diagrams/layout132.xml"/><Relationship Id="rId9" Type="http://schemas.openxmlformats.org/officeDocument/2006/relationships/diagramLayout" Target="../diagrams/layout133.xml"/></Relationships>
</file>

<file path=ppt/slides/_rels/slide111.xml.rels><?xml version="1.0" encoding="UTF-8" standalone="yes"?>
<Relationships xmlns="http://schemas.openxmlformats.org/package/2006/relationships"><Relationship Id="rId8" Type="http://schemas.openxmlformats.org/officeDocument/2006/relationships/diagramData" Target="../diagrams/data135.xml"/><Relationship Id="rId3" Type="http://schemas.openxmlformats.org/officeDocument/2006/relationships/diagramData" Target="../diagrams/data134.xml"/><Relationship Id="rId7" Type="http://schemas.microsoft.com/office/2007/relationships/diagramDrawing" Target="../diagrams/drawing134.xml"/><Relationship Id="rId12" Type="http://schemas.microsoft.com/office/2007/relationships/diagramDrawing" Target="../diagrams/drawing135.xml"/><Relationship Id="rId2" Type="http://schemas.openxmlformats.org/officeDocument/2006/relationships/image" Target="../media/image93.jpeg"/><Relationship Id="rId1" Type="http://schemas.openxmlformats.org/officeDocument/2006/relationships/slideLayout" Target="../slideLayouts/slideLayout53.xml"/><Relationship Id="rId6" Type="http://schemas.openxmlformats.org/officeDocument/2006/relationships/diagramColors" Target="../diagrams/colors134.xml"/><Relationship Id="rId11" Type="http://schemas.openxmlformats.org/officeDocument/2006/relationships/diagramColors" Target="../diagrams/colors135.xml"/><Relationship Id="rId5" Type="http://schemas.openxmlformats.org/officeDocument/2006/relationships/diagramQuickStyle" Target="../diagrams/quickStyle134.xml"/><Relationship Id="rId10" Type="http://schemas.openxmlformats.org/officeDocument/2006/relationships/diagramQuickStyle" Target="../diagrams/quickStyle135.xml"/><Relationship Id="rId4" Type="http://schemas.openxmlformats.org/officeDocument/2006/relationships/diagramLayout" Target="../diagrams/layout134.xml"/><Relationship Id="rId9" Type="http://schemas.openxmlformats.org/officeDocument/2006/relationships/diagramLayout" Target="../diagrams/layout135.xml"/></Relationships>
</file>

<file path=ppt/slides/_rels/slide112.xml.rels><?xml version="1.0" encoding="UTF-8" standalone="yes"?>
<Relationships xmlns="http://schemas.openxmlformats.org/package/2006/relationships"><Relationship Id="rId8" Type="http://schemas.openxmlformats.org/officeDocument/2006/relationships/diagramLayout" Target="../diagrams/layout137.xml"/><Relationship Id="rId3" Type="http://schemas.openxmlformats.org/officeDocument/2006/relationships/diagramLayout" Target="../diagrams/layout136.xml"/><Relationship Id="rId7" Type="http://schemas.openxmlformats.org/officeDocument/2006/relationships/diagramData" Target="../diagrams/data137.xml"/><Relationship Id="rId2" Type="http://schemas.openxmlformats.org/officeDocument/2006/relationships/diagramData" Target="../diagrams/data136.xml"/><Relationship Id="rId1" Type="http://schemas.openxmlformats.org/officeDocument/2006/relationships/slideLayout" Target="../slideLayouts/slideLayout53.xml"/><Relationship Id="rId6" Type="http://schemas.microsoft.com/office/2007/relationships/diagramDrawing" Target="../diagrams/drawing136.xml"/><Relationship Id="rId11" Type="http://schemas.microsoft.com/office/2007/relationships/diagramDrawing" Target="../diagrams/drawing137.xml"/><Relationship Id="rId5" Type="http://schemas.openxmlformats.org/officeDocument/2006/relationships/diagramColors" Target="../diagrams/colors136.xml"/><Relationship Id="rId10" Type="http://schemas.openxmlformats.org/officeDocument/2006/relationships/diagramColors" Target="../diagrams/colors137.xml"/><Relationship Id="rId4" Type="http://schemas.openxmlformats.org/officeDocument/2006/relationships/diagramQuickStyle" Target="../diagrams/quickStyle136.xml"/><Relationship Id="rId9" Type="http://schemas.openxmlformats.org/officeDocument/2006/relationships/diagramQuickStyle" Target="../diagrams/quickStyle137.xml"/></Relationships>
</file>

<file path=ppt/slides/_rels/slide113.xml.rels><?xml version="1.0" encoding="UTF-8" standalone="yes"?>
<Relationships xmlns="http://schemas.openxmlformats.org/package/2006/relationships"><Relationship Id="rId8" Type="http://schemas.openxmlformats.org/officeDocument/2006/relationships/diagramLayout" Target="../diagrams/layout139.xml"/><Relationship Id="rId3" Type="http://schemas.openxmlformats.org/officeDocument/2006/relationships/diagramLayout" Target="../diagrams/layout138.xml"/><Relationship Id="rId7" Type="http://schemas.openxmlformats.org/officeDocument/2006/relationships/diagramData" Target="../diagrams/data139.xml"/><Relationship Id="rId2" Type="http://schemas.openxmlformats.org/officeDocument/2006/relationships/diagramData" Target="../diagrams/data138.xml"/><Relationship Id="rId1" Type="http://schemas.openxmlformats.org/officeDocument/2006/relationships/slideLayout" Target="../slideLayouts/slideLayout2.xml"/><Relationship Id="rId6" Type="http://schemas.microsoft.com/office/2007/relationships/diagramDrawing" Target="../diagrams/drawing138.xml"/><Relationship Id="rId11" Type="http://schemas.microsoft.com/office/2007/relationships/diagramDrawing" Target="../diagrams/drawing139.xml"/><Relationship Id="rId5" Type="http://schemas.openxmlformats.org/officeDocument/2006/relationships/diagramColors" Target="../diagrams/colors138.xml"/><Relationship Id="rId10" Type="http://schemas.openxmlformats.org/officeDocument/2006/relationships/diagramColors" Target="../diagrams/colors139.xml"/><Relationship Id="rId4" Type="http://schemas.openxmlformats.org/officeDocument/2006/relationships/diagramQuickStyle" Target="../diagrams/quickStyle138.xml"/><Relationship Id="rId9" Type="http://schemas.openxmlformats.org/officeDocument/2006/relationships/diagramQuickStyle" Target="../diagrams/quickStyle139.xml"/></Relationships>
</file>

<file path=ppt/slides/_rels/slide114.xml.rels><?xml version="1.0" encoding="UTF-8" standalone="yes"?>
<Relationships xmlns="http://schemas.openxmlformats.org/package/2006/relationships"><Relationship Id="rId8" Type="http://schemas.openxmlformats.org/officeDocument/2006/relationships/diagramLayout" Target="../diagrams/layout141.xml"/><Relationship Id="rId3" Type="http://schemas.openxmlformats.org/officeDocument/2006/relationships/diagramLayout" Target="../diagrams/layout140.xml"/><Relationship Id="rId7" Type="http://schemas.openxmlformats.org/officeDocument/2006/relationships/diagramData" Target="../diagrams/data141.xml"/><Relationship Id="rId2" Type="http://schemas.openxmlformats.org/officeDocument/2006/relationships/diagramData" Target="../diagrams/data140.xml"/><Relationship Id="rId1" Type="http://schemas.openxmlformats.org/officeDocument/2006/relationships/slideLayout" Target="../slideLayouts/slideLayout2.xml"/><Relationship Id="rId6" Type="http://schemas.microsoft.com/office/2007/relationships/diagramDrawing" Target="../diagrams/drawing140.xml"/><Relationship Id="rId11" Type="http://schemas.microsoft.com/office/2007/relationships/diagramDrawing" Target="../diagrams/drawing141.xml"/><Relationship Id="rId5" Type="http://schemas.openxmlformats.org/officeDocument/2006/relationships/diagramColors" Target="../diagrams/colors140.xml"/><Relationship Id="rId10" Type="http://schemas.openxmlformats.org/officeDocument/2006/relationships/diagramColors" Target="../diagrams/colors141.xml"/><Relationship Id="rId4" Type="http://schemas.openxmlformats.org/officeDocument/2006/relationships/diagramQuickStyle" Target="../diagrams/quickStyle140.xml"/><Relationship Id="rId9" Type="http://schemas.openxmlformats.org/officeDocument/2006/relationships/diagramQuickStyle" Target="../diagrams/quickStyle141.xml"/></Relationships>
</file>

<file path=ppt/slides/_rels/slide115.xml.rels><?xml version="1.0" encoding="UTF-8" standalone="yes"?>
<Relationships xmlns="http://schemas.openxmlformats.org/package/2006/relationships"><Relationship Id="rId8" Type="http://schemas.openxmlformats.org/officeDocument/2006/relationships/diagramLayout" Target="../diagrams/layout143.xml"/><Relationship Id="rId3" Type="http://schemas.openxmlformats.org/officeDocument/2006/relationships/diagramLayout" Target="../diagrams/layout142.xml"/><Relationship Id="rId7" Type="http://schemas.openxmlformats.org/officeDocument/2006/relationships/diagramData" Target="../diagrams/data143.xml"/><Relationship Id="rId2" Type="http://schemas.openxmlformats.org/officeDocument/2006/relationships/diagramData" Target="../diagrams/data142.xml"/><Relationship Id="rId1" Type="http://schemas.openxmlformats.org/officeDocument/2006/relationships/slideLayout" Target="../slideLayouts/slideLayout2.xml"/><Relationship Id="rId6" Type="http://schemas.microsoft.com/office/2007/relationships/diagramDrawing" Target="../diagrams/drawing142.xml"/><Relationship Id="rId11" Type="http://schemas.microsoft.com/office/2007/relationships/diagramDrawing" Target="../diagrams/drawing143.xml"/><Relationship Id="rId5" Type="http://schemas.openxmlformats.org/officeDocument/2006/relationships/diagramColors" Target="../diagrams/colors142.xml"/><Relationship Id="rId10" Type="http://schemas.openxmlformats.org/officeDocument/2006/relationships/diagramColors" Target="../diagrams/colors143.xml"/><Relationship Id="rId4" Type="http://schemas.openxmlformats.org/officeDocument/2006/relationships/diagramQuickStyle" Target="../diagrams/quickStyle142.xml"/><Relationship Id="rId9" Type="http://schemas.openxmlformats.org/officeDocument/2006/relationships/diagramQuickStyle" Target="../diagrams/quickStyle143.xml"/></Relationships>
</file>

<file path=ppt/slides/_rels/slide116.xml.rels><?xml version="1.0" encoding="UTF-8" standalone="yes"?>
<Relationships xmlns="http://schemas.openxmlformats.org/package/2006/relationships"><Relationship Id="rId8" Type="http://schemas.openxmlformats.org/officeDocument/2006/relationships/diagramLayout" Target="../diagrams/layout145.xml"/><Relationship Id="rId3" Type="http://schemas.openxmlformats.org/officeDocument/2006/relationships/diagramLayout" Target="../diagrams/layout144.xml"/><Relationship Id="rId7" Type="http://schemas.openxmlformats.org/officeDocument/2006/relationships/diagramData" Target="../diagrams/data145.xml"/><Relationship Id="rId2" Type="http://schemas.openxmlformats.org/officeDocument/2006/relationships/diagramData" Target="../diagrams/data144.xml"/><Relationship Id="rId1" Type="http://schemas.openxmlformats.org/officeDocument/2006/relationships/slideLayout" Target="../slideLayouts/slideLayout2.xml"/><Relationship Id="rId6" Type="http://schemas.microsoft.com/office/2007/relationships/diagramDrawing" Target="../diagrams/drawing144.xml"/><Relationship Id="rId11" Type="http://schemas.microsoft.com/office/2007/relationships/diagramDrawing" Target="../diagrams/drawing145.xml"/><Relationship Id="rId5" Type="http://schemas.openxmlformats.org/officeDocument/2006/relationships/diagramColors" Target="../diagrams/colors144.xml"/><Relationship Id="rId10" Type="http://schemas.openxmlformats.org/officeDocument/2006/relationships/diagramColors" Target="../diagrams/colors145.xml"/><Relationship Id="rId4" Type="http://schemas.openxmlformats.org/officeDocument/2006/relationships/diagramQuickStyle" Target="../diagrams/quickStyle144.xml"/><Relationship Id="rId9" Type="http://schemas.openxmlformats.org/officeDocument/2006/relationships/diagramQuickStyle" Target="../diagrams/quickStyle145.xml"/></Relationships>
</file>

<file path=ppt/slides/_rels/slide117.xml.rels><?xml version="1.0" encoding="UTF-8" standalone="yes"?>
<Relationships xmlns="http://schemas.openxmlformats.org/package/2006/relationships"><Relationship Id="rId8" Type="http://schemas.openxmlformats.org/officeDocument/2006/relationships/diagramLayout" Target="../diagrams/layout147.xml"/><Relationship Id="rId3" Type="http://schemas.openxmlformats.org/officeDocument/2006/relationships/diagramLayout" Target="../diagrams/layout146.xml"/><Relationship Id="rId7" Type="http://schemas.openxmlformats.org/officeDocument/2006/relationships/diagramData" Target="../diagrams/data147.xml"/><Relationship Id="rId2" Type="http://schemas.openxmlformats.org/officeDocument/2006/relationships/diagramData" Target="../diagrams/data146.xml"/><Relationship Id="rId1" Type="http://schemas.openxmlformats.org/officeDocument/2006/relationships/slideLayout" Target="../slideLayouts/slideLayout2.xml"/><Relationship Id="rId6" Type="http://schemas.microsoft.com/office/2007/relationships/diagramDrawing" Target="../diagrams/drawing146.xml"/><Relationship Id="rId11" Type="http://schemas.microsoft.com/office/2007/relationships/diagramDrawing" Target="../diagrams/drawing147.xml"/><Relationship Id="rId5" Type="http://schemas.openxmlformats.org/officeDocument/2006/relationships/diagramColors" Target="../diagrams/colors146.xml"/><Relationship Id="rId10" Type="http://schemas.openxmlformats.org/officeDocument/2006/relationships/diagramColors" Target="../diagrams/colors147.xml"/><Relationship Id="rId4" Type="http://schemas.openxmlformats.org/officeDocument/2006/relationships/diagramQuickStyle" Target="../diagrams/quickStyle146.xml"/><Relationship Id="rId9" Type="http://schemas.openxmlformats.org/officeDocument/2006/relationships/diagramQuickStyle" Target="../diagrams/quickStyle14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94.png"/><Relationship Id="rId1" Type="http://schemas.openxmlformats.org/officeDocument/2006/relationships/slideLayout" Target="../slideLayouts/slideLayout71.xml"/><Relationship Id="rId5" Type="http://schemas.openxmlformats.org/officeDocument/2006/relationships/image" Target="../media/image118.svg"/><Relationship Id="rId4" Type="http://schemas.openxmlformats.org/officeDocument/2006/relationships/image" Target="../media/image95.png"/></Relationships>
</file>

<file path=ppt/slides/_rels/slide1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image" Target="../media/image13.png"/><Relationship Id="rId4" Type="http://schemas.openxmlformats.org/officeDocument/2006/relationships/diagramLayout" Target="../diagrams/layout14.xml"/><Relationship Id="rId9"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17.jpe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5.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22.jpeg"/><Relationship Id="rId3" Type="http://schemas.openxmlformats.org/officeDocument/2006/relationships/diagramLayout" Target="../diagrams/layout16.xml"/><Relationship Id="rId7" Type="http://schemas.openxmlformats.org/officeDocument/2006/relationships/image" Target="../media/image18.jpeg"/><Relationship Id="rId12" Type="http://schemas.openxmlformats.org/officeDocument/2006/relationships/image" Target="../media/image21.jpe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11" Type="http://schemas.openxmlformats.org/officeDocument/2006/relationships/image" Target="../media/image20.jpeg"/><Relationship Id="rId5" Type="http://schemas.openxmlformats.org/officeDocument/2006/relationships/diagramColors" Target="../diagrams/colors16.xml"/><Relationship Id="rId15" Type="http://schemas.openxmlformats.org/officeDocument/2006/relationships/image" Target="../media/image23.jpeg"/><Relationship Id="rId10" Type="http://schemas.openxmlformats.org/officeDocument/2006/relationships/image" Target="../media/image19.jpeg"/><Relationship Id="rId4" Type="http://schemas.openxmlformats.org/officeDocument/2006/relationships/diagramQuickStyle" Target="../diagrams/quickStyle16.xml"/><Relationship Id="rId9" Type="http://schemas.openxmlformats.org/officeDocument/2006/relationships/image" Target="../media/image9.jpeg"/><Relationship Id="rId14" Type="http://schemas.openxmlformats.org/officeDocument/2006/relationships/image" Target="../media/image7.jpeg"/></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diagramLayout" Target="../diagrams/layout18.xml"/><Relationship Id="rId7" Type="http://schemas.openxmlformats.org/officeDocument/2006/relationships/diagramData" Target="../diagrams/data19.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11" Type="http://schemas.microsoft.com/office/2007/relationships/diagramDrawing" Target="../diagrams/drawing19.xml"/><Relationship Id="rId5" Type="http://schemas.openxmlformats.org/officeDocument/2006/relationships/diagramColors" Target="../diagrams/colors18.xml"/><Relationship Id="rId10" Type="http://schemas.openxmlformats.org/officeDocument/2006/relationships/diagramColors" Target="../diagrams/colors19.xml"/><Relationship Id="rId4" Type="http://schemas.openxmlformats.org/officeDocument/2006/relationships/diagramQuickStyle" Target="../diagrams/quickStyle18.xml"/><Relationship Id="rId9" Type="http://schemas.openxmlformats.org/officeDocument/2006/relationships/diagramQuickStyle" Target="../diagrams/quickStyle19.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wmf"/></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chart" Target="../charts/chart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23.xml"/><Relationship Id="rId3" Type="http://schemas.openxmlformats.org/officeDocument/2006/relationships/diagramLayout" Target="../diagrams/layout22.xml"/><Relationship Id="rId7" Type="http://schemas.openxmlformats.org/officeDocument/2006/relationships/diagramData" Target="../diagrams/data23.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11" Type="http://schemas.microsoft.com/office/2007/relationships/diagramDrawing" Target="../diagrams/drawing23.xml"/><Relationship Id="rId5" Type="http://schemas.openxmlformats.org/officeDocument/2006/relationships/diagramColors" Target="../diagrams/colors22.xml"/><Relationship Id="rId10" Type="http://schemas.openxmlformats.org/officeDocument/2006/relationships/diagramColors" Target="../diagrams/colors23.xml"/><Relationship Id="rId4" Type="http://schemas.openxmlformats.org/officeDocument/2006/relationships/diagramQuickStyle" Target="../diagrams/quickStyle22.xml"/><Relationship Id="rId9" Type="http://schemas.openxmlformats.org/officeDocument/2006/relationships/diagramQuickStyle" Target="../diagrams/quickStyle23.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25.xml"/><Relationship Id="rId3" Type="http://schemas.openxmlformats.org/officeDocument/2006/relationships/diagramData" Target="../diagrams/data24.xml"/><Relationship Id="rId7" Type="http://schemas.microsoft.com/office/2007/relationships/diagramDrawing" Target="../diagrams/drawing24.xml"/><Relationship Id="rId12" Type="http://schemas.microsoft.com/office/2007/relationships/diagramDrawing" Target="../diagrams/drawing2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4.xml"/><Relationship Id="rId11" Type="http://schemas.openxmlformats.org/officeDocument/2006/relationships/diagramColors" Target="../diagrams/colors25.xml"/><Relationship Id="rId5" Type="http://schemas.openxmlformats.org/officeDocument/2006/relationships/diagramQuickStyle" Target="../diagrams/quickStyle24.xml"/><Relationship Id="rId10" Type="http://schemas.openxmlformats.org/officeDocument/2006/relationships/diagramQuickStyle" Target="../diagrams/quickStyle25.xml"/><Relationship Id="rId4" Type="http://schemas.openxmlformats.org/officeDocument/2006/relationships/diagramLayout" Target="../diagrams/layout24.xml"/><Relationship Id="rId9" Type="http://schemas.openxmlformats.org/officeDocument/2006/relationships/diagramLayout" Target="../diagrams/layout25.xml"/></Relationships>
</file>

<file path=ppt/slides/_rels/slide25.xml.rels><?xml version="1.0" encoding="UTF-8" standalone="yes"?>
<Relationships xmlns="http://schemas.openxmlformats.org/package/2006/relationships"><Relationship Id="rId8" Type="http://schemas.microsoft.com/office/2007/relationships/diagramDrawing" Target="../diagrams/drawing26.xml"/><Relationship Id="rId13" Type="http://schemas.microsoft.com/office/2007/relationships/diagramDrawing" Target="../diagrams/drawing27.xml"/><Relationship Id="rId18" Type="http://schemas.microsoft.com/office/2007/relationships/diagramDrawing" Target="../diagrams/drawing28.xml"/><Relationship Id="rId3" Type="http://schemas.openxmlformats.org/officeDocument/2006/relationships/image" Target="../media/image32.jpg"/><Relationship Id="rId7" Type="http://schemas.openxmlformats.org/officeDocument/2006/relationships/diagramColors" Target="../diagrams/colors26.xml"/><Relationship Id="rId12" Type="http://schemas.openxmlformats.org/officeDocument/2006/relationships/diagramColors" Target="../diagrams/colors27.xml"/><Relationship Id="rId17" Type="http://schemas.openxmlformats.org/officeDocument/2006/relationships/diagramColors" Target="../diagrams/colors28.xml"/><Relationship Id="rId2" Type="http://schemas.openxmlformats.org/officeDocument/2006/relationships/image" Target="../media/image31.png"/><Relationship Id="rId16" Type="http://schemas.openxmlformats.org/officeDocument/2006/relationships/diagramQuickStyle" Target="../diagrams/quickStyle28.xml"/><Relationship Id="rId1" Type="http://schemas.openxmlformats.org/officeDocument/2006/relationships/slideLayout" Target="../slideLayouts/slideLayout2.xml"/><Relationship Id="rId6" Type="http://schemas.openxmlformats.org/officeDocument/2006/relationships/diagramQuickStyle" Target="../diagrams/quickStyle26.xml"/><Relationship Id="rId11" Type="http://schemas.openxmlformats.org/officeDocument/2006/relationships/diagramQuickStyle" Target="../diagrams/quickStyle27.xml"/><Relationship Id="rId5" Type="http://schemas.openxmlformats.org/officeDocument/2006/relationships/diagramLayout" Target="../diagrams/layout26.xml"/><Relationship Id="rId15" Type="http://schemas.openxmlformats.org/officeDocument/2006/relationships/diagramLayout" Target="../diagrams/layout28.xml"/><Relationship Id="rId10" Type="http://schemas.openxmlformats.org/officeDocument/2006/relationships/diagramLayout" Target="../diagrams/layout27.xml"/><Relationship Id="rId4" Type="http://schemas.openxmlformats.org/officeDocument/2006/relationships/diagramData" Target="../diagrams/data26.xml"/><Relationship Id="rId9" Type="http://schemas.openxmlformats.org/officeDocument/2006/relationships/diagramData" Target="../diagrams/data27.xml"/><Relationship Id="rId14" Type="http://schemas.openxmlformats.org/officeDocument/2006/relationships/diagramData" Target="../diagrams/data2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2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diagramLayout" Target="../diagrams/layout30.xml"/><Relationship Id="rId7" Type="http://schemas.openxmlformats.org/officeDocument/2006/relationships/image" Target="../media/image34.png"/><Relationship Id="rId2" Type="http://schemas.openxmlformats.org/officeDocument/2006/relationships/diagramData" Target="../diagrams/data30.xml"/><Relationship Id="rId1" Type="http://schemas.openxmlformats.org/officeDocument/2006/relationships/slideLayout" Target="../slideLayouts/slideLayout13.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28.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diagramLayout" Target="../diagrams/layout31.xml"/><Relationship Id="rId7" Type="http://schemas.openxmlformats.org/officeDocument/2006/relationships/image" Target="../media/image35.jpg"/><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diagramColors" Target="../diagrams/colors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QuickStyle" Target="../diagrams/quickStyle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Layout" Target="../diagrams/layout2.xml"/><Relationship Id="rId5" Type="http://schemas.openxmlformats.org/officeDocument/2006/relationships/diagramQuickStyle" Target="../diagrams/quickStyle1.xml"/><Relationship Id="rId10" Type="http://schemas.openxmlformats.org/officeDocument/2006/relationships/diagramData" Target="../diagrams/data2.xml"/><Relationship Id="rId4" Type="http://schemas.openxmlformats.org/officeDocument/2006/relationships/diagramLayout" Target="../diagrams/layout1.xml"/><Relationship Id="rId9" Type="http://schemas.openxmlformats.org/officeDocument/2006/relationships/image" Target="../media/image4.svg"/><Relationship Id="rId14" Type="http://schemas.microsoft.com/office/2007/relationships/diagramDrawing" Target="../diagrams/drawing2.xml"/></Relationships>
</file>

<file path=ppt/slides/_rels/slide30.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diagramLayout" Target="../diagrams/layout32.xml"/><Relationship Id="rId7" Type="http://schemas.openxmlformats.org/officeDocument/2006/relationships/image" Target="../media/image38.jpg"/><Relationship Id="rId2" Type="http://schemas.openxmlformats.org/officeDocument/2006/relationships/diagramData" Target="../diagrams/data32.xml"/><Relationship Id="rId1" Type="http://schemas.openxmlformats.org/officeDocument/2006/relationships/slideLayout" Target="../slideLayouts/slideLayout13.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 Id="rId9" Type="http://schemas.openxmlformats.org/officeDocument/2006/relationships/image" Target="../media/image40.jp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34.xml"/><Relationship Id="rId13" Type="http://schemas.openxmlformats.org/officeDocument/2006/relationships/image" Target="../media/image37.jpg"/><Relationship Id="rId3" Type="http://schemas.openxmlformats.org/officeDocument/2006/relationships/diagramData" Target="../diagrams/data33.xml"/><Relationship Id="rId7" Type="http://schemas.microsoft.com/office/2007/relationships/diagramDrawing" Target="../diagrams/drawing33.xml"/><Relationship Id="rId12" Type="http://schemas.microsoft.com/office/2007/relationships/diagramDrawing" Target="../diagrams/drawing3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3.xml"/><Relationship Id="rId11" Type="http://schemas.openxmlformats.org/officeDocument/2006/relationships/diagramColors" Target="../diagrams/colors34.xml"/><Relationship Id="rId5" Type="http://schemas.openxmlformats.org/officeDocument/2006/relationships/diagramQuickStyle" Target="../diagrams/quickStyle33.xml"/><Relationship Id="rId10" Type="http://schemas.openxmlformats.org/officeDocument/2006/relationships/diagramQuickStyle" Target="../diagrams/quickStyle34.xml"/><Relationship Id="rId4" Type="http://schemas.openxmlformats.org/officeDocument/2006/relationships/diagramLayout" Target="../diagrams/layout33.xml"/><Relationship Id="rId9" Type="http://schemas.openxmlformats.org/officeDocument/2006/relationships/diagramLayout" Target="../diagrams/layout34.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36.xml"/><Relationship Id="rId13" Type="http://schemas.openxmlformats.org/officeDocument/2006/relationships/image" Target="../media/image37.jpg"/><Relationship Id="rId3" Type="http://schemas.openxmlformats.org/officeDocument/2006/relationships/diagramLayout" Target="../diagrams/layout35.xml"/><Relationship Id="rId7" Type="http://schemas.openxmlformats.org/officeDocument/2006/relationships/diagramData" Target="../diagrams/data36.xml"/><Relationship Id="rId12" Type="http://schemas.openxmlformats.org/officeDocument/2006/relationships/image" Target="../media/image43.jpg"/><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11" Type="http://schemas.microsoft.com/office/2007/relationships/diagramDrawing" Target="../diagrams/drawing36.xml"/><Relationship Id="rId5" Type="http://schemas.openxmlformats.org/officeDocument/2006/relationships/diagramColors" Target="../diagrams/colors35.xml"/><Relationship Id="rId10" Type="http://schemas.openxmlformats.org/officeDocument/2006/relationships/diagramColors" Target="../diagrams/colors36.xml"/><Relationship Id="rId4" Type="http://schemas.openxmlformats.org/officeDocument/2006/relationships/diagramQuickStyle" Target="../diagrams/quickStyle35.xml"/><Relationship Id="rId9" Type="http://schemas.openxmlformats.org/officeDocument/2006/relationships/diagramQuickStyle" Target="../diagrams/quickStyle36.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38.xml"/><Relationship Id="rId13" Type="http://schemas.openxmlformats.org/officeDocument/2006/relationships/image" Target="../media/image44.jpg"/><Relationship Id="rId3" Type="http://schemas.openxmlformats.org/officeDocument/2006/relationships/diagramLayout" Target="../diagrams/layout37.xml"/><Relationship Id="rId7" Type="http://schemas.openxmlformats.org/officeDocument/2006/relationships/diagramData" Target="../diagrams/data38.xml"/><Relationship Id="rId12" Type="http://schemas.openxmlformats.org/officeDocument/2006/relationships/image" Target="../media/image43.jpg"/><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11" Type="http://schemas.microsoft.com/office/2007/relationships/diagramDrawing" Target="../diagrams/drawing38.xml"/><Relationship Id="rId5" Type="http://schemas.openxmlformats.org/officeDocument/2006/relationships/diagramColors" Target="../diagrams/colors37.xml"/><Relationship Id="rId10" Type="http://schemas.openxmlformats.org/officeDocument/2006/relationships/diagramColors" Target="../diagrams/colors38.xml"/><Relationship Id="rId4" Type="http://schemas.openxmlformats.org/officeDocument/2006/relationships/diagramQuickStyle" Target="../diagrams/quickStyle37.xml"/><Relationship Id="rId9" Type="http://schemas.openxmlformats.org/officeDocument/2006/relationships/diagramQuickStyle" Target="../diagrams/quickStyle38.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40.xml"/><Relationship Id="rId3" Type="http://schemas.openxmlformats.org/officeDocument/2006/relationships/diagramData" Target="../diagrams/data39.xml"/><Relationship Id="rId7" Type="http://schemas.microsoft.com/office/2007/relationships/diagramDrawing" Target="../diagrams/drawing39.xml"/><Relationship Id="rId12" Type="http://schemas.microsoft.com/office/2007/relationships/diagramDrawing" Target="../diagrams/drawing40.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9.xml"/><Relationship Id="rId11" Type="http://schemas.openxmlformats.org/officeDocument/2006/relationships/diagramColors" Target="../diagrams/colors40.xml"/><Relationship Id="rId5" Type="http://schemas.openxmlformats.org/officeDocument/2006/relationships/diagramQuickStyle" Target="../diagrams/quickStyle39.xml"/><Relationship Id="rId10" Type="http://schemas.openxmlformats.org/officeDocument/2006/relationships/diagramQuickStyle" Target="../diagrams/quickStyle40.xml"/><Relationship Id="rId4" Type="http://schemas.openxmlformats.org/officeDocument/2006/relationships/diagramLayout" Target="../diagrams/layout39.xml"/><Relationship Id="rId9" Type="http://schemas.openxmlformats.org/officeDocument/2006/relationships/diagramLayout" Target="../diagrams/layout40.xml"/></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42.xml"/><Relationship Id="rId13" Type="http://schemas.openxmlformats.org/officeDocument/2006/relationships/diagramLayout" Target="../diagrams/layout43.xml"/><Relationship Id="rId18" Type="http://schemas.openxmlformats.org/officeDocument/2006/relationships/diagramLayout" Target="../diagrams/layout44.xml"/><Relationship Id="rId3" Type="http://schemas.openxmlformats.org/officeDocument/2006/relationships/diagramLayout" Target="../diagrams/layout41.xml"/><Relationship Id="rId21" Type="http://schemas.microsoft.com/office/2007/relationships/diagramDrawing" Target="../diagrams/drawing44.xml"/><Relationship Id="rId7" Type="http://schemas.openxmlformats.org/officeDocument/2006/relationships/diagramData" Target="../diagrams/data42.xml"/><Relationship Id="rId12" Type="http://schemas.openxmlformats.org/officeDocument/2006/relationships/diagramData" Target="../diagrams/data43.xml"/><Relationship Id="rId17" Type="http://schemas.openxmlformats.org/officeDocument/2006/relationships/diagramData" Target="../diagrams/data44.xml"/><Relationship Id="rId2" Type="http://schemas.openxmlformats.org/officeDocument/2006/relationships/diagramData" Target="../diagrams/data41.xml"/><Relationship Id="rId16" Type="http://schemas.microsoft.com/office/2007/relationships/diagramDrawing" Target="../diagrams/drawing43.xml"/><Relationship Id="rId20" Type="http://schemas.openxmlformats.org/officeDocument/2006/relationships/diagramColors" Target="../diagrams/colors44.xml"/><Relationship Id="rId1" Type="http://schemas.openxmlformats.org/officeDocument/2006/relationships/slideLayout" Target="../slideLayouts/slideLayout2.xml"/><Relationship Id="rId6" Type="http://schemas.microsoft.com/office/2007/relationships/diagramDrawing" Target="../diagrams/drawing41.xml"/><Relationship Id="rId11" Type="http://schemas.microsoft.com/office/2007/relationships/diagramDrawing" Target="../diagrams/drawing42.xml"/><Relationship Id="rId5" Type="http://schemas.openxmlformats.org/officeDocument/2006/relationships/diagramColors" Target="../diagrams/colors41.xml"/><Relationship Id="rId15" Type="http://schemas.openxmlformats.org/officeDocument/2006/relationships/diagramColors" Target="../diagrams/colors43.xml"/><Relationship Id="rId10" Type="http://schemas.openxmlformats.org/officeDocument/2006/relationships/diagramColors" Target="../diagrams/colors42.xml"/><Relationship Id="rId19" Type="http://schemas.openxmlformats.org/officeDocument/2006/relationships/diagramQuickStyle" Target="../diagrams/quickStyle44.xml"/><Relationship Id="rId4" Type="http://schemas.openxmlformats.org/officeDocument/2006/relationships/diagramQuickStyle" Target="../diagrams/quickStyle41.xml"/><Relationship Id="rId9" Type="http://schemas.openxmlformats.org/officeDocument/2006/relationships/diagramQuickStyle" Target="../diagrams/quickStyle42.xml"/><Relationship Id="rId14" Type="http://schemas.openxmlformats.org/officeDocument/2006/relationships/diagramQuickStyle" Target="../diagrams/quickStyle43.xml"/></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46.xml"/><Relationship Id="rId3" Type="http://schemas.openxmlformats.org/officeDocument/2006/relationships/diagramData" Target="../diagrams/data45.xml"/><Relationship Id="rId7" Type="http://schemas.microsoft.com/office/2007/relationships/diagramDrawing" Target="../diagrams/drawing45.xml"/><Relationship Id="rId12" Type="http://schemas.microsoft.com/office/2007/relationships/diagramDrawing" Target="../diagrams/drawing4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5.xml"/><Relationship Id="rId11" Type="http://schemas.openxmlformats.org/officeDocument/2006/relationships/diagramColors" Target="../diagrams/colors46.xml"/><Relationship Id="rId5" Type="http://schemas.openxmlformats.org/officeDocument/2006/relationships/diagramQuickStyle" Target="../diagrams/quickStyle45.xml"/><Relationship Id="rId10" Type="http://schemas.openxmlformats.org/officeDocument/2006/relationships/diagramQuickStyle" Target="../diagrams/quickStyle46.xml"/><Relationship Id="rId4" Type="http://schemas.openxmlformats.org/officeDocument/2006/relationships/diagramLayout" Target="../diagrams/layout45.xml"/><Relationship Id="rId9" Type="http://schemas.openxmlformats.org/officeDocument/2006/relationships/diagramLayout" Target="../diagrams/layout46.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16.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44.xml.rels><?xml version="1.0" encoding="UTF-8" standalone="yes"?>
<Relationships xmlns="http://schemas.openxmlformats.org/package/2006/relationships"><Relationship Id="rId8" Type="http://schemas.openxmlformats.org/officeDocument/2006/relationships/diagramData" Target="../diagrams/data51.xml"/><Relationship Id="rId3" Type="http://schemas.openxmlformats.org/officeDocument/2006/relationships/diagramData" Target="../diagrams/data50.xml"/><Relationship Id="rId7" Type="http://schemas.microsoft.com/office/2007/relationships/diagramDrawing" Target="../diagrams/drawing50.xml"/><Relationship Id="rId12" Type="http://schemas.microsoft.com/office/2007/relationships/diagramDrawing" Target="../diagrams/drawing5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0.xml"/><Relationship Id="rId11" Type="http://schemas.openxmlformats.org/officeDocument/2006/relationships/diagramColors" Target="../diagrams/colors51.xml"/><Relationship Id="rId5" Type="http://schemas.openxmlformats.org/officeDocument/2006/relationships/diagramQuickStyle" Target="../diagrams/quickStyle50.xml"/><Relationship Id="rId10" Type="http://schemas.openxmlformats.org/officeDocument/2006/relationships/diagramQuickStyle" Target="../diagrams/quickStyle51.xml"/><Relationship Id="rId4" Type="http://schemas.openxmlformats.org/officeDocument/2006/relationships/diagramLayout" Target="../diagrams/layout50.xml"/><Relationship Id="rId9" Type="http://schemas.openxmlformats.org/officeDocument/2006/relationships/diagramLayout" Target="../diagrams/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47.xml.rels><?xml version="1.0" encoding="UTF-8" standalone="yes"?>
<Relationships xmlns="http://schemas.openxmlformats.org/package/2006/relationships"><Relationship Id="rId8" Type="http://schemas.openxmlformats.org/officeDocument/2006/relationships/diagramData" Target="../diagrams/data54.xml"/><Relationship Id="rId3" Type="http://schemas.openxmlformats.org/officeDocument/2006/relationships/diagramData" Target="../diagrams/data53.xml"/><Relationship Id="rId7" Type="http://schemas.microsoft.com/office/2007/relationships/diagramDrawing" Target="../diagrams/drawing53.xml"/><Relationship Id="rId12" Type="http://schemas.microsoft.com/office/2007/relationships/diagramDrawing" Target="../diagrams/drawing5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3.xml"/><Relationship Id="rId11" Type="http://schemas.openxmlformats.org/officeDocument/2006/relationships/diagramColors" Target="../diagrams/colors54.xml"/><Relationship Id="rId5" Type="http://schemas.openxmlformats.org/officeDocument/2006/relationships/diagramQuickStyle" Target="../diagrams/quickStyle53.xml"/><Relationship Id="rId10" Type="http://schemas.openxmlformats.org/officeDocument/2006/relationships/diagramQuickStyle" Target="../diagrams/quickStyle54.xml"/><Relationship Id="rId4" Type="http://schemas.openxmlformats.org/officeDocument/2006/relationships/diagramLayout" Target="../diagrams/layout53.xml"/><Relationship Id="rId9" Type="http://schemas.openxmlformats.org/officeDocument/2006/relationships/diagramLayout" Target="../diagrams/layout54.xml"/></Relationships>
</file>

<file path=ppt/slides/_rels/slide48.xml.rels><?xml version="1.0" encoding="UTF-8" standalone="yes"?>
<Relationships xmlns="http://schemas.openxmlformats.org/package/2006/relationships"><Relationship Id="rId8" Type="http://schemas.openxmlformats.org/officeDocument/2006/relationships/diagramData" Target="../diagrams/data56.xml"/><Relationship Id="rId3" Type="http://schemas.openxmlformats.org/officeDocument/2006/relationships/diagramData" Target="../diagrams/data55.xml"/><Relationship Id="rId7" Type="http://schemas.microsoft.com/office/2007/relationships/diagramDrawing" Target="../diagrams/drawing55.xml"/><Relationship Id="rId12" Type="http://schemas.microsoft.com/office/2007/relationships/diagramDrawing" Target="../diagrams/drawing5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5.xml"/><Relationship Id="rId11" Type="http://schemas.openxmlformats.org/officeDocument/2006/relationships/diagramColors" Target="../diagrams/colors56.xml"/><Relationship Id="rId5" Type="http://schemas.openxmlformats.org/officeDocument/2006/relationships/diagramQuickStyle" Target="../diagrams/quickStyle55.xml"/><Relationship Id="rId10" Type="http://schemas.openxmlformats.org/officeDocument/2006/relationships/diagramQuickStyle" Target="../diagrams/quickStyle56.xml"/><Relationship Id="rId4" Type="http://schemas.openxmlformats.org/officeDocument/2006/relationships/diagramLayout" Target="../diagrams/layout55.xml"/><Relationship Id="rId9" Type="http://schemas.openxmlformats.org/officeDocument/2006/relationships/diagramLayout" Target="../diagrams/layout56.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60.xml"/><Relationship Id="rId3" Type="http://schemas.openxmlformats.org/officeDocument/2006/relationships/diagramData" Target="../diagrams/data59.xml"/><Relationship Id="rId7" Type="http://schemas.microsoft.com/office/2007/relationships/diagramDrawing" Target="../diagrams/drawing59.xml"/><Relationship Id="rId12" Type="http://schemas.microsoft.com/office/2007/relationships/diagramDrawing" Target="../diagrams/drawing60.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59.xml"/><Relationship Id="rId11" Type="http://schemas.openxmlformats.org/officeDocument/2006/relationships/diagramColors" Target="../diagrams/colors60.xml"/><Relationship Id="rId5" Type="http://schemas.openxmlformats.org/officeDocument/2006/relationships/diagramQuickStyle" Target="../diagrams/quickStyle59.xml"/><Relationship Id="rId10" Type="http://schemas.openxmlformats.org/officeDocument/2006/relationships/diagramQuickStyle" Target="../diagrams/quickStyle60.xml"/><Relationship Id="rId4" Type="http://schemas.openxmlformats.org/officeDocument/2006/relationships/diagramLayout" Target="../diagrams/layout59.xml"/><Relationship Id="rId9" Type="http://schemas.openxmlformats.org/officeDocument/2006/relationships/diagramLayout" Target="../diagrams/layout60.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61.xml"/><Relationship Id="rId7" Type="http://schemas.microsoft.com/office/2007/relationships/diagramDrawing" Target="../diagrams/drawing61.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61.xml"/><Relationship Id="rId5" Type="http://schemas.openxmlformats.org/officeDocument/2006/relationships/diagramQuickStyle" Target="../diagrams/quickStyle61.xml"/><Relationship Id="rId4" Type="http://schemas.openxmlformats.org/officeDocument/2006/relationships/diagramLayout" Target="../diagrams/layout6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62.xml"/><Relationship Id="rId7" Type="http://schemas.microsoft.com/office/2007/relationships/diagramDrawing" Target="../diagrams/drawing62.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62.xml"/><Relationship Id="rId5" Type="http://schemas.openxmlformats.org/officeDocument/2006/relationships/diagramQuickStyle" Target="../diagrams/quickStyle62.xml"/><Relationship Id="rId4" Type="http://schemas.openxmlformats.org/officeDocument/2006/relationships/diagramLayout" Target="../diagrams/layout6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63.xml"/><Relationship Id="rId7" Type="http://schemas.microsoft.com/office/2007/relationships/diagramDrawing" Target="../diagrams/drawing63.xm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diagramColors" Target="../diagrams/colors63.xml"/><Relationship Id="rId5" Type="http://schemas.openxmlformats.org/officeDocument/2006/relationships/diagramQuickStyle" Target="../diagrams/quickStyle63.xml"/><Relationship Id="rId4" Type="http://schemas.openxmlformats.org/officeDocument/2006/relationships/diagramLayout" Target="../diagrams/layout63.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64.xml"/><Relationship Id="rId7" Type="http://schemas.microsoft.com/office/2007/relationships/diagramDrawing" Target="../diagrams/drawing64.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64.xml"/><Relationship Id="rId5" Type="http://schemas.openxmlformats.org/officeDocument/2006/relationships/diagramQuickStyle" Target="../diagrams/quickStyle64.xml"/><Relationship Id="rId4" Type="http://schemas.openxmlformats.org/officeDocument/2006/relationships/diagramLayout" Target="../diagrams/layout6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66.xml"/><Relationship Id="rId3" Type="http://schemas.openxmlformats.org/officeDocument/2006/relationships/diagramLayout" Target="../diagrams/layout65.xml"/><Relationship Id="rId7" Type="http://schemas.openxmlformats.org/officeDocument/2006/relationships/diagramData" Target="../diagrams/data66.xml"/><Relationship Id="rId2" Type="http://schemas.openxmlformats.org/officeDocument/2006/relationships/diagramData" Target="../diagrams/data65.xml"/><Relationship Id="rId1" Type="http://schemas.openxmlformats.org/officeDocument/2006/relationships/slideLayout" Target="../slideLayouts/slideLayout2.xml"/><Relationship Id="rId6" Type="http://schemas.microsoft.com/office/2007/relationships/diagramDrawing" Target="../diagrams/drawing65.xml"/><Relationship Id="rId11" Type="http://schemas.microsoft.com/office/2007/relationships/diagramDrawing" Target="../diagrams/drawing66.xml"/><Relationship Id="rId5" Type="http://schemas.openxmlformats.org/officeDocument/2006/relationships/diagramColors" Target="../diagrams/colors65.xml"/><Relationship Id="rId10" Type="http://schemas.openxmlformats.org/officeDocument/2006/relationships/diagramColors" Target="../diagrams/colors66.xml"/><Relationship Id="rId4" Type="http://schemas.openxmlformats.org/officeDocument/2006/relationships/diagramQuickStyle" Target="../diagrams/quickStyle65.xml"/><Relationship Id="rId9" Type="http://schemas.openxmlformats.org/officeDocument/2006/relationships/diagramQuickStyle" Target="../diagrams/quickStyle66.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18" Type="http://schemas.openxmlformats.org/officeDocument/2006/relationships/diagramLayout" Target="../diagrams/layout8.xml"/><Relationship Id="rId3" Type="http://schemas.openxmlformats.org/officeDocument/2006/relationships/diagramLayout" Target="../diagrams/layout5.xml"/><Relationship Id="rId21" Type="http://schemas.microsoft.com/office/2007/relationships/diagramDrawing" Target="../diagrams/drawing8.xml"/><Relationship Id="rId7" Type="http://schemas.openxmlformats.org/officeDocument/2006/relationships/diagramData" Target="../diagrams/data6.xml"/><Relationship Id="rId12" Type="http://schemas.openxmlformats.org/officeDocument/2006/relationships/diagramData" Target="../diagrams/data7.xml"/><Relationship Id="rId17" Type="http://schemas.openxmlformats.org/officeDocument/2006/relationships/diagramData" Target="../diagrams/data8.xml"/><Relationship Id="rId2" Type="http://schemas.openxmlformats.org/officeDocument/2006/relationships/diagramData" Target="../diagrams/data5.xml"/><Relationship Id="rId16" Type="http://schemas.microsoft.com/office/2007/relationships/diagramDrawing" Target="../diagrams/drawing7.xml"/><Relationship Id="rId20" Type="http://schemas.openxmlformats.org/officeDocument/2006/relationships/diagramColors" Target="../diagrams/colors8.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19" Type="http://schemas.openxmlformats.org/officeDocument/2006/relationships/diagramQuickStyle" Target="../diagrams/quickStyle8.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60.xml.rels><?xml version="1.0" encoding="UTF-8" standalone="yes"?>
<Relationships xmlns="http://schemas.openxmlformats.org/package/2006/relationships"><Relationship Id="rId8" Type="http://schemas.microsoft.com/office/2007/relationships/diagramDrawing" Target="../diagrams/drawing67.xml"/><Relationship Id="rId3" Type="http://schemas.openxmlformats.org/officeDocument/2006/relationships/image" Target="../media/image51.png"/><Relationship Id="rId7" Type="http://schemas.openxmlformats.org/officeDocument/2006/relationships/diagramColors" Target="../diagrams/colors67.xml"/><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diagramQuickStyle" Target="../diagrams/quickStyle67.xml"/><Relationship Id="rId5" Type="http://schemas.openxmlformats.org/officeDocument/2006/relationships/diagramLayout" Target="../diagrams/layout67.xml"/><Relationship Id="rId4" Type="http://schemas.openxmlformats.org/officeDocument/2006/relationships/diagramData" Target="../diagrams/data67.xml"/></Relationships>
</file>

<file path=ppt/slides/_rels/slide61.xml.rels><?xml version="1.0" encoding="UTF-8" standalone="yes"?>
<Relationships xmlns="http://schemas.openxmlformats.org/package/2006/relationships"><Relationship Id="rId8" Type="http://schemas.openxmlformats.org/officeDocument/2006/relationships/diagramLayout" Target="../diagrams/layout69.xml"/><Relationship Id="rId13" Type="http://schemas.openxmlformats.org/officeDocument/2006/relationships/image" Target="../media/image55.jpeg"/><Relationship Id="rId3" Type="http://schemas.openxmlformats.org/officeDocument/2006/relationships/diagramLayout" Target="../diagrams/layout68.xml"/><Relationship Id="rId7" Type="http://schemas.openxmlformats.org/officeDocument/2006/relationships/diagramData" Target="../diagrams/data69.xml"/><Relationship Id="rId12" Type="http://schemas.openxmlformats.org/officeDocument/2006/relationships/image" Target="../media/image54.jpeg"/><Relationship Id="rId2" Type="http://schemas.openxmlformats.org/officeDocument/2006/relationships/diagramData" Target="../diagrams/data68.xml"/><Relationship Id="rId1" Type="http://schemas.openxmlformats.org/officeDocument/2006/relationships/slideLayout" Target="../slideLayouts/slideLayout2.xml"/><Relationship Id="rId6" Type="http://schemas.microsoft.com/office/2007/relationships/diagramDrawing" Target="../diagrams/drawing68.xml"/><Relationship Id="rId11" Type="http://schemas.microsoft.com/office/2007/relationships/diagramDrawing" Target="../diagrams/drawing69.xml"/><Relationship Id="rId5" Type="http://schemas.openxmlformats.org/officeDocument/2006/relationships/diagramColors" Target="../diagrams/colors68.xml"/><Relationship Id="rId10" Type="http://schemas.openxmlformats.org/officeDocument/2006/relationships/diagramColors" Target="../diagrams/colors69.xml"/><Relationship Id="rId4" Type="http://schemas.openxmlformats.org/officeDocument/2006/relationships/diagramQuickStyle" Target="../diagrams/quickStyle68.xml"/><Relationship Id="rId9" Type="http://schemas.openxmlformats.org/officeDocument/2006/relationships/diagramQuickStyle" Target="../diagrams/quickStyle6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8" Type="http://schemas.openxmlformats.org/officeDocument/2006/relationships/diagramLayout" Target="../diagrams/layout71.xml"/><Relationship Id="rId3" Type="http://schemas.openxmlformats.org/officeDocument/2006/relationships/diagramLayout" Target="../diagrams/layout70.xml"/><Relationship Id="rId7" Type="http://schemas.openxmlformats.org/officeDocument/2006/relationships/diagramData" Target="../diagrams/data71.xml"/><Relationship Id="rId2" Type="http://schemas.openxmlformats.org/officeDocument/2006/relationships/diagramData" Target="../diagrams/data70.xml"/><Relationship Id="rId1" Type="http://schemas.openxmlformats.org/officeDocument/2006/relationships/slideLayout" Target="../slideLayouts/slideLayout2.xml"/><Relationship Id="rId6" Type="http://schemas.microsoft.com/office/2007/relationships/diagramDrawing" Target="../diagrams/drawing70.xml"/><Relationship Id="rId11" Type="http://schemas.microsoft.com/office/2007/relationships/diagramDrawing" Target="../diagrams/drawing71.xml"/><Relationship Id="rId5" Type="http://schemas.openxmlformats.org/officeDocument/2006/relationships/diagramColors" Target="../diagrams/colors70.xml"/><Relationship Id="rId10" Type="http://schemas.openxmlformats.org/officeDocument/2006/relationships/diagramColors" Target="../diagrams/colors71.xml"/><Relationship Id="rId4" Type="http://schemas.openxmlformats.org/officeDocument/2006/relationships/diagramQuickStyle" Target="../diagrams/quickStyle70.xml"/><Relationship Id="rId9" Type="http://schemas.openxmlformats.org/officeDocument/2006/relationships/diagramQuickStyle" Target="../diagrams/quickStyle71.xml"/></Relationships>
</file>

<file path=ppt/slides/_rels/slide66.xml.rels><?xml version="1.0" encoding="UTF-8" standalone="yes"?>
<Relationships xmlns="http://schemas.openxmlformats.org/package/2006/relationships"><Relationship Id="rId8" Type="http://schemas.openxmlformats.org/officeDocument/2006/relationships/diagramLayout" Target="../diagrams/layout73.xml"/><Relationship Id="rId3" Type="http://schemas.openxmlformats.org/officeDocument/2006/relationships/diagramLayout" Target="../diagrams/layout72.xml"/><Relationship Id="rId7" Type="http://schemas.openxmlformats.org/officeDocument/2006/relationships/diagramData" Target="../diagrams/data73.xml"/><Relationship Id="rId2" Type="http://schemas.openxmlformats.org/officeDocument/2006/relationships/diagramData" Target="../diagrams/data72.xml"/><Relationship Id="rId1" Type="http://schemas.openxmlformats.org/officeDocument/2006/relationships/slideLayout" Target="../slideLayouts/slideLayout2.xml"/><Relationship Id="rId6" Type="http://schemas.microsoft.com/office/2007/relationships/diagramDrawing" Target="../diagrams/drawing72.xml"/><Relationship Id="rId11" Type="http://schemas.microsoft.com/office/2007/relationships/diagramDrawing" Target="../diagrams/drawing73.xml"/><Relationship Id="rId5" Type="http://schemas.openxmlformats.org/officeDocument/2006/relationships/diagramColors" Target="../diagrams/colors72.xml"/><Relationship Id="rId10" Type="http://schemas.openxmlformats.org/officeDocument/2006/relationships/diagramColors" Target="../diagrams/colors73.xml"/><Relationship Id="rId4" Type="http://schemas.openxmlformats.org/officeDocument/2006/relationships/diagramQuickStyle" Target="../diagrams/quickStyle72.xml"/><Relationship Id="rId9" Type="http://schemas.openxmlformats.org/officeDocument/2006/relationships/diagramQuickStyle" Target="../diagrams/quickStyle73.xml"/></Relationships>
</file>

<file path=ppt/slides/_rels/slide67.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63.png"/><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8" Type="http://schemas.openxmlformats.org/officeDocument/2006/relationships/diagramLayout" Target="../diagrams/layout75.xml"/><Relationship Id="rId3" Type="http://schemas.openxmlformats.org/officeDocument/2006/relationships/diagramLayout" Target="../diagrams/layout74.xml"/><Relationship Id="rId7" Type="http://schemas.openxmlformats.org/officeDocument/2006/relationships/diagramData" Target="../diagrams/data75.xml"/><Relationship Id="rId2" Type="http://schemas.openxmlformats.org/officeDocument/2006/relationships/diagramData" Target="../diagrams/data74.xml"/><Relationship Id="rId1" Type="http://schemas.openxmlformats.org/officeDocument/2006/relationships/slideLayout" Target="../slideLayouts/slideLayout2.xml"/><Relationship Id="rId6" Type="http://schemas.microsoft.com/office/2007/relationships/diagramDrawing" Target="../diagrams/drawing74.xml"/><Relationship Id="rId11" Type="http://schemas.microsoft.com/office/2007/relationships/diagramDrawing" Target="../diagrams/drawing75.xml"/><Relationship Id="rId5" Type="http://schemas.openxmlformats.org/officeDocument/2006/relationships/diagramColors" Target="../diagrams/colors74.xml"/><Relationship Id="rId10" Type="http://schemas.openxmlformats.org/officeDocument/2006/relationships/diagramColors" Target="../diagrams/colors75.xml"/><Relationship Id="rId4" Type="http://schemas.openxmlformats.org/officeDocument/2006/relationships/diagramQuickStyle" Target="../diagrams/quickStyle74.xml"/><Relationship Id="rId9" Type="http://schemas.openxmlformats.org/officeDocument/2006/relationships/diagramQuickStyle" Target="../diagrams/quickStyle75.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76.xml"/><Relationship Id="rId7" Type="http://schemas.microsoft.com/office/2007/relationships/diagramDrawing" Target="../diagrams/drawing76.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6.xml"/><Relationship Id="rId5" Type="http://schemas.openxmlformats.org/officeDocument/2006/relationships/diagramQuickStyle" Target="../diagrams/quickStyle76.xml"/><Relationship Id="rId4" Type="http://schemas.openxmlformats.org/officeDocument/2006/relationships/diagramLayout" Target="../diagrams/layout76.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70.xml.rels><?xml version="1.0" encoding="UTF-8" standalone="yes"?>
<Relationships xmlns="http://schemas.openxmlformats.org/package/2006/relationships"><Relationship Id="rId8" Type="http://schemas.openxmlformats.org/officeDocument/2006/relationships/diagramLayout" Target="../diagrams/layout78.xml"/><Relationship Id="rId3" Type="http://schemas.openxmlformats.org/officeDocument/2006/relationships/diagramLayout" Target="../diagrams/layout77.xml"/><Relationship Id="rId7" Type="http://schemas.openxmlformats.org/officeDocument/2006/relationships/diagramData" Target="../diagrams/data78.xml"/><Relationship Id="rId2" Type="http://schemas.openxmlformats.org/officeDocument/2006/relationships/diagramData" Target="../diagrams/data77.xml"/><Relationship Id="rId1" Type="http://schemas.openxmlformats.org/officeDocument/2006/relationships/slideLayout" Target="../slideLayouts/slideLayout2.xml"/><Relationship Id="rId6" Type="http://schemas.microsoft.com/office/2007/relationships/diagramDrawing" Target="../diagrams/drawing77.xml"/><Relationship Id="rId11" Type="http://schemas.microsoft.com/office/2007/relationships/diagramDrawing" Target="../diagrams/drawing78.xml"/><Relationship Id="rId5" Type="http://schemas.openxmlformats.org/officeDocument/2006/relationships/diagramColors" Target="../diagrams/colors77.xml"/><Relationship Id="rId10" Type="http://schemas.openxmlformats.org/officeDocument/2006/relationships/diagramColors" Target="../diagrams/colors78.xml"/><Relationship Id="rId4" Type="http://schemas.openxmlformats.org/officeDocument/2006/relationships/diagramQuickStyle" Target="../diagrams/quickStyle77.xml"/><Relationship Id="rId9" Type="http://schemas.openxmlformats.org/officeDocument/2006/relationships/diagramQuickStyle" Target="../diagrams/quickStyle78.xml"/></Relationships>
</file>

<file path=ppt/slides/_rels/slide71.xml.rels><?xml version="1.0" encoding="UTF-8" standalone="yes"?>
<Relationships xmlns="http://schemas.openxmlformats.org/package/2006/relationships"><Relationship Id="rId8" Type="http://schemas.openxmlformats.org/officeDocument/2006/relationships/diagramLayout" Target="../diagrams/layout80.xml"/><Relationship Id="rId13" Type="http://schemas.openxmlformats.org/officeDocument/2006/relationships/diagramLayout" Target="../diagrams/layout81.xml"/><Relationship Id="rId3" Type="http://schemas.openxmlformats.org/officeDocument/2006/relationships/diagramLayout" Target="../diagrams/layout79.xml"/><Relationship Id="rId7" Type="http://schemas.openxmlformats.org/officeDocument/2006/relationships/diagramData" Target="../diagrams/data80.xml"/><Relationship Id="rId12" Type="http://schemas.openxmlformats.org/officeDocument/2006/relationships/diagramData" Target="../diagrams/data81.xml"/><Relationship Id="rId2" Type="http://schemas.openxmlformats.org/officeDocument/2006/relationships/diagramData" Target="../diagrams/data79.xml"/><Relationship Id="rId16" Type="http://schemas.microsoft.com/office/2007/relationships/diagramDrawing" Target="../diagrams/drawing81.xml"/><Relationship Id="rId1" Type="http://schemas.openxmlformats.org/officeDocument/2006/relationships/slideLayout" Target="../slideLayouts/slideLayout2.xml"/><Relationship Id="rId6" Type="http://schemas.microsoft.com/office/2007/relationships/diagramDrawing" Target="../diagrams/drawing79.xml"/><Relationship Id="rId11" Type="http://schemas.microsoft.com/office/2007/relationships/diagramDrawing" Target="../diagrams/drawing80.xml"/><Relationship Id="rId5" Type="http://schemas.openxmlformats.org/officeDocument/2006/relationships/diagramColors" Target="../diagrams/colors79.xml"/><Relationship Id="rId15" Type="http://schemas.openxmlformats.org/officeDocument/2006/relationships/diagramColors" Target="../diagrams/colors81.xml"/><Relationship Id="rId10" Type="http://schemas.openxmlformats.org/officeDocument/2006/relationships/diagramColors" Target="../diagrams/colors80.xml"/><Relationship Id="rId4" Type="http://schemas.openxmlformats.org/officeDocument/2006/relationships/diagramQuickStyle" Target="../diagrams/quickStyle79.xml"/><Relationship Id="rId9" Type="http://schemas.openxmlformats.org/officeDocument/2006/relationships/diagramQuickStyle" Target="../diagrams/quickStyle80.xml"/><Relationship Id="rId14" Type="http://schemas.openxmlformats.org/officeDocument/2006/relationships/diagramQuickStyle" Target="../diagrams/quickStyle81.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82.xml"/><Relationship Id="rId2" Type="http://schemas.openxmlformats.org/officeDocument/2006/relationships/diagramData" Target="../diagrams/data82.xml"/><Relationship Id="rId1" Type="http://schemas.openxmlformats.org/officeDocument/2006/relationships/slideLayout" Target="../slideLayouts/slideLayout2.xml"/><Relationship Id="rId6" Type="http://schemas.microsoft.com/office/2007/relationships/diagramDrawing" Target="../diagrams/drawing82.xml"/><Relationship Id="rId5" Type="http://schemas.openxmlformats.org/officeDocument/2006/relationships/diagramColors" Target="../diagrams/colors82.xml"/><Relationship Id="rId4" Type="http://schemas.openxmlformats.org/officeDocument/2006/relationships/diagramQuickStyle" Target="../diagrams/quickStyle82.xml"/></Relationships>
</file>

<file path=ppt/slides/_rels/slide73.xml.rels><?xml version="1.0" encoding="UTF-8" standalone="yes"?>
<Relationships xmlns="http://schemas.openxmlformats.org/package/2006/relationships"><Relationship Id="rId8" Type="http://schemas.openxmlformats.org/officeDocument/2006/relationships/diagramLayout" Target="../diagrams/layout84.xml"/><Relationship Id="rId3" Type="http://schemas.openxmlformats.org/officeDocument/2006/relationships/diagramLayout" Target="../diagrams/layout83.xml"/><Relationship Id="rId7" Type="http://schemas.openxmlformats.org/officeDocument/2006/relationships/diagramData" Target="../diagrams/data84.xml"/><Relationship Id="rId2" Type="http://schemas.openxmlformats.org/officeDocument/2006/relationships/diagramData" Target="../diagrams/data83.xml"/><Relationship Id="rId1" Type="http://schemas.openxmlformats.org/officeDocument/2006/relationships/slideLayout" Target="../slideLayouts/slideLayout2.xml"/><Relationship Id="rId6" Type="http://schemas.microsoft.com/office/2007/relationships/diagramDrawing" Target="../diagrams/drawing83.xml"/><Relationship Id="rId11" Type="http://schemas.microsoft.com/office/2007/relationships/diagramDrawing" Target="../diagrams/drawing84.xml"/><Relationship Id="rId5" Type="http://schemas.openxmlformats.org/officeDocument/2006/relationships/diagramColors" Target="../diagrams/colors83.xml"/><Relationship Id="rId10" Type="http://schemas.openxmlformats.org/officeDocument/2006/relationships/diagramColors" Target="../diagrams/colors84.xml"/><Relationship Id="rId4" Type="http://schemas.openxmlformats.org/officeDocument/2006/relationships/diagramQuickStyle" Target="../diagrams/quickStyle83.xml"/><Relationship Id="rId9" Type="http://schemas.openxmlformats.org/officeDocument/2006/relationships/diagramQuickStyle" Target="../diagrams/quickStyle84.xml"/></Relationships>
</file>

<file path=ppt/slides/_rels/slide74.xml.rels><?xml version="1.0" encoding="UTF-8" standalone="yes"?>
<Relationships xmlns="http://schemas.openxmlformats.org/package/2006/relationships"><Relationship Id="rId8" Type="http://schemas.openxmlformats.org/officeDocument/2006/relationships/diagramLayout" Target="../diagrams/layout86.xml"/><Relationship Id="rId3" Type="http://schemas.openxmlformats.org/officeDocument/2006/relationships/diagramLayout" Target="../diagrams/layout85.xml"/><Relationship Id="rId7" Type="http://schemas.openxmlformats.org/officeDocument/2006/relationships/diagramData" Target="../diagrams/data86.xml"/><Relationship Id="rId2" Type="http://schemas.openxmlformats.org/officeDocument/2006/relationships/diagramData" Target="../diagrams/data85.xml"/><Relationship Id="rId1" Type="http://schemas.openxmlformats.org/officeDocument/2006/relationships/slideLayout" Target="../slideLayouts/slideLayout2.xml"/><Relationship Id="rId6" Type="http://schemas.microsoft.com/office/2007/relationships/diagramDrawing" Target="../diagrams/drawing85.xml"/><Relationship Id="rId11" Type="http://schemas.microsoft.com/office/2007/relationships/diagramDrawing" Target="../diagrams/drawing86.xml"/><Relationship Id="rId5" Type="http://schemas.openxmlformats.org/officeDocument/2006/relationships/diagramColors" Target="../diagrams/colors85.xml"/><Relationship Id="rId10" Type="http://schemas.openxmlformats.org/officeDocument/2006/relationships/diagramColors" Target="../diagrams/colors86.xml"/><Relationship Id="rId4" Type="http://schemas.openxmlformats.org/officeDocument/2006/relationships/diagramQuickStyle" Target="../diagrams/quickStyle85.xml"/><Relationship Id="rId9" Type="http://schemas.openxmlformats.org/officeDocument/2006/relationships/diagramQuickStyle" Target="../diagrams/quickStyle86.xml"/></Relationships>
</file>

<file path=ppt/slides/_rels/slide75.xml.rels><?xml version="1.0" encoding="UTF-8" standalone="yes"?>
<Relationships xmlns="http://schemas.openxmlformats.org/package/2006/relationships"><Relationship Id="rId8" Type="http://schemas.openxmlformats.org/officeDocument/2006/relationships/diagramLayout" Target="../diagrams/layout88.xml"/><Relationship Id="rId3" Type="http://schemas.openxmlformats.org/officeDocument/2006/relationships/diagramLayout" Target="../diagrams/layout87.xml"/><Relationship Id="rId7" Type="http://schemas.openxmlformats.org/officeDocument/2006/relationships/diagramData" Target="../diagrams/data88.xml"/><Relationship Id="rId2" Type="http://schemas.openxmlformats.org/officeDocument/2006/relationships/diagramData" Target="../diagrams/data87.xml"/><Relationship Id="rId1" Type="http://schemas.openxmlformats.org/officeDocument/2006/relationships/slideLayout" Target="../slideLayouts/slideLayout2.xml"/><Relationship Id="rId6" Type="http://schemas.microsoft.com/office/2007/relationships/diagramDrawing" Target="../diagrams/drawing87.xml"/><Relationship Id="rId11" Type="http://schemas.microsoft.com/office/2007/relationships/diagramDrawing" Target="../diagrams/drawing88.xml"/><Relationship Id="rId5" Type="http://schemas.openxmlformats.org/officeDocument/2006/relationships/diagramColors" Target="../diagrams/colors87.xml"/><Relationship Id="rId10" Type="http://schemas.openxmlformats.org/officeDocument/2006/relationships/diagramColors" Target="../diagrams/colors88.xml"/><Relationship Id="rId4" Type="http://schemas.openxmlformats.org/officeDocument/2006/relationships/diagramQuickStyle" Target="../diagrams/quickStyle87.xml"/><Relationship Id="rId9" Type="http://schemas.openxmlformats.org/officeDocument/2006/relationships/diagramQuickStyle" Target="../diagrams/quickStyle88.xml"/></Relationships>
</file>

<file path=ppt/slides/_rels/slide7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89.xml"/><Relationship Id="rId7" Type="http://schemas.microsoft.com/office/2007/relationships/diagramDrawing" Target="../diagrams/drawing89.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89.xml"/><Relationship Id="rId5" Type="http://schemas.openxmlformats.org/officeDocument/2006/relationships/diagramQuickStyle" Target="../diagrams/quickStyle89.xml"/><Relationship Id="rId4" Type="http://schemas.openxmlformats.org/officeDocument/2006/relationships/diagramLayout" Target="../diagrams/layout89.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90.xml"/><Relationship Id="rId7" Type="http://schemas.microsoft.com/office/2007/relationships/diagramDrawing" Target="../diagrams/drawing90.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90.xml"/><Relationship Id="rId5" Type="http://schemas.openxmlformats.org/officeDocument/2006/relationships/diagramQuickStyle" Target="../diagrams/quickStyle90.xml"/><Relationship Id="rId4" Type="http://schemas.openxmlformats.org/officeDocument/2006/relationships/diagramLayout" Target="../diagrams/layout90.xml"/></Relationships>
</file>

<file path=ppt/slides/_rels/slide7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91.xml"/><Relationship Id="rId7" Type="http://schemas.microsoft.com/office/2007/relationships/diagramDrawing" Target="../diagrams/drawing9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91.xml"/><Relationship Id="rId5" Type="http://schemas.openxmlformats.org/officeDocument/2006/relationships/diagramQuickStyle" Target="../diagrams/quickStyle91.xml"/><Relationship Id="rId4" Type="http://schemas.openxmlformats.org/officeDocument/2006/relationships/diagramLayout" Target="../diagrams/layout91.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92.xml"/><Relationship Id="rId7" Type="http://schemas.microsoft.com/office/2007/relationships/diagramDrawing" Target="../diagrams/drawing9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92.xml"/><Relationship Id="rId5" Type="http://schemas.openxmlformats.org/officeDocument/2006/relationships/diagramQuickStyle" Target="../diagrams/quickStyle92.xml"/><Relationship Id="rId4" Type="http://schemas.openxmlformats.org/officeDocument/2006/relationships/diagramLayout" Target="../diagrams/layout9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0.xml.rels><?xml version="1.0" encoding="UTF-8" standalone="yes"?>
<Relationships xmlns="http://schemas.openxmlformats.org/package/2006/relationships"><Relationship Id="rId8" Type="http://schemas.openxmlformats.org/officeDocument/2006/relationships/diagramData" Target="../diagrams/data94.xml"/><Relationship Id="rId13" Type="http://schemas.openxmlformats.org/officeDocument/2006/relationships/diagramData" Target="../diagrams/data95.xml"/><Relationship Id="rId3" Type="http://schemas.openxmlformats.org/officeDocument/2006/relationships/diagramData" Target="../diagrams/data93.xml"/><Relationship Id="rId7" Type="http://schemas.microsoft.com/office/2007/relationships/diagramDrawing" Target="../diagrams/drawing93.xml"/><Relationship Id="rId12" Type="http://schemas.microsoft.com/office/2007/relationships/diagramDrawing" Target="../diagrams/drawing94.xml"/><Relationship Id="rId17" Type="http://schemas.microsoft.com/office/2007/relationships/diagramDrawing" Target="../diagrams/drawing95.xml"/><Relationship Id="rId2" Type="http://schemas.openxmlformats.org/officeDocument/2006/relationships/notesSlide" Target="../notesSlides/notesSlide30.xml"/><Relationship Id="rId16" Type="http://schemas.openxmlformats.org/officeDocument/2006/relationships/diagramColors" Target="../diagrams/colors95.xml"/><Relationship Id="rId1" Type="http://schemas.openxmlformats.org/officeDocument/2006/relationships/slideLayout" Target="../slideLayouts/slideLayout2.xml"/><Relationship Id="rId6" Type="http://schemas.openxmlformats.org/officeDocument/2006/relationships/diagramColors" Target="../diagrams/colors93.xml"/><Relationship Id="rId11" Type="http://schemas.openxmlformats.org/officeDocument/2006/relationships/diagramColors" Target="../diagrams/colors94.xml"/><Relationship Id="rId5" Type="http://schemas.openxmlformats.org/officeDocument/2006/relationships/diagramQuickStyle" Target="../diagrams/quickStyle93.xml"/><Relationship Id="rId15" Type="http://schemas.openxmlformats.org/officeDocument/2006/relationships/diagramQuickStyle" Target="../diagrams/quickStyle95.xml"/><Relationship Id="rId10" Type="http://schemas.openxmlformats.org/officeDocument/2006/relationships/diagramQuickStyle" Target="../diagrams/quickStyle94.xml"/><Relationship Id="rId4" Type="http://schemas.openxmlformats.org/officeDocument/2006/relationships/diagramLayout" Target="../diagrams/layout93.xml"/><Relationship Id="rId9" Type="http://schemas.openxmlformats.org/officeDocument/2006/relationships/diagramLayout" Target="../diagrams/layout94.xml"/><Relationship Id="rId14" Type="http://schemas.openxmlformats.org/officeDocument/2006/relationships/diagramLayout" Target="../diagrams/layout95.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96.xml"/><Relationship Id="rId7" Type="http://schemas.microsoft.com/office/2007/relationships/diagramDrawing" Target="../diagrams/drawing96.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96.xml"/><Relationship Id="rId5" Type="http://schemas.openxmlformats.org/officeDocument/2006/relationships/diagramQuickStyle" Target="../diagrams/quickStyle96.xml"/><Relationship Id="rId4" Type="http://schemas.openxmlformats.org/officeDocument/2006/relationships/diagramLayout" Target="../diagrams/layout96.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97.xml"/><Relationship Id="rId7" Type="http://schemas.microsoft.com/office/2007/relationships/diagramDrawing" Target="../diagrams/drawing97.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97.xml"/><Relationship Id="rId5" Type="http://schemas.openxmlformats.org/officeDocument/2006/relationships/diagramQuickStyle" Target="../diagrams/quickStyle97.xml"/><Relationship Id="rId4" Type="http://schemas.openxmlformats.org/officeDocument/2006/relationships/diagramLayout" Target="../diagrams/layout97.xml"/></Relationships>
</file>

<file path=ppt/slides/_rels/slide83.xml.rels><?xml version="1.0" encoding="UTF-8" standalone="yes"?>
<Relationships xmlns="http://schemas.openxmlformats.org/package/2006/relationships"><Relationship Id="rId8" Type="http://schemas.openxmlformats.org/officeDocument/2006/relationships/diagramLayout" Target="../diagrams/layout99.xml"/><Relationship Id="rId3" Type="http://schemas.openxmlformats.org/officeDocument/2006/relationships/diagramLayout" Target="../diagrams/layout98.xml"/><Relationship Id="rId7" Type="http://schemas.openxmlformats.org/officeDocument/2006/relationships/diagramData" Target="../diagrams/data99.xml"/><Relationship Id="rId2" Type="http://schemas.openxmlformats.org/officeDocument/2006/relationships/diagramData" Target="../diagrams/data98.xml"/><Relationship Id="rId1" Type="http://schemas.openxmlformats.org/officeDocument/2006/relationships/slideLayout" Target="../slideLayouts/slideLayout2.xml"/><Relationship Id="rId6" Type="http://schemas.microsoft.com/office/2007/relationships/diagramDrawing" Target="../diagrams/drawing98.xml"/><Relationship Id="rId11" Type="http://schemas.microsoft.com/office/2007/relationships/diagramDrawing" Target="../diagrams/drawing99.xml"/><Relationship Id="rId5" Type="http://schemas.openxmlformats.org/officeDocument/2006/relationships/diagramColors" Target="../diagrams/colors98.xml"/><Relationship Id="rId10" Type="http://schemas.openxmlformats.org/officeDocument/2006/relationships/diagramColors" Target="../diagrams/colors99.xml"/><Relationship Id="rId4" Type="http://schemas.openxmlformats.org/officeDocument/2006/relationships/diagramQuickStyle" Target="../diagrams/quickStyle98.xml"/><Relationship Id="rId9" Type="http://schemas.openxmlformats.org/officeDocument/2006/relationships/diagramQuickStyle" Target="../diagrams/quickStyle99.xml"/></Relationships>
</file>

<file path=ppt/slides/_rels/slide8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100.xml"/><Relationship Id="rId7" Type="http://schemas.microsoft.com/office/2007/relationships/diagramDrawing" Target="../diagrams/drawing100.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00.xml"/><Relationship Id="rId5" Type="http://schemas.openxmlformats.org/officeDocument/2006/relationships/diagramQuickStyle" Target="../diagrams/quickStyle100.xml"/><Relationship Id="rId4" Type="http://schemas.openxmlformats.org/officeDocument/2006/relationships/diagramLayout" Target="../diagrams/layout100.xml"/><Relationship Id="rId9" Type="http://schemas.openxmlformats.org/officeDocument/2006/relationships/image" Target="../media/image78.svg"/></Relationships>
</file>

<file path=ppt/slides/_rels/slide85.xml.rels><?xml version="1.0" encoding="UTF-8" standalone="yes"?>
<Relationships xmlns="http://schemas.openxmlformats.org/package/2006/relationships"><Relationship Id="rId8" Type="http://schemas.openxmlformats.org/officeDocument/2006/relationships/diagramData" Target="../diagrams/data102.xml"/><Relationship Id="rId3" Type="http://schemas.openxmlformats.org/officeDocument/2006/relationships/diagramData" Target="../diagrams/data101.xml"/><Relationship Id="rId7" Type="http://schemas.microsoft.com/office/2007/relationships/diagramDrawing" Target="../diagrams/drawing101.xml"/><Relationship Id="rId12" Type="http://schemas.microsoft.com/office/2007/relationships/diagramDrawing" Target="../diagrams/drawing102.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01.xml"/><Relationship Id="rId11" Type="http://schemas.openxmlformats.org/officeDocument/2006/relationships/diagramColors" Target="../diagrams/colors102.xml"/><Relationship Id="rId5" Type="http://schemas.openxmlformats.org/officeDocument/2006/relationships/diagramQuickStyle" Target="../diagrams/quickStyle101.xml"/><Relationship Id="rId10" Type="http://schemas.openxmlformats.org/officeDocument/2006/relationships/diagramQuickStyle" Target="../diagrams/quickStyle102.xml"/><Relationship Id="rId4" Type="http://schemas.openxmlformats.org/officeDocument/2006/relationships/diagramLayout" Target="../diagrams/layout101.xml"/><Relationship Id="rId9" Type="http://schemas.openxmlformats.org/officeDocument/2006/relationships/diagramLayout" Target="../diagrams/layout102.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8" Type="http://schemas.openxmlformats.org/officeDocument/2006/relationships/diagramData" Target="../diagrams/data104.xml"/><Relationship Id="rId13" Type="http://schemas.openxmlformats.org/officeDocument/2006/relationships/image" Target="../media/image68.jpeg"/><Relationship Id="rId3" Type="http://schemas.openxmlformats.org/officeDocument/2006/relationships/diagramData" Target="../diagrams/data103.xml"/><Relationship Id="rId7" Type="http://schemas.microsoft.com/office/2007/relationships/diagramDrawing" Target="../diagrams/drawing103.xml"/><Relationship Id="rId12" Type="http://schemas.microsoft.com/office/2007/relationships/diagramDrawing" Target="../diagrams/drawing104.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03.xml"/><Relationship Id="rId11" Type="http://schemas.openxmlformats.org/officeDocument/2006/relationships/diagramColors" Target="../diagrams/colors104.xml"/><Relationship Id="rId5" Type="http://schemas.openxmlformats.org/officeDocument/2006/relationships/diagramQuickStyle" Target="../diagrams/quickStyle103.xml"/><Relationship Id="rId10" Type="http://schemas.openxmlformats.org/officeDocument/2006/relationships/diagramQuickStyle" Target="../diagrams/quickStyle104.xml"/><Relationship Id="rId4" Type="http://schemas.openxmlformats.org/officeDocument/2006/relationships/diagramLayout" Target="../diagrams/layout103.xml"/><Relationship Id="rId9" Type="http://schemas.openxmlformats.org/officeDocument/2006/relationships/diagramLayout" Target="../diagrams/layout104.xml"/></Relationships>
</file>

<file path=ppt/slides/_rels/slide88.xml.rels><?xml version="1.0" encoding="UTF-8" standalone="yes"?>
<Relationships xmlns="http://schemas.openxmlformats.org/package/2006/relationships"><Relationship Id="rId8" Type="http://schemas.openxmlformats.org/officeDocument/2006/relationships/diagramData" Target="../diagrams/data106.xml"/><Relationship Id="rId13" Type="http://schemas.openxmlformats.org/officeDocument/2006/relationships/image" Target="../media/image69.jpeg"/><Relationship Id="rId3" Type="http://schemas.openxmlformats.org/officeDocument/2006/relationships/diagramData" Target="../diagrams/data105.xml"/><Relationship Id="rId7" Type="http://schemas.microsoft.com/office/2007/relationships/diagramDrawing" Target="../diagrams/drawing105.xml"/><Relationship Id="rId12" Type="http://schemas.microsoft.com/office/2007/relationships/diagramDrawing" Target="../diagrams/drawing10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05.xml"/><Relationship Id="rId11" Type="http://schemas.openxmlformats.org/officeDocument/2006/relationships/diagramColors" Target="../diagrams/colors106.xml"/><Relationship Id="rId5" Type="http://schemas.openxmlformats.org/officeDocument/2006/relationships/diagramQuickStyle" Target="../diagrams/quickStyle105.xml"/><Relationship Id="rId10" Type="http://schemas.openxmlformats.org/officeDocument/2006/relationships/diagramQuickStyle" Target="../diagrams/quickStyle106.xml"/><Relationship Id="rId4" Type="http://schemas.openxmlformats.org/officeDocument/2006/relationships/diagramLayout" Target="../diagrams/layout105.xml"/><Relationship Id="rId9" Type="http://schemas.openxmlformats.org/officeDocument/2006/relationships/diagramLayout" Target="../diagrams/layout106.xml"/></Relationships>
</file>

<file path=ppt/slides/_rels/slide89.xml.rels><?xml version="1.0" encoding="UTF-8" standalone="yes"?>
<Relationships xmlns="http://schemas.openxmlformats.org/package/2006/relationships"><Relationship Id="rId8" Type="http://schemas.openxmlformats.org/officeDocument/2006/relationships/diagramData" Target="../diagrams/data108.xml"/><Relationship Id="rId3" Type="http://schemas.openxmlformats.org/officeDocument/2006/relationships/diagramLayout" Target="../diagrams/layout107.xml"/><Relationship Id="rId7" Type="http://schemas.openxmlformats.org/officeDocument/2006/relationships/image" Target="../media/image70.jpeg"/><Relationship Id="rId12" Type="http://schemas.microsoft.com/office/2007/relationships/diagramDrawing" Target="../diagrams/drawing108.xml"/><Relationship Id="rId2" Type="http://schemas.openxmlformats.org/officeDocument/2006/relationships/diagramData" Target="../diagrams/data107.xml"/><Relationship Id="rId1" Type="http://schemas.openxmlformats.org/officeDocument/2006/relationships/slideLayout" Target="../slideLayouts/slideLayout2.xml"/><Relationship Id="rId6" Type="http://schemas.microsoft.com/office/2007/relationships/diagramDrawing" Target="../diagrams/drawing107.xml"/><Relationship Id="rId11" Type="http://schemas.openxmlformats.org/officeDocument/2006/relationships/diagramColors" Target="../diagrams/colors108.xml"/><Relationship Id="rId5" Type="http://schemas.openxmlformats.org/officeDocument/2006/relationships/diagramColors" Target="../diagrams/colors107.xml"/><Relationship Id="rId10" Type="http://schemas.openxmlformats.org/officeDocument/2006/relationships/diagramQuickStyle" Target="../diagrams/quickStyle108.xml"/><Relationship Id="rId4" Type="http://schemas.openxmlformats.org/officeDocument/2006/relationships/diagramQuickStyle" Target="../diagrams/quickStyle107.xml"/><Relationship Id="rId9" Type="http://schemas.openxmlformats.org/officeDocument/2006/relationships/diagramLayout" Target="../diagrams/layout108.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8" Type="http://schemas.openxmlformats.org/officeDocument/2006/relationships/diagramLayout" Target="../diagrams/layout110.xml"/><Relationship Id="rId3" Type="http://schemas.openxmlformats.org/officeDocument/2006/relationships/diagramLayout" Target="../diagrams/layout109.xml"/><Relationship Id="rId7" Type="http://schemas.openxmlformats.org/officeDocument/2006/relationships/diagramData" Target="../diagrams/data110.xml"/><Relationship Id="rId2" Type="http://schemas.openxmlformats.org/officeDocument/2006/relationships/diagramData" Target="../diagrams/data109.xml"/><Relationship Id="rId1" Type="http://schemas.openxmlformats.org/officeDocument/2006/relationships/slideLayout" Target="../slideLayouts/slideLayout2.xml"/><Relationship Id="rId6" Type="http://schemas.microsoft.com/office/2007/relationships/diagramDrawing" Target="../diagrams/drawing109.xml"/><Relationship Id="rId11" Type="http://schemas.microsoft.com/office/2007/relationships/diagramDrawing" Target="../diagrams/drawing110.xml"/><Relationship Id="rId5" Type="http://schemas.openxmlformats.org/officeDocument/2006/relationships/diagramColors" Target="../diagrams/colors109.xml"/><Relationship Id="rId10" Type="http://schemas.openxmlformats.org/officeDocument/2006/relationships/diagramColors" Target="../diagrams/colors110.xml"/><Relationship Id="rId4" Type="http://schemas.openxmlformats.org/officeDocument/2006/relationships/diagramQuickStyle" Target="../diagrams/quickStyle109.xml"/><Relationship Id="rId9" Type="http://schemas.openxmlformats.org/officeDocument/2006/relationships/diagramQuickStyle" Target="../diagrams/quickStyle110.xml"/></Relationships>
</file>

<file path=ppt/slides/_rels/slide91.xml.rels><?xml version="1.0" encoding="UTF-8" standalone="yes"?>
<Relationships xmlns="http://schemas.openxmlformats.org/package/2006/relationships"><Relationship Id="rId8" Type="http://schemas.openxmlformats.org/officeDocument/2006/relationships/diagramData" Target="../diagrams/data112.xml"/><Relationship Id="rId3" Type="http://schemas.openxmlformats.org/officeDocument/2006/relationships/diagramLayout" Target="../diagrams/layout111.xml"/><Relationship Id="rId7" Type="http://schemas.openxmlformats.org/officeDocument/2006/relationships/image" Target="../media/image74.jpeg"/><Relationship Id="rId12" Type="http://schemas.microsoft.com/office/2007/relationships/diagramDrawing" Target="../diagrams/drawing112.xml"/><Relationship Id="rId2" Type="http://schemas.openxmlformats.org/officeDocument/2006/relationships/diagramData" Target="../diagrams/data111.xml"/><Relationship Id="rId1" Type="http://schemas.openxmlformats.org/officeDocument/2006/relationships/slideLayout" Target="../slideLayouts/slideLayout2.xml"/><Relationship Id="rId6" Type="http://schemas.microsoft.com/office/2007/relationships/diagramDrawing" Target="../diagrams/drawing111.xml"/><Relationship Id="rId11" Type="http://schemas.openxmlformats.org/officeDocument/2006/relationships/diagramColors" Target="../diagrams/colors112.xml"/><Relationship Id="rId5" Type="http://schemas.openxmlformats.org/officeDocument/2006/relationships/diagramColors" Target="../diagrams/colors111.xml"/><Relationship Id="rId10" Type="http://schemas.openxmlformats.org/officeDocument/2006/relationships/diagramQuickStyle" Target="../diagrams/quickStyle112.xml"/><Relationship Id="rId4" Type="http://schemas.openxmlformats.org/officeDocument/2006/relationships/diagramQuickStyle" Target="../diagrams/quickStyle111.xml"/><Relationship Id="rId9" Type="http://schemas.openxmlformats.org/officeDocument/2006/relationships/diagramLayout" Target="../diagrams/layout112.xml"/></Relationships>
</file>

<file path=ppt/slides/_rels/slide9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8" Type="http://schemas.openxmlformats.org/officeDocument/2006/relationships/diagramLayout" Target="../diagrams/layout114.xml"/><Relationship Id="rId13" Type="http://schemas.openxmlformats.org/officeDocument/2006/relationships/diagramLayout" Target="../diagrams/layout115.xml"/><Relationship Id="rId18" Type="http://schemas.openxmlformats.org/officeDocument/2006/relationships/diagramLayout" Target="../diagrams/layout116.xml"/><Relationship Id="rId3" Type="http://schemas.openxmlformats.org/officeDocument/2006/relationships/diagramLayout" Target="../diagrams/layout113.xml"/><Relationship Id="rId21" Type="http://schemas.microsoft.com/office/2007/relationships/diagramDrawing" Target="../diagrams/drawing116.xml"/><Relationship Id="rId7" Type="http://schemas.openxmlformats.org/officeDocument/2006/relationships/diagramData" Target="../diagrams/data114.xml"/><Relationship Id="rId12" Type="http://schemas.openxmlformats.org/officeDocument/2006/relationships/diagramData" Target="../diagrams/data115.xml"/><Relationship Id="rId17" Type="http://schemas.openxmlformats.org/officeDocument/2006/relationships/diagramData" Target="../diagrams/data116.xml"/><Relationship Id="rId2" Type="http://schemas.openxmlformats.org/officeDocument/2006/relationships/diagramData" Target="../diagrams/data113.xml"/><Relationship Id="rId16" Type="http://schemas.microsoft.com/office/2007/relationships/diagramDrawing" Target="../diagrams/drawing115.xml"/><Relationship Id="rId20" Type="http://schemas.openxmlformats.org/officeDocument/2006/relationships/diagramColors" Target="../diagrams/colors116.xml"/><Relationship Id="rId1" Type="http://schemas.openxmlformats.org/officeDocument/2006/relationships/slideLayout" Target="../slideLayouts/slideLayout2.xml"/><Relationship Id="rId6" Type="http://schemas.microsoft.com/office/2007/relationships/diagramDrawing" Target="../diagrams/drawing113.xml"/><Relationship Id="rId11" Type="http://schemas.microsoft.com/office/2007/relationships/diagramDrawing" Target="../diagrams/drawing114.xml"/><Relationship Id="rId5" Type="http://schemas.openxmlformats.org/officeDocument/2006/relationships/diagramColors" Target="../diagrams/colors113.xml"/><Relationship Id="rId15" Type="http://schemas.openxmlformats.org/officeDocument/2006/relationships/diagramColors" Target="../diagrams/colors115.xml"/><Relationship Id="rId10" Type="http://schemas.openxmlformats.org/officeDocument/2006/relationships/diagramColors" Target="../diagrams/colors114.xml"/><Relationship Id="rId19" Type="http://schemas.openxmlformats.org/officeDocument/2006/relationships/diagramQuickStyle" Target="../diagrams/quickStyle116.xml"/><Relationship Id="rId4" Type="http://schemas.openxmlformats.org/officeDocument/2006/relationships/diagramQuickStyle" Target="../diagrams/quickStyle113.xml"/><Relationship Id="rId9" Type="http://schemas.openxmlformats.org/officeDocument/2006/relationships/diagramQuickStyle" Target="../diagrams/quickStyle114.xml"/><Relationship Id="rId14" Type="http://schemas.openxmlformats.org/officeDocument/2006/relationships/diagramQuickStyle" Target="../diagrams/quickStyle115.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117.xml"/><Relationship Id="rId2" Type="http://schemas.openxmlformats.org/officeDocument/2006/relationships/diagramData" Target="../diagrams/data117.xml"/><Relationship Id="rId1" Type="http://schemas.openxmlformats.org/officeDocument/2006/relationships/slideLayout" Target="../slideLayouts/slideLayout2.xml"/><Relationship Id="rId6" Type="http://schemas.microsoft.com/office/2007/relationships/diagramDrawing" Target="../diagrams/drawing117.xml"/><Relationship Id="rId5" Type="http://schemas.openxmlformats.org/officeDocument/2006/relationships/diagramColors" Target="../diagrams/colors117.xml"/><Relationship Id="rId4" Type="http://schemas.openxmlformats.org/officeDocument/2006/relationships/diagramQuickStyle" Target="../diagrams/quickStyle117.xml"/></Relationships>
</file>

<file path=ppt/slides/_rels/slide95.xml.rels><?xml version="1.0" encoding="UTF-8" standalone="yes"?>
<Relationships xmlns="http://schemas.openxmlformats.org/package/2006/relationships"><Relationship Id="rId8" Type="http://schemas.openxmlformats.org/officeDocument/2006/relationships/diagramLayout" Target="../diagrams/layout119.xml"/><Relationship Id="rId3" Type="http://schemas.openxmlformats.org/officeDocument/2006/relationships/diagramLayout" Target="../diagrams/layout118.xml"/><Relationship Id="rId7" Type="http://schemas.openxmlformats.org/officeDocument/2006/relationships/diagramData" Target="../diagrams/data119.xml"/><Relationship Id="rId2" Type="http://schemas.openxmlformats.org/officeDocument/2006/relationships/diagramData" Target="../diagrams/data118.xml"/><Relationship Id="rId1" Type="http://schemas.openxmlformats.org/officeDocument/2006/relationships/slideLayout" Target="../slideLayouts/slideLayout2.xml"/><Relationship Id="rId6" Type="http://schemas.microsoft.com/office/2007/relationships/diagramDrawing" Target="../diagrams/drawing118.xml"/><Relationship Id="rId11" Type="http://schemas.microsoft.com/office/2007/relationships/diagramDrawing" Target="../diagrams/drawing119.xml"/><Relationship Id="rId5" Type="http://schemas.openxmlformats.org/officeDocument/2006/relationships/diagramColors" Target="../diagrams/colors118.xml"/><Relationship Id="rId10" Type="http://schemas.openxmlformats.org/officeDocument/2006/relationships/diagramColors" Target="../diagrams/colors119.xml"/><Relationship Id="rId4" Type="http://schemas.openxmlformats.org/officeDocument/2006/relationships/diagramQuickStyle" Target="../diagrams/quickStyle118.xml"/><Relationship Id="rId9" Type="http://schemas.openxmlformats.org/officeDocument/2006/relationships/diagramQuickStyle" Target="../diagrams/quickStyle119.xml"/></Relationships>
</file>

<file path=ppt/slides/_rels/slide96.xml.rels><?xml version="1.0" encoding="UTF-8" standalone="yes"?>
<Relationships xmlns="http://schemas.openxmlformats.org/package/2006/relationships"><Relationship Id="rId8" Type="http://schemas.openxmlformats.org/officeDocument/2006/relationships/diagramLayout" Target="../diagrams/layout121.xml"/><Relationship Id="rId3" Type="http://schemas.openxmlformats.org/officeDocument/2006/relationships/diagramLayout" Target="../diagrams/layout120.xml"/><Relationship Id="rId7" Type="http://schemas.openxmlformats.org/officeDocument/2006/relationships/diagramData" Target="../diagrams/data121.xml"/><Relationship Id="rId2" Type="http://schemas.openxmlformats.org/officeDocument/2006/relationships/diagramData" Target="../diagrams/data120.xml"/><Relationship Id="rId1" Type="http://schemas.openxmlformats.org/officeDocument/2006/relationships/slideLayout" Target="../slideLayouts/slideLayout2.xml"/><Relationship Id="rId6" Type="http://schemas.microsoft.com/office/2007/relationships/diagramDrawing" Target="../diagrams/drawing120.xml"/><Relationship Id="rId11" Type="http://schemas.microsoft.com/office/2007/relationships/diagramDrawing" Target="../diagrams/drawing121.xml"/><Relationship Id="rId5" Type="http://schemas.openxmlformats.org/officeDocument/2006/relationships/diagramColors" Target="../diagrams/colors120.xml"/><Relationship Id="rId10" Type="http://schemas.openxmlformats.org/officeDocument/2006/relationships/diagramColors" Target="../diagrams/colors121.xml"/><Relationship Id="rId4" Type="http://schemas.openxmlformats.org/officeDocument/2006/relationships/diagramQuickStyle" Target="../diagrams/quickStyle120.xml"/><Relationship Id="rId9" Type="http://schemas.openxmlformats.org/officeDocument/2006/relationships/diagramQuickStyle" Target="../diagrams/quickStyle121.xml"/></Relationships>
</file>

<file path=ppt/slides/_rels/slide97.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diagramLayout" Target="../diagrams/layout122.xml"/><Relationship Id="rId7" Type="http://schemas.openxmlformats.org/officeDocument/2006/relationships/image" Target="../media/image82.png"/><Relationship Id="rId2" Type="http://schemas.openxmlformats.org/officeDocument/2006/relationships/diagramData" Target="../diagrams/data122.xml"/><Relationship Id="rId1" Type="http://schemas.openxmlformats.org/officeDocument/2006/relationships/slideLayout" Target="../slideLayouts/slideLayout1.xml"/><Relationship Id="rId6" Type="http://schemas.microsoft.com/office/2007/relationships/diagramDrawing" Target="../diagrams/drawing122.xml"/><Relationship Id="rId5" Type="http://schemas.openxmlformats.org/officeDocument/2006/relationships/diagramColors" Target="../diagrams/colors122.xml"/><Relationship Id="rId4" Type="http://schemas.openxmlformats.org/officeDocument/2006/relationships/diagramQuickStyle" Target="../diagrams/quickStyle122.xml"/></Relationships>
</file>

<file path=ppt/slides/_rels/slide98.xml.rels><?xml version="1.0" encoding="UTF-8" standalone="yes"?>
<Relationships xmlns="http://schemas.openxmlformats.org/package/2006/relationships"><Relationship Id="rId8" Type="http://schemas.openxmlformats.org/officeDocument/2006/relationships/diagramData" Target="../diagrams/data124.xml"/><Relationship Id="rId3" Type="http://schemas.openxmlformats.org/officeDocument/2006/relationships/diagramData" Target="../diagrams/data123.xml"/><Relationship Id="rId7" Type="http://schemas.microsoft.com/office/2007/relationships/diagramDrawing" Target="../diagrams/drawing123.xml"/><Relationship Id="rId12" Type="http://schemas.microsoft.com/office/2007/relationships/diagramDrawing" Target="../diagrams/drawing124.xml"/><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diagramColors" Target="../diagrams/colors123.xml"/><Relationship Id="rId11" Type="http://schemas.openxmlformats.org/officeDocument/2006/relationships/diagramColors" Target="../diagrams/colors124.xml"/><Relationship Id="rId5" Type="http://schemas.openxmlformats.org/officeDocument/2006/relationships/diagramQuickStyle" Target="../diagrams/quickStyle123.xml"/><Relationship Id="rId10" Type="http://schemas.openxmlformats.org/officeDocument/2006/relationships/diagramQuickStyle" Target="../diagrams/quickStyle124.xml"/><Relationship Id="rId4" Type="http://schemas.openxmlformats.org/officeDocument/2006/relationships/diagramLayout" Target="../diagrams/layout123.xml"/><Relationship Id="rId9" Type="http://schemas.openxmlformats.org/officeDocument/2006/relationships/diagramLayout" Target="../diagrams/layout124.xml"/></Relationships>
</file>

<file path=ppt/slides/_rels/slide99.xml.rels><?xml version="1.0" encoding="UTF-8" standalone="yes"?>
<Relationships xmlns="http://schemas.openxmlformats.org/package/2006/relationships"><Relationship Id="rId8" Type="http://schemas.openxmlformats.org/officeDocument/2006/relationships/diagramLayout" Target="../diagrams/layout126.xml"/><Relationship Id="rId3" Type="http://schemas.openxmlformats.org/officeDocument/2006/relationships/diagramLayout" Target="../diagrams/layout125.xml"/><Relationship Id="rId7" Type="http://schemas.openxmlformats.org/officeDocument/2006/relationships/diagramData" Target="../diagrams/data126.xml"/><Relationship Id="rId2" Type="http://schemas.openxmlformats.org/officeDocument/2006/relationships/diagramData" Target="../diagrams/data125.xml"/><Relationship Id="rId1" Type="http://schemas.openxmlformats.org/officeDocument/2006/relationships/slideLayout" Target="../slideLayouts/slideLayout2.xml"/><Relationship Id="rId6" Type="http://schemas.microsoft.com/office/2007/relationships/diagramDrawing" Target="../diagrams/drawing125.xml"/><Relationship Id="rId11" Type="http://schemas.microsoft.com/office/2007/relationships/diagramDrawing" Target="../diagrams/drawing126.xml"/><Relationship Id="rId5" Type="http://schemas.openxmlformats.org/officeDocument/2006/relationships/diagramColors" Target="../diagrams/colors125.xml"/><Relationship Id="rId10" Type="http://schemas.openxmlformats.org/officeDocument/2006/relationships/diagramColors" Target="../diagrams/colors126.xml"/><Relationship Id="rId4" Type="http://schemas.openxmlformats.org/officeDocument/2006/relationships/diagramQuickStyle" Target="../diagrams/quickStyle125.xml"/><Relationship Id="rId9" Type="http://schemas.openxmlformats.org/officeDocument/2006/relationships/diagramQuickStyle" Target="../diagrams/quickStyle1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5968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ECD34D8-1752-BE2D-5948-A8ADB9BFDB60}"/>
              </a:ext>
            </a:extLst>
          </p:cNvPr>
          <p:cNvGraphicFramePr/>
          <p:nvPr>
            <p:extLst>
              <p:ext uri="{D42A27DB-BD31-4B8C-83A1-F6EECF244321}">
                <p14:modId xmlns:p14="http://schemas.microsoft.com/office/powerpoint/2010/main" val="2649602255"/>
              </p:ext>
            </p:extLst>
          </p:nvPr>
        </p:nvGraphicFramePr>
        <p:xfrm>
          <a:off x="289367" y="277797"/>
          <a:ext cx="10515600" cy="952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2">
            <a:extLst>
              <a:ext uri="{FF2B5EF4-FFF2-40B4-BE49-F238E27FC236}">
                <a16:creationId xmlns:a16="http://schemas.microsoft.com/office/drawing/2014/main" id="{1B7BCA81-4D35-38CE-52A8-62C1278412C8}"/>
              </a:ext>
            </a:extLst>
          </p:cNvPr>
          <p:cNvGraphicFramePr>
            <a:graphicFrameLocks noGrp="1"/>
          </p:cNvGraphicFramePr>
          <p:nvPr>
            <p:ph idx="4294967295"/>
            <p:extLst>
              <p:ext uri="{D42A27DB-BD31-4B8C-83A1-F6EECF244321}">
                <p14:modId xmlns:p14="http://schemas.microsoft.com/office/powerpoint/2010/main" val="3135049226"/>
              </p:ext>
            </p:extLst>
          </p:nvPr>
        </p:nvGraphicFramePr>
        <p:xfrm>
          <a:off x="0" y="1079826"/>
          <a:ext cx="12026900" cy="58165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9</a:t>
            </a:r>
            <a:endParaRPr lang="en-IN" sz="2200" dirty="0"/>
          </a:p>
        </p:txBody>
      </p:sp>
    </p:spTree>
    <p:extLst>
      <p:ext uri="{BB962C8B-B14F-4D97-AF65-F5344CB8AC3E}">
        <p14:creationId xmlns:p14="http://schemas.microsoft.com/office/powerpoint/2010/main" val="332506565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9B447FE-DDA9-4B30-828A-59FC569124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C3D487F7-9050-4871-B351-34A72ADB29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6096002"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F43C27DD-EF6A-4C48-9669-C2970E71A8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884" y="609601"/>
            <a:ext cx="6858003" cy="5638801"/>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5A1AA86-B7E6-4C02-AA34-F1A25CD4CC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2217950"/>
            <a:ext cx="6103518" cy="4640049"/>
          </a:xfrm>
          <a:prstGeom prst="rect">
            <a:avLst/>
          </a:prstGeom>
          <a:gradFill>
            <a:gsLst>
              <a:gs pos="0">
                <a:schemeClr val="accent1">
                  <a:alpha val="0"/>
                </a:schemeClr>
              </a:gs>
              <a:gs pos="72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Oval 20">
            <a:extLst>
              <a:ext uri="{FF2B5EF4-FFF2-40B4-BE49-F238E27FC236}">
                <a16:creationId xmlns:a16="http://schemas.microsoft.com/office/drawing/2014/main" id="{86C3B9CB-4E48-4726-B7B9-9E02F71B15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37312">
            <a:off x="565239" y="1211422"/>
            <a:ext cx="4640488" cy="4640488"/>
          </a:xfrm>
          <a:prstGeom prst="ellipse">
            <a:avLst/>
          </a:prstGeom>
          <a:gradFill>
            <a:gsLst>
              <a:gs pos="53000">
                <a:schemeClr val="accent1">
                  <a:alpha val="0"/>
                </a:schemeClr>
              </a:gs>
              <a:gs pos="100000">
                <a:schemeClr val="accent1">
                  <a:lumMod val="40000"/>
                  <a:lumOff val="60000"/>
                  <a:alpha val="1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C84384FE-1C88-4CAA-8FB8-2313A3AE73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0"/>
            <a:ext cx="6103519" cy="6870700"/>
          </a:xfrm>
          <a:prstGeom prst="rect">
            <a:avLst/>
          </a:prstGeom>
          <a:gradFill>
            <a:gsLst>
              <a:gs pos="24000">
                <a:schemeClr val="accent1">
                  <a:alpha val="0"/>
                </a:schemeClr>
              </a:gs>
              <a:gs pos="100000">
                <a:srgbClr val="000000">
                  <a:alpha val="71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Title 1">
            <a:extLst>
              <a:ext uri="{FF2B5EF4-FFF2-40B4-BE49-F238E27FC236}">
                <a16:creationId xmlns:a16="http://schemas.microsoft.com/office/drawing/2014/main" id="{94E05C89-AB93-8CFD-8787-74753E200141}"/>
              </a:ext>
            </a:extLst>
          </p:cNvPr>
          <p:cNvSpPr>
            <a:spLocks noGrp="1"/>
          </p:cNvSpPr>
          <p:nvPr>
            <p:ph type="ctrTitle"/>
          </p:nvPr>
        </p:nvSpPr>
        <p:spPr>
          <a:xfrm>
            <a:off x="1069788" y="2654490"/>
            <a:ext cx="4567686" cy="3220382"/>
          </a:xfrm>
        </p:spPr>
        <p:txBody>
          <a:bodyPr vert="horz" lIns="91440" tIns="45720" rIns="91440" bIns="45720" rtlCol="0" anchor="t">
            <a:normAutofit/>
          </a:bodyPr>
          <a:lstStyle/>
          <a:p>
            <a:pPr algn="r"/>
            <a:r>
              <a:rPr lang="en-US" sz="3000" b="1">
                <a:solidFill>
                  <a:srgbClr val="FFFFFF"/>
                </a:solidFill>
              </a:rPr>
              <a:t>Unified Disease Surveillance Portal</a:t>
            </a:r>
            <a:br>
              <a:rPr lang="en-US" sz="3000" b="1">
                <a:solidFill>
                  <a:srgbClr val="FFFFFF"/>
                </a:solidFill>
              </a:rPr>
            </a:br>
            <a:r>
              <a:rPr lang="en-US" sz="3000">
                <a:solidFill>
                  <a:srgbClr val="FFFFFF"/>
                </a:solidFill>
              </a:rPr>
              <a:t/>
            </a:r>
            <a:br>
              <a:rPr lang="en-US" sz="3000">
                <a:solidFill>
                  <a:srgbClr val="FFFFFF"/>
                </a:solidFill>
              </a:rPr>
            </a:br>
            <a:r>
              <a:rPr lang="en-US" sz="3000" b="1">
                <a:solidFill>
                  <a:srgbClr val="FFFFFF"/>
                </a:solidFill>
              </a:rPr>
              <a:t/>
            </a:r>
            <a:br>
              <a:rPr lang="en-US" sz="3000" b="1">
                <a:solidFill>
                  <a:srgbClr val="FFFFFF"/>
                </a:solidFill>
              </a:rPr>
            </a:br>
            <a:r>
              <a:rPr lang="en-US" sz="3000" b="1">
                <a:solidFill>
                  <a:srgbClr val="FFFFFF"/>
                </a:solidFill>
              </a:rPr>
              <a:t> </a:t>
            </a:r>
            <a:br>
              <a:rPr lang="en-US" sz="3000" b="1">
                <a:solidFill>
                  <a:srgbClr val="FFFFFF"/>
                </a:solidFill>
              </a:rPr>
            </a:br>
            <a:r>
              <a:rPr lang="en-US" sz="3000" b="1">
                <a:solidFill>
                  <a:srgbClr val="FFFFFF"/>
                </a:solidFill>
              </a:rPr>
              <a:t/>
            </a:r>
            <a:br>
              <a:rPr lang="en-US" sz="3000" b="1">
                <a:solidFill>
                  <a:srgbClr val="FFFFFF"/>
                </a:solidFill>
              </a:rPr>
            </a:br>
            <a:endParaRPr lang="en-US" sz="3000" b="1">
              <a:solidFill>
                <a:srgbClr val="FFFFFF"/>
              </a:solidFill>
            </a:endParaRPr>
          </a:p>
        </p:txBody>
      </p:sp>
      <p:sp>
        <p:nvSpPr>
          <p:cNvPr id="3" name="Subtitle 2"/>
          <p:cNvSpPr>
            <a:spLocks noGrp="1"/>
          </p:cNvSpPr>
          <p:nvPr>
            <p:ph type="subTitle" idx="1"/>
          </p:nvPr>
        </p:nvSpPr>
        <p:spPr>
          <a:xfrm>
            <a:off x="1371600" y="835862"/>
            <a:ext cx="4138655" cy="1112208"/>
          </a:xfrm>
        </p:spPr>
        <p:txBody>
          <a:bodyPr vert="horz" lIns="91440" tIns="45720" rIns="91440" bIns="45720" rtlCol="0" anchor="b">
            <a:normAutofit/>
          </a:bodyPr>
          <a:lstStyle/>
          <a:p>
            <a:pPr algn="r"/>
            <a:r>
              <a:rPr lang="en-US" sz="2400" b="1" cap="none">
                <a:solidFill>
                  <a:srgbClr val="FFFFFF"/>
                </a:solidFill>
              </a:rPr>
              <a:t>www.udsp.in</a:t>
            </a:r>
            <a:endParaRPr lang="en-US" sz="2400">
              <a:solidFill>
                <a:srgbClr val="FFFFFF"/>
              </a:solidFill>
            </a:endParaRP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43716" y="1435307"/>
            <a:ext cx="4000086" cy="4000086"/>
          </a:xfrm>
          <a:prstGeom prst="rect">
            <a:avLst/>
          </a:prstGeom>
        </p:spPr>
      </p:pic>
      <p:sp>
        <p:nvSpPr>
          <p:cNvPr id="14"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99</a:t>
            </a:r>
            <a:endParaRPr lang="en-IN" sz="2200" dirty="0"/>
          </a:p>
        </p:txBody>
      </p:sp>
    </p:spTree>
    <p:extLst>
      <p:ext uri="{BB962C8B-B14F-4D97-AF65-F5344CB8AC3E}">
        <p14:creationId xmlns:p14="http://schemas.microsoft.com/office/powerpoint/2010/main" val="357956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45138C3-B61C-49F5-BCBB-3C72B32D26D3}"/>
              </a:ext>
            </a:extLst>
          </p:cNvPr>
          <p:cNvSpPr>
            <a:spLocks noGrp="1"/>
          </p:cNvSpPr>
          <p:nvPr>
            <p:ph type="title" idx="4294967295"/>
          </p:nvPr>
        </p:nvSpPr>
        <p:spPr>
          <a:xfrm>
            <a:off x="442615" y="288076"/>
            <a:ext cx="11207750" cy="444500"/>
          </a:xfrm>
          <a:ln>
            <a:noFill/>
          </a:ln>
        </p:spPr>
        <p:txBody>
          <a:bodyPr vert="horz" lIns="0" tIns="0" rIns="0" bIns="0" rtlCol="0" anchor="ctr" anchorCtr="0">
            <a:noAutofit/>
          </a:bodyPr>
          <a:lstStyle/>
          <a:p>
            <a:r>
              <a:rPr lang="en-IN" b="1" cap="none" dirty="0">
                <a:solidFill>
                  <a:srgbClr val="135B7B"/>
                </a:solidFill>
                <a:latin typeface="Aptos" panose="02110004020202020204"/>
                <a:cs typeface="Arial" panose="020B0604020202020204" pitchFamily="34" charset="0"/>
              </a:rPr>
              <a:t>COVID Portal – Lessons Learned</a:t>
            </a:r>
          </a:p>
        </p:txBody>
      </p:sp>
      <p:sp>
        <p:nvSpPr>
          <p:cNvPr id="2" name="TextBox 1">
            <a:extLst>
              <a:ext uri="{FF2B5EF4-FFF2-40B4-BE49-F238E27FC236}">
                <a16:creationId xmlns:a16="http://schemas.microsoft.com/office/drawing/2014/main" id="{F1BD470B-B1F1-4678-A5F7-18EE05F34EF6}"/>
              </a:ext>
            </a:extLst>
          </p:cNvPr>
          <p:cNvSpPr txBox="1"/>
          <p:nvPr/>
        </p:nvSpPr>
        <p:spPr>
          <a:xfrm>
            <a:off x="11188700" y="2085230"/>
            <a:ext cx="461665" cy="3756349"/>
          </a:xfrm>
          <a:prstGeom prst="rect">
            <a:avLst/>
          </a:prstGeom>
          <a:solidFill>
            <a:schemeClr val="bg2">
              <a:lumMod val="50000"/>
            </a:schemeClr>
          </a:solidFill>
          <a:effectLst>
            <a:softEdge rad="0"/>
          </a:effectLst>
        </p:spPr>
        <p:txBody>
          <a:bodyPr vert="vert"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white"/>
                </a:solidFill>
                <a:effectLst/>
                <a:uLnTx/>
                <a:uFillTx/>
                <a:latin typeface="Calibri" panose="020F0502020204030204"/>
                <a:ea typeface="+mn-ea"/>
                <a:cs typeface="+mn-cs"/>
              </a:rPr>
              <a:t>Integration with </a:t>
            </a:r>
            <a:r>
              <a:rPr kumimoji="0" lang="en-IN" sz="1800" b="1" i="0" u="none" strike="noStrike" kern="1200" cap="none" spc="0" normalizeH="0" baseline="0" noProof="0" dirty="0" err="1">
                <a:ln>
                  <a:noFill/>
                </a:ln>
                <a:solidFill>
                  <a:prstClr val="white"/>
                </a:solidFill>
                <a:effectLst/>
                <a:uLnTx/>
                <a:uFillTx/>
                <a:latin typeface="Calibri" panose="020F0502020204030204"/>
                <a:ea typeface="+mn-ea"/>
                <a:cs typeface="+mn-cs"/>
              </a:rPr>
              <a:t>GoI</a:t>
            </a:r>
            <a:r>
              <a:rPr kumimoji="0" lang="en-IN" sz="1800" b="1" i="0" u="none" strike="noStrike" kern="1200" cap="none" spc="0" normalizeH="0" baseline="0" noProof="0" dirty="0">
                <a:ln>
                  <a:noFill/>
                </a:ln>
                <a:solidFill>
                  <a:prstClr val="white"/>
                </a:solidFill>
                <a:effectLst/>
                <a:uLnTx/>
                <a:uFillTx/>
                <a:latin typeface="Calibri" panose="020F0502020204030204"/>
                <a:ea typeface="+mn-ea"/>
                <a:cs typeface="+mn-cs"/>
              </a:rPr>
              <a:t> ICMR &amp; S3 Portal </a:t>
            </a:r>
          </a:p>
        </p:txBody>
      </p:sp>
      <p:grpSp>
        <p:nvGrpSpPr>
          <p:cNvPr id="5" name="Group 4">
            <a:extLst>
              <a:ext uri="{FF2B5EF4-FFF2-40B4-BE49-F238E27FC236}">
                <a16:creationId xmlns:a16="http://schemas.microsoft.com/office/drawing/2014/main" id="{49A03E29-7EE0-4F9C-95C9-867EA25D4706}"/>
              </a:ext>
            </a:extLst>
          </p:cNvPr>
          <p:cNvGrpSpPr/>
          <p:nvPr/>
        </p:nvGrpSpPr>
        <p:grpSpPr>
          <a:xfrm>
            <a:off x="849159" y="1031965"/>
            <a:ext cx="9844967" cy="5495109"/>
            <a:chOff x="849159" y="749301"/>
            <a:chExt cx="10339541" cy="6108700"/>
          </a:xfrm>
        </p:grpSpPr>
        <p:pic>
          <p:nvPicPr>
            <p:cNvPr id="34" name="Picture 33">
              <a:extLst>
                <a:ext uri="{FF2B5EF4-FFF2-40B4-BE49-F238E27FC236}">
                  <a16:creationId xmlns:a16="http://schemas.microsoft.com/office/drawing/2014/main" id="{E5A90458-992B-1F49-9428-289C2504FBF0}"/>
                </a:ext>
              </a:extLst>
            </p:cNvPr>
            <p:cNvPicPr>
              <a:picLocks noChangeAspect="1"/>
            </p:cNvPicPr>
            <p:nvPr/>
          </p:nvPicPr>
          <p:blipFill rotWithShape="1">
            <a:blip r:embed="rId3">
              <a:extLst>
                <a:ext uri="{28A0092B-C50C-407E-A947-70E740481C1C}">
                  <a14:useLocalDpi xmlns:a14="http://schemas.microsoft.com/office/drawing/2010/main" val="0"/>
                </a:ext>
              </a:extLst>
            </a:blip>
            <a:srcRect l="1666" r="3125"/>
            <a:stretch/>
          </p:blipFill>
          <p:spPr>
            <a:xfrm>
              <a:off x="849159" y="749301"/>
              <a:ext cx="10339541" cy="6108700"/>
            </a:xfrm>
            <a:prstGeom prst="rect">
              <a:avLst/>
            </a:prstGeom>
          </p:spPr>
        </p:pic>
        <p:sp>
          <p:nvSpPr>
            <p:cNvPr id="4" name="Rectangle 3">
              <a:extLst>
                <a:ext uri="{FF2B5EF4-FFF2-40B4-BE49-F238E27FC236}">
                  <a16:creationId xmlns:a16="http://schemas.microsoft.com/office/drawing/2014/main" id="{451B0425-B2D9-4507-9951-1EE7180C0058}"/>
                </a:ext>
              </a:extLst>
            </p:cNvPr>
            <p:cNvSpPr/>
            <p:nvPr/>
          </p:nvSpPr>
          <p:spPr>
            <a:xfrm>
              <a:off x="854765" y="5464628"/>
              <a:ext cx="3314464" cy="711837"/>
            </a:xfrm>
            <a:custGeom>
              <a:avLst/>
              <a:gdLst>
                <a:gd name="connsiteX0" fmla="*/ 0 w 3269974"/>
                <a:gd name="connsiteY0" fmla="*/ 0 h 709944"/>
                <a:gd name="connsiteX1" fmla="*/ 3269974 w 3269974"/>
                <a:gd name="connsiteY1" fmla="*/ 0 h 709944"/>
                <a:gd name="connsiteX2" fmla="*/ 3269974 w 3269974"/>
                <a:gd name="connsiteY2" fmla="*/ 709944 h 709944"/>
                <a:gd name="connsiteX3" fmla="*/ 0 w 3269974"/>
                <a:gd name="connsiteY3" fmla="*/ 709944 h 709944"/>
                <a:gd name="connsiteX4" fmla="*/ 0 w 3269974"/>
                <a:gd name="connsiteY4" fmla="*/ 0 h 709944"/>
                <a:gd name="connsiteX0" fmla="*/ 0 w 3269974"/>
                <a:gd name="connsiteY0" fmla="*/ 0 h 709944"/>
                <a:gd name="connsiteX1" fmla="*/ 3240157 w 3269974"/>
                <a:gd name="connsiteY1" fmla="*/ 0 h 709944"/>
                <a:gd name="connsiteX2" fmla="*/ 3269974 w 3269974"/>
                <a:gd name="connsiteY2" fmla="*/ 709944 h 709944"/>
                <a:gd name="connsiteX3" fmla="*/ 0 w 3269974"/>
                <a:gd name="connsiteY3" fmla="*/ 709944 h 709944"/>
                <a:gd name="connsiteX4" fmla="*/ 0 w 3269974"/>
                <a:gd name="connsiteY4" fmla="*/ 0 h 709944"/>
                <a:gd name="connsiteX0" fmla="*/ 0 w 3269974"/>
                <a:gd name="connsiteY0" fmla="*/ 0 h 709944"/>
                <a:gd name="connsiteX1" fmla="*/ 3229271 w 3269974"/>
                <a:gd name="connsiteY1" fmla="*/ 38100 h 709944"/>
                <a:gd name="connsiteX2" fmla="*/ 3269974 w 3269974"/>
                <a:gd name="connsiteY2" fmla="*/ 709944 h 709944"/>
                <a:gd name="connsiteX3" fmla="*/ 0 w 3269974"/>
                <a:gd name="connsiteY3" fmla="*/ 709944 h 709944"/>
                <a:gd name="connsiteX4" fmla="*/ 0 w 3269974"/>
                <a:gd name="connsiteY4" fmla="*/ 0 h 709944"/>
                <a:gd name="connsiteX0" fmla="*/ 0 w 3269974"/>
                <a:gd name="connsiteY0" fmla="*/ 1893 h 711837"/>
                <a:gd name="connsiteX1" fmla="*/ 2998778 w 3269974"/>
                <a:gd name="connsiteY1" fmla="*/ 0 h 711837"/>
                <a:gd name="connsiteX2" fmla="*/ 3229271 w 3269974"/>
                <a:gd name="connsiteY2" fmla="*/ 39993 h 711837"/>
                <a:gd name="connsiteX3" fmla="*/ 3269974 w 3269974"/>
                <a:gd name="connsiteY3" fmla="*/ 711837 h 711837"/>
                <a:gd name="connsiteX4" fmla="*/ 0 w 3269974"/>
                <a:gd name="connsiteY4" fmla="*/ 711837 h 711837"/>
                <a:gd name="connsiteX5" fmla="*/ 0 w 3269974"/>
                <a:gd name="connsiteY5" fmla="*/ 1893 h 71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9974" h="711837">
                  <a:moveTo>
                    <a:pt x="0" y="1893"/>
                  </a:moveTo>
                  <a:lnTo>
                    <a:pt x="2998778" y="0"/>
                  </a:lnTo>
                  <a:lnTo>
                    <a:pt x="3229271" y="39993"/>
                  </a:lnTo>
                  <a:lnTo>
                    <a:pt x="3269974" y="711837"/>
                  </a:lnTo>
                  <a:lnTo>
                    <a:pt x="0" y="711837"/>
                  </a:lnTo>
                  <a:lnTo>
                    <a:pt x="0" y="1893"/>
                  </a:lnTo>
                  <a:close/>
                </a:path>
              </a:pathLst>
            </a:custGeom>
            <a:solidFill>
              <a:srgbClr val="FFF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ounded Rectangle 6"/>
          <p:cNvSpPr/>
          <p:nvPr/>
        </p:nvSpPr>
        <p:spPr>
          <a:xfrm>
            <a:off x="1567124" y="1930873"/>
            <a:ext cx="9208008" cy="3562676"/>
          </a:xfrm>
          <a:prstGeom prst="roundRect">
            <a:avLst/>
          </a:prstGeom>
          <a:solidFill>
            <a:srgbClr val="6925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Aptos" panose="02110004020202020204"/>
                <a:ea typeface="+mn-ea"/>
                <a:cs typeface="+mn-cs"/>
              </a:rPr>
              <a:t>Learnings</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IN" sz="2400" b="0" i="0" u="none" strike="noStrike" kern="1200" cap="none" spc="0" normalizeH="0" baseline="0" noProof="0" dirty="0">
                <a:ln>
                  <a:noFill/>
                </a:ln>
                <a:solidFill>
                  <a:prstClr val="white"/>
                </a:solidFill>
                <a:effectLst/>
                <a:uLnTx/>
                <a:uFillTx/>
                <a:latin typeface="Aptos" panose="02110004020202020204"/>
                <a:ea typeface="+mn-ea"/>
                <a:cs typeface="+mn-cs"/>
              </a:rPr>
              <a:t>Surveillance needs keep changing, necessitating a flexible system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white"/>
                </a:solidFill>
                <a:effectLst/>
                <a:uLnTx/>
                <a:uFillTx/>
                <a:latin typeface="Aptos" panose="02110004020202020204"/>
                <a:ea typeface="+mn-ea"/>
                <a:cs typeface="+mn-cs"/>
              </a:rPr>
              <a:t>Symptoms – Questions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white"/>
                </a:solidFill>
                <a:effectLst/>
                <a:uLnTx/>
                <a:uFillTx/>
                <a:latin typeface="Aptos" panose="02110004020202020204"/>
                <a:ea typeface="+mn-ea"/>
                <a:cs typeface="+mn-cs"/>
              </a:rPr>
              <a:t>Lab Tests – Type, Parameters, Samples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white"/>
                </a:solidFill>
                <a:effectLst/>
                <a:uLnTx/>
                <a:uFillTx/>
                <a:latin typeface="Aptos" panose="02110004020202020204"/>
                <a:ea typeface="+mn-ea"/>
                <a:cs typeface="+mn-cs"/>
              </a:rPr>
              <a:t>Facilities – Labs &amp; Hospitals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white"/>
                </a:solidFill>
                <a:effectLst/>
                <a:uLnTx/>
                <a:uFillTx/>
                <a:latin typeface="Aptos" panose="02110004020202020204"/>
                <a:ea typeface="+mn-ea"/>
                <a:cs typeface="+mn-cs"/>
              </a:rPr>
              <a:t>Geography under surveillance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white"/>
                </a:solidFill>
                <a:effectLst/>
                <a:uLnTx/>
                <a:uFillTx/>
                <a:latin typeface="Aptos" panose="02110004020202020204"/>
                <a:ea typeface="+mn-ea"/>
                <a:cs typeface="+mn-cs"/>
              </a:rPr>
              <a:t>Human Resources conducting the surveillance</a:t>
            </a:r>
          </a:p>
        </p:txBody>
      </p:sp>
      <p:grpSp>
        <p:nvGrpSpPr>
          <p:cNvPr id="8" name="Group 7">
            <a:extLst>
              <a:ext uri="{FF2B5EF4-FFF2-40B4-BE49-F238E27FC236}">
                <a16:creationId xmlns:a16="http://schemas.microsoft.com/office/drawing/2014/main" id="{49A03E29-7EE0-4F9C-95C9-867EA25D4706}"/>
              </a:ext>
            </a:extLst>
          </p:cNvPr>
          <p:cNvGrpSpPr/>
          <p:nvPr/>
        </p:nvGrpSpPr>
        <p:grpSpPr>
          <a:xfrm>
            <a:off x="849159" y="1031966"/>
            <a:ext cx="9925973" cy="5495108"/>
            <a:chOff x="849159" y="749301"/>
            <a:chExt cx="10339541" cy="6108700"/>
          </a:xfrm>
        </p:grpSpPr>
        <p:pic>
          <p:nvPicPr>
            <p:cNvPr id="9" name="Picture 8">
              <a:extLst>
                <a:ext uri="{FF2B5EF4-FFF2-40B4-BE49-F238E27FC236}">
                  <a16:creationId xmlns:a16="http://schemas.microsoft.com/office/drawing/2014/main" id="{E5A90458-992B-1F49-9428-289C2504FBF0}"/>
                </a:ext>
              </a:extLst>
            </p:cNvPr>
            <p:cNvPicPr>
              <a:picLocks noChangeAspect="1"/>
            </p:cNvPicPr>
            <p:nvPr/>
          </p:nvPicPr>
          <p:blipFill rotWithShape="1">
            <a:blip r:embed="rId3">
              <a:extLst>
                <a:ext uri="{28A0092B-C50C-407E-A947-70E740481C1C}">
                  <a14:useLocalDpi xmlns:a14="http://schemas.microsoft.com/office/drawing/2010/main" val="0"/>
                </a:ext>
              </a:extLst>
            </a:blip>
            <a:srcRect l="1666" r="3125"/>
            <a:stretch/>
          </p:blipFill>
          <p:spPr>
            <a:xfrm>
              <a:off x="849159" y="749301"/>
              <a:ext cx="10339541" cy="6108700"/>
            </a:xfrm>
            <a:prstGeom prst="rect">
              <a:avLst/>
            </a:prstGeom>
          </p:spPr>
        </p:pic>
        <p:sp>
          <p:nvSpPr>
            <p:cNvPr id="10" name="Rectangle 3">
              <a:extLst>
                <a:ext uri="{FF2B5EF4-FFF2-40B4-BE49-F238E27FC236}">
                  <a16:creationId xmlns:a16="http://schemas.microsoft.com/office/drawing/2014/main" id="{451B0425-B2D9-4507-9951-1EE7180C0058}"/>
                </a:ext>
              </a:extLst>
            </p:cNvPr>
            <p:cNvSpPr/>
            <p:nvPr/>
          </p:nvSpPr>
          <p:spPr>
            <a:xfrm>
              <a:off x="854765" y="5464628"/>
              <a:ext cx="3314464" cy="711837"/>
            </a:xfrm>
            <a:custGeom>
              <a:avLst/>
              <a:gdLst>
                <a:gd name="connsiteX0" fmla="*/ 0 w 3269974"/>
                <a:gd name="connsiteY0" fmla="*/ 0 h 709944"/>
                <a:gd name="connsiteX1" fmla="*/ 3269974 w 3269974"/>
                <a:gd name="connsiteY1" fmla="*/ 0 h 709944"/>
                <a:gd name="connsiteX2" fmla="*/ 3269974 w 3269974"/>
                <a:gd name="connsiteY2" fmla="*/ 709944 h 709944"/>
                <a:gd name="connsiteX3" fmla="*/ 0 w 3269974"/>
                <a:gd name="connsiteY3" fmla="*/ 709944 h 709944"/>
                <a:gd name="connsiteX4" fmla="*/ 0 w 3269974"/>
                <a:gd name="connsiteY4" fmla="*/ 0 h 709944"/>
                <a:gd name="connsiteX0" fmla="*/ 0 w 3269974"/>
                <a:gd name="connsiteY0" fmla="*/ 0 h 709944"/>
                <a:gd name="connsiteX1" fmla="*/ 3240157 w 3269974"/>
                <a:gd name="connsiteY1" fmla="*/ 0 h 709944"/>
                <a:gd name="connsiteX2" fmla="*/ 3269974 w 3269974"/>
                <a:gd name="connsiteY2" fmla="*/ 709944 h 709944"/>
                <a:gd name="connsiteX3" fmla="*/ 0 w 3269974"/>
                <a:gd name="connsiteY3" fmla="*/ 709944 h 709944"/>
                <a:gd name="connsiteX4" fmla="*/ 0 w 3269974"/>
                <a:gd name="connsiteY4" fmla="*/ 0 h 709944"/>
                <a:gd name="connsiteX0" fmla="*/ 0 w 3269974"/>
                <a:gd name="connsiteY0" fmla="*/ 0 h 709944"/>
                <a:gd name="connsiteX1" fmla="*/ 3229271 w 3269974"/>
                <a:gd name="connsiteY1" fmla="*/ 38100 h 709944"/>
                <a:gd name="connsiteX2" fmla="*/ 3269974 w 3269974"/>
                <a:gd name="connsiteY2" fmla="*/ 709944 h 709944"/>
                <a:gd name="connsiteX3" fmla="*/ 0 w 3269974"/>
                <a:gd name="connsiteY3" fmla="*/ 709944 h 709944"/>
                <a:gd name="connsiteX4" fmla="*/ 0 w 3269974"/>
                <a:gd name="connsiteY4" fmla="*/ 0 h 709944"/>
                <a:gd name="connsiteX0" fmla="*/ 0 w 3269974"/>
                <a:gd name="connsiteY0" fmla="*/ 1893 h 711837"/>
                <a:gd name="connsiteX1" fmla="*/ 2998778 w 3269974"/>
                <a:gd name="connsiteY1" fmla="*/ 0 h 711837"/>
                <a:gd name="connsiteX2" fmla="*/ 3229271 w 3269974"/>
                <a:gd name="connsiteY2" fmla="*/ 39993 h 711837"/>
                <a:gd name="connsiteX3" fmla="*/ 3269974 w 3269974"/>
                <a:gd name="connsiteY3" fmla="*/ 711837 h 711837"/>
                <a:gd name="connsiteX4" fmla="*/ 0 w 3269974"/>
                <a:gd name="connsiteY4" fmla="*/ 711837 h 711837"/>
                <a:gd name="connsiteX5" fmla="*/ 0 w 3269974"/>
                <a:gd name="connsiteY5" fmla="*/ 1893 h 71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9974" h="711837">
                  <a:moveTo>
                    <a:pt x="0" y="1893"/>
                  </a:moveTo>
                  <a:lnTo>
                    <a:pt x="2998778" y="0"/>
                  </a:lnTo>
                  <a:lnTo>
                    <a:pt x="3229271" y="39993"/>
                  </a:lnTo>
                  <a:lnTo>
                    <a:pt x="3269974" y="711837"/>
                  </a:lnTo>
                  <a:lnTo>
                    <a:pt x="0" y="711837"/>
                  </a:lnTo>
                  <a:lnTo>
                    <a:pt x="0" y="1893"/>
                  </a:lnTo>
                  <a:close/>
                </a:path>
              </a:pathLst>
            </a:custGeom>
            <a:solidFill>
              <a:srgbClr val="FFF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Rounded Rectangle 10"/>
          <p:cNvSpPr/>
          <p:nvPr/>
        </p:nvSpPr>
        <p:spPr>
          <a:xfrm>
            <a:off x="1287425" y="2085229"/>
            <a:ext cx="9208008" cy="4267673"/>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Aptos" panose="02110004020202020204"/>
                <a:ea typeface="+mn-ea"/>
                <a:cs typeface="+mn-cs"/>
              </a:rPr>
              <a:t>Learnings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IN" sz="1800" b="0" i="0" u="none" strike="noStrike" kern="1200" cap="none" spc="0" normalizeH="0" baseline="0" noProof="0" dirty="0">
                <a:ln>
                  <a:noFill/>
                </a:ln>
                <a:solidFill>
                  <a:prstClr val="white"/>
                </a:solidFill>
                <a:effectLst/>
                <a:uLnTx/>
                <a:uFillTx/>
                <a:latin typeface="Aptos" panose="02110004020202020204"/>
                <a:ea typeface="+mn-ea"/>
                <a:cs typeface="+mn-cs"/>
              </a:rPr>
              <a:t>Surveillance needs keep changing, necessitating a flexible system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white"/>
                </a:solidFill>
                <a:effectLst/>
                <a:uLnTx/>
                <a:uFillTx/>
                <a:latin typeface="Aptos" panose="02110004020202020204"/>
                <a:ea typeface="+mn-ea"/>
                <a:cs typeface="+mn-cs"/>
              </a:rPr>
              <a:t>Diseases – Communicable/ NCD/Registries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white"/>
                </a:solidFill>
                <a:effectLst/>
                <a:uLnTx/>
                <a:uFillTx/>
                <a:latin typeface="Aptos" panose="02110004020202020204"/>
                <a:ea typeface="+mn-ea"/>
                <a:cs typeface="+mn-cs"/>
              </a:rPr>
              <a:t>Geography focus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white"/>
                </a:solidFill>
                <a:effectLst/>
                <a:uLnTx/>
                <a:uFillTx/>
                <a:latin typeface="Aptos" panose="02110004020202020204"/>
                <a:ea typeface="+mn-ea"/>
                <a:cs typeface="+mn-cs"/>
              </a:rPr>
              <a:t>Community - Facility–Lab linked surveillance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white"/>
                </a:solidFill>
                <a:effectLst/>
                <a:uLnTx/>
                <a:uFillTx/>
                <a:latin typeface="Aptos" panose="02110004020202020204"/>
                <a:ea typeface="+mn-ea"/>
                <a:cs typeface="+mn-cs"/>
              </a:rPr>
              <a:t>Changing protocols from time to time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white"/>
                </a:solidFill>
                <a:effectLst/>
                <a:uLnTx/>
                <a:uFillTx/>
                <a:latin typeface="Aptos" panose="02110004020202020204"/>
                <a:ea typeface="+mn-ea"/>
                <a:cs typeface="+mn-cs"/>
              </a:rPr>
              <a:t>Symptoms – Questions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white"/>
                </a:solidFill>
                <a:effectLst/>
                <a:uLnTx/>
                <a:uFillTx/>
                <a:latin typeface="Aptos" panose="02110004020202020204"/>
                <a:ea typeface="+mn-ea"/>
                <a:cs typeface="+mn-cs"/>
              </a:rPr>
              <a:t>Lab Tests – Type, Parameters, Samples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white"/>
                </a:solidFill>
                <a:effectLst/>
                <a:uLnTx/>
                <a:uFillTx/>
                <a:latin typeface="Aptos" panose="02110004020202020204"/>
                <a:ea typeface="+mn-ea"/>
                <a:cs typeface="+mn-cs"/>
              </a:rPr>
              <a:t>Automatic alerts are required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IN" sz="1800" b="0" i="0" u="none" strike="noStrike" kern="1200" cap="none" spc="0" normalizeH="0" baseline="0" noProof="0" dirty="0">
                <a:ln>
                  <a:noFill/>
                </a:ln>
                <a:solidFill>
                  <a:prstClr val="white"/>
                </a:solidFill>
                <a:effectLst/>
                <a:uLnTx/>
                <a:uFillTx/>
                <a:latin typeface="Aptos" panose="02110004020202020204"/>
                <a:ea typeface="+mn-ea"/>
                <a:cs typeface="+mn-cs"/>
              </a:rPr>
              <a:t>Single source of truth – Integrated with all </a:t>
            </a:r>
            <a:r>
              <a:rPr kumimoji="0" lang="en-IN" sz="1800" b="0" i="0" u="none" strike="noStrike" kern="1200" cap="none" spc="0" normalizeH="0" baseline="0" noProof="0" dirty="0" err="1">
                <a:ln>
                  <a:noFill/>
                </a:ln>
                <a:solidFill>
                  <a:prstClr val="white"/>
                </a:solidFill>
                <a:effectLst/>
                <a:uLnTx/>
                <a:uFillTx/>
                <a:latin typeface="Aptos" panose="02110004020202020204"/>
                <a:ea typeface="+mn-ea"/>
                <a:cs typeface="+mn-cs"/>
              </a:rPr>
              <a:t>national+state</a:t>
            </a:r>
            <a:r>
              <a:rPr kumimoji="0" lang="en-IN" sz="1800" b="0" i="0" u="none" strike="noStrike" kern="1200" cap="none" spc="0" normalizeH="0" baseline="0" noProof="0" dirty="0">
                <a:ln>
                  <a:noFill/>
                </a:ln>
                <a:solidFill>
                  <a:prstClr val="white"/>
                </a:solidFill>
                <a:effectLst/>
                <a:uLnTx/>
                <a:uFillTx/>
                <a:latin typeface="Aptos" panose="02110004020202020204"/>
                <a:ea typeface="+mn-ea"/>
                <a:cs typeface="+mn-cs"/>
              </a:rPr>
              <a:t> platforms</a:t>
            </a:r>
            <a:endParaRPr kumimoji="0" lang="en-IN" sz="20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100</a:t>
            </a:r>
            <a:endParaRPr lang="en-IN" sz="2200" dirty="0"/>
          </a:p>
        </p:txBody>
      </p:sp>
    </p:spTree>
    <p:extLst>
      <p:ext uri="{BB962C8B-B14F-4D97-AF65-F5344CB8AC3E}">
        <p14:creationId xmlns:p14="http://schemas.microsoft.com/office/powerpoint/2010/main" val="348673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45138C3-B61C-49F5-BCBB-3C72B32D26D3}"/>
              </a:ext>
            </a:extLst>
          </p:cNvPr>
          <p:cNvSpPr>
            <a:spLocks noGrp="1"/>
          </p:cNvSpPr>
          <p:nvPr>
            <p:ph type="title" idx="4294967295"/>
          </p:nvPr>
        </p:nvSpPr>
        <p:spPr>
          <a:xfrm>
            <a:off x="701040" y="583084"/>
            <a:ext cx="11207750" cy="457200"/>
          </a:xfrm>
          <a:ln>
            <a:noFill/>
          </a:ln>
        </p:spPr>
        <p:txBody>
          <a:bodyPr vert="horz" lIns="0" tIns="0" rIns="0" bIns="0" rtlCol="0" anchor="ctr" anchorCtr="0">
            <a:noAutofit/>
          </a:bodyPr>
          <a:lstStyle/>
          <a:p>
            <a:r>
              <a:rPr lang="en-US" sz="4000" b="1" dirty="0">
                <a:solidFill>
                  <a:srgbClr val="135B7B"/>
                </a:solidFill>
                <a:latin typeface="+mn-lt"/>
                <a:cs typeface="Arial" panose="020B0604020202020204" pitchFamily="34" charset="0"/>
              </a:rPr>
              <a:t>Chief Minister Office, Uttar Pradesh </a:t>
            </a:r>
            <a:br>
              <a:rPr lang="en-US" sz="4000" b="1" dirty="0">
                <a:solidFill>
                  <a:srgbClr val="135B7B"/>
                </a:solidFill>
                <a:latin typeface="+mn-lt"/>
                <a:cs typeface="Arial" panose="020B0604020202020204" pitchFamily="34" charset="0"/>
              </a:rPr>
            </a:br>
            <a:endParaRPr lang="en-IN" sz="4000" b="1" cap="none" dirty="0">
              <a:solidFill>
                <a:srgbClr val="135B7B"/>
              </a:solidFill>
              <a:latin typeface="+mn-lt"/>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241934" y="1413530"/>
            <a:ext cx="4077873" cy="5032778"/>
          </a:xfrm>
          <a:prstGeom prst="rect">
            <a:avLst/>
          </a:prstGeom>
        </p:spPr>
      </p:pic>
      <p:pic>
        <p:nvPicPr>
          <p:cNvPr id="4" name="Picture 3"/>
          <p:cNvPicPr>
            <a:picLocks noChangeAspect="1"/>
          </p:cNvPicPr>
          <p:nvPr/>
        </p:nvPicPr>
        <p:blipFill>
          <a:blip r:embed="rId4"/>
          <a:stretch>
            <a:fillRect/>
          </a:stretch>
        </p:blipFill>
        <p:spPr>
          <a:xfrm>
            <a:off x="6673744" y="1040284"/>
            <a:ext cx="4099735" cy="5414398"/>
          </a:xfrm>
          <a:prstGeom prst="rect">
            <a:avLst/>
          </a:prstGeom>
        </p:spPr>
      </p:pic>
      <p:sp>
        <p:nvSpPr>
          <p:cNvPr id="5" name="TextBox 4"/>
          <p:cNvSpPr txBox="1"/>
          <p:nvPr/>
        </p:nvSpPr>
        <p:spPr>
          <a:xfrm>
            <a:off x="701040" y="956330"/>
            <a:ext cx="51690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7030A0"/>
                </a:solidFill>
                <a:effectLst/>
                <a:uLnTx/>
                <a:uFillTx/>
                <a:latin typeface="Aptos" panose="02110004020202020204"/>
                <a:ea typeface="+mn-ea"/>
                <a:cs typeface="+mn-cs"/>
              </a:rPr>
              <a:t>Letter No. 133/C.M.-1/2022 dated 07 Dec 2022</a:t>
            </a:r>
          </a:p>
        </p:txBody>
      </p:sp>
      <p:sp>
        <p:nvSpPr>
          <p:cNvPr id="6" name="TextBox 5"/>
          <p:cNvSpPr txBox="1"/>
          <p:nvPr/>
        </p:nvSpPr>
        <p:spPr>
          <a:xfrm>
            <a:off x="6193105" y="956330"/>
            <a:ext cx="56114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7030A0"/>
                </a:solidFill>
                <a:effectLst/>
                <a:uLnTx/>
                <a:uFillTx/>
                <a:latin typeface="Aptos" panose="02110004020202020204"/>
                <a:ea typeface="+mn-ea"/>
                <a:cs typeface="+mn-cs"/>
              </a:rPr>
              <a:t>Letter No. C.M.-78/Five-5-2022 dated 17 Jan 2023</a:t>
            </a:r>
          </a:p>
        </p:txBody>
      </p:sp>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101</a:t>
            </a:r>
            <a:endParaRPr lang="en-IN" sz="2200" dirty="0"/>
          </a:p>
        </p:txBody>
      </p:sp>
    </p:spTree>
    <p:extLst>
      <p:ext uri="{BB962C8B-B14F-4D97-AF65-F5344CB8AC3E}">
        <p14:creationId xmlns:p14="http://schemas.microsoft.com/office/powerpoint/2010/main" val="34631525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idx="4294967295"/>
          </p:nvPr>
        </p:nvSpPr>
        <p:spPr>
          <a:xfrm>
            <a:off x="482600" y="134531"/>
            <a:ext cx="11226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000" b="1" i="0" u="none" strike="noStrike" kern="1200" cap="none" spc="0" normalizeH="0" baseline="0" noProof="0" dirty="0">
                <a:ln>
                  <a:noFill/>
                </a:ln>
                <a:solidFill>
                  <a:srgbClr val="135B7B"/>
                </a:solidFill>
                <a:effectLst/>
                <a:uLnTx/>
                <a:uFillTx/>
                <a:latin typeface="+mn-lt"/>
                <a:cs typeface="Arial" panose="020B0604020202020204" pitchFamily="34" charset="0"/>
              </a:rPr>
              <a:t>Communicable Notifiable Diseases</a:t>
            </a:r>
          </a:p>
        </p:txBody>
      </p:sp>
      <p:sp>
        <p:nvSpPr>
          <p:cNvPr id="6" name="Rounded Rectangle 5"/>
          <p:cNvSpPr/>
          <p:nvPr/>
        </p:nvSpPr>
        <p:spPr>
          <a:xfrm>
            <a:off x="848659" y="1742440"/>
            <a:ext cx="1902714" cy="54864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Malaria</a:t>
            </a:r>
          </a:p>
        </p:txBody>
      </p:sp>
      <p:sp>
        <p:nvSpPr>
          <p:cNvPr id="7" name="Rounded Rectangle 6"/>
          <p:cNvSpPr/>
          <p:nvPr/>
        </p:nvSpPr>
        <p:spPr>
          <a:xfrm>
            <a:off x="3903272" y="1607527"/>
            <a:ext cx="1699260" cy="86868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Rapid Diagnostic Kit (RDT)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BS/PBS/Slide test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QBC</a:t>
            </a:r>
          </a:p>
        </p:txBody>
      </p:sp>
      <p:sp>
        <p:nvSpPr>
          <p:cNvPr id="8" name="Rounded Rectangle 7"/>
          <p:cNvSpPr/>
          <p:nvPr/>
        </p:nvSpPr>
        <p:spPr>
          <a:xfrm>
            <a:off x="6841202" y="1695714"/>
            <a:ext cx="1825722" cy="70866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Fever less than 7 days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Altered Sensorium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Chills</a:t>
            </a:r>
          </a:p>
        </p:txBody>
      </p:sp>
      <p:cxnSp>
        <p:nvCxnSpPr>
          <p:cNvPr id="9" name="Straight Arrow Connector 8"/>
          <p:cNvCxnSpPr/>
          <p:nvPr/>
        </p:nvCxnSpPr>
        <p:spPr>
          <a:xfrm flipV="1">
            <a:off x="2663296" y="2028119"/>
            <a:ext cx="1225742" cy="762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5602532" y="2024309"/>
            <a:ext cx="1225742" cy="762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15" name="Rounded Rectangle 14"/>
          <p:cNvSpPr/>
          <p:nvPr/>
        </p:nvSpPr>
        <p:spPr>
          <a:xfrm>
            <a:off x="912286" y="993291"/>
            <a:ext cx="1684020" cy="491706"/>
          </a:xfrm>
          <a:prstGeom prst="roundRect">
            <a:avLst/>
          </a:prstGeom>
          <a:solidFill>
            <a:schemeClr val="accent3">
              <a:lumMod val="5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white"/>
                </a:solidFill>
                <a:effectLst/>
                <a:uLnTx/>
                <a:uFillTx/>
                <a:latin typeface="Calibri" panose="020F0502020204030204"/>
                <a:ea typeface="+mn-ea"/>
                <a:cs typeface="+mn-cs"/>
              </a:rPr>
              <a:t>Disease</a:t>
            </a:r>
          </a:p>
        </p:txBody>
      </p:sp>
      <p:sp>
        <p:nvSpPr>
          <p:cNvPr id="16" name="Rounded Rectangle 15"/>
          <p:cNvSpPr/>
          <p:nvPr/>
        </p:nvSpPr>
        <p:spPr>
          <a:xfrm>
            <a:off x="3843318" y="1001820"/>
            <a:ext cx="1684020" cy="491706"/>
          </a:xfrm>
          <a:prstGeom prst="roundRect">
            <a:avLst/>
          </a:prstGeom>
          <a:solidFill>
            <a:srgbClr val="FFC000"/>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rPr>
              <a:t>Tests</a:t>
            </a:r>
          </a:p>
        </p:txBody>
      </p:sp>
      <p:sp>
        <p:nvSpPr>
          <p:cNvPr id="17" name="Rounded Rectangle 16"/>
          <p:cNvSpPr/>
          <p:nvPr/>
        </p:nvSpPr>
        <p:spPr>
          <a:xfrm>
            <a:off x="6757382" y="994442"/>
            <a:ext cx="1684020" cy="491706"/>
          </a:xfrm>
          <a:prstGeom prst="roundRect">
            <a:avLst/>
          </a:prstGeom>
          <a:solidFill>
            <a:schemeClr val="tx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rPr>
              <a:t>Symptoms</a:t>
            </a:r>
          </a:p>
        </p:txBody>
      </p:sp>
      <p:sp>
        <p:nvSpPr>
          <p:cNvPr id="18" name="Rounded Rectangle 17"/>
          <p:cNvSpPr/>
          <p:nvPr/>
        </p:nvSpPr>
        <p:spPr>
          <a:xfrm>
            <a:off x="9643069" y="1001820"/>
            <a:ext cx="1684020" cy="491706"/>
          </a:xfrm>
          <a:prstGeom prst="round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rPr>
              <a:t>Questions</a:t>
            </a:r>
          </a:p>
        </p:txBody>
      </p:sp>
      <p:sp>
        <p:nvSpPr>
          <p:cNvPr id="19" name="Rounded Rectangle 18"/>
          <p:cNvSpPr/>
          <p:nvPr/>
        </p:nvSpPr>
        <p:spPr>
          <a:xfrm>
            <a:off x="921719" y="2869107"/>
            <a:ext cx="1729740" cy="54864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t>Dengue</a:t>
            </a:r>
          </a:p>
        </p:txBody>
      </p:sp>
      <p:sp>
        <p:nvSpPr>
          <p:cNvPr id="20" name="Rounded Rectangle 19"/>
          <p:cNvSpPr/>
          <p:nvPr/>
        </p:nvSpPr>
        <p:spPr>
          <a:xfrm>
            <a:off x="3889206" y="2547288"/>
            <a:ext cx="1699260" cy="128778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IgM ELISA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PCR (Qualitative)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IgG Elisa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NS1 Elisa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NS1 RDT/Antigen Serotyping</a:t>
            </a:r>
          </a:p>
        </p:txBody>
      </p:sp>
      <p:sp>
        <p:nvSpPr>
          <p:cNvPr id="21" name="Rounded Rectangle 20"/>
          <p:cNvSpPr/>
          <p:nvPr/>
        </p:nvSpPr>
        <p:spPr>
          <a:xfrm>
            <a:off x="6845183" y="2658464"/>
            <a:ext cx="1699260" cy="954272"/>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Bleeding, Rash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Fever less than 7 days Altered Sensorium</a:t>
            </a:r>
          </a:p>
        </p:txBody>
      </p:sp>
      <p:cxnSp>
        <p:nvCxnSpPr>
          <p:cNvPr id="22" name="Straight Arrow Connector 21"/>
          <p:cNvCxnSpPr/>
          <p:nvPr/>
        </p:nvCxnSpPr>
        <p:spPr>
          <a:xfrm flipV="1">
            <a:off x="2664751" y="3143427"/>
            <a:ext cx="1225742" cy="762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5587179" y="3151047"/>
            <a:ext cx="1225742" cy="762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24" name="Rounded Rectangle 23"/>
          <p:cNvSpPr/>
          <p:nvPr/>
        </p:nvSpPr>
        <p:spPr>
          <a:xfrm>
            <a:off x="904666" y="4006680"/>
            <a:ext cx="1729740" cy="54864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t>Chikungunya</a:t>
            </a:r>
          </a:p>
        </p:txBody>
      </p:sp>
      <p:sp>
        <p:nvSpPr>
          <p:cNvPr id="25" name="Rounded Rectangle 24"/>
          <p:cNvSpPr/>
          <p:nvPr/>
        </p:nvSpPr>
        <p:spPr>
          <a:xfrm>
            <a:off x="3911897" y="3930549"/>
            <a:ext cx="1699260" cy="70104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IgM ELISA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PCR (Qualitative)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NS1 Elisa</a:t>
            </a:r>
          </a:p>
        </p:txBody>
      </p:sp>
      <p:sp>
        <p:nvSpPr>
          <p:cNvPr id="26" name="Rounded Rectangle 25"/>
          <p:cNvSpPr/>
          <p:nvPr/>
        </p:nvSpPr>
        <p:spPr>
          <a:xfrm>
            <a:off x="6795482" y="3847132"/>
            <a:ext cx="1871442" cy="846504"/>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Fever less than 7 days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Joint pain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Altered Sensorium</a:t>
            </a:r>
          </a:p>
        </p:txBody>
      </p:sp>
      <p:cxnSp>
        <p:nvCxnSpPr>
          <p:cNvPr id="27" name="Straight Arrow Connector 26"/>
          <p:cNvCxnSpPr>
            <a:stCxn id="24" idx="3"/>
            <a:endCxn id="25" idx="1"/>
          </p:cNvCxnSpPr>
          <p:nvPr/>
        </p:nvCxnSpPr>
        <p:spPr>
          <a:xfrm>
            <a:off x="2634406" y="4281000"/>
            <a:ext cx="1277491" cy="69"/>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5" idx="3"/>
            <a:endCxn id="26" idx="1"/>
          </p:cNvCxnSpPr>
          <p:nvPr/>
        </p:nvCxnSpPr>
        <p:spPr>
          <a:xfrm flipV="1">
            <a:off x="5611157" y="4270384"/>
            <a:ext cx="1184325" cy="10685"/>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930793" y="4824185"/>
            <a:ext cx="1729740" cy="66294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t>Japanese Encephalitis</a:t>
            </a:r>
          </a:p>
        </p:txBody>
      </p:sp>
      <p:sp>
        <p:nvSpPr>
          <p:cNvPr id="30" name="Rounded Rectangle 29"/>
          <p:cNvSpPr/>
          <p:nvPr/>
        </p:nvSpPr>
        <p:spPr>
          <a:xfrm>
            <a:off x="3884685" y="4834052"/>
            <a:ext cx="1699260" cy="70866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IgM ELISA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PCR (Qualitative)</a:t>
            </a:r>
          </a:p>
        </p:txBody>
      </p:sp>
      <p:sp>
        <p:nvSpPr>
          <p:cNvPr id="31" name="Rounded Rectangle 30"/>
          <p:cNvSpPr/>
          <p:nvPr/>
        </p:nvSpPr>
        <p:spPr>
          <a:xfrm>
            <a:off x="6846197" y="4834052"/>
            <a:ext cx="1835414" cy="70866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Fever less than 7 days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Altered Sensorium</a:t>
            </a:r>
          </a:p>
        </p:txBody>
      </p:sp>
      <p:cxnSp>
        <p:nvCxnSpPr>
          <p:cNvPr id="32" name="Straight Arrow Connector 31"/>
          <p:cNvCxnSpPr/>
          <p:nvPr/>
        </p:nvCxnSpPr>
        <p:spPr>
          <a:xfrm flipV="1">
            <a:off x="2622502" y="5177884"/>
            <a:ext cx="1225742" cy="762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5534403" y="5133869"/>
            <a:ext cx="1348316" cy="762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34" name="Rounded Rectangle 33"/>
          <p:cNvSpPr/>
          <p:nvPr/>
        </p:nvSpPr>
        <p:spPr>
          <a:xfrm>
            <a:off x="912286" y="5763624"/>
            <a:ext cx="1729740" cy="54864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Scrub typhus</a:t>
            </a:r>
          </a:p>
        </p:txBody>
      </p:sp>
      <p:sp>
        <p:nvSpPr>
          <p:cNvPr id="35" name="Rounded Rectangle 34"/>
          <p:cNvSpPr/>
          <p:nvPr/>
        </p:nvSpPr>
        <p:spPr>
          <a:xfrm>
            <a:off x="3911898" y="5758251"/>
            <a:ext cx="1699260" cy="70866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IgM ELISA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PCR (Qualitative)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Weil </a:t>
            </a:r>
            <a:r>
              <a:rPr kumimoji="0" lang="en-IN" sz="1200" b="0" i="0" u="none" strike="noStrike" kern="1200" cap="none" spc="0" normalizeH="0" baseline="0" noProof="0" dirty="0" err="1">
                <a:ln>
                  <a:noFill/>
                </a:ln>
                <a:solidFill>
                  <a:prstClr val="black"/>
                </a:solidFill>
                <a:effectLst/>
                <a:uLnTx/>
                <a:uFillTx/>
                <a:latin typeface="Calibri" panose="020F0502020204030204"/>
                <a:ea typeface="+mn-ea"/>
                <a:cs typeface="+mn-cs"/>
              </a:rPr>
              <a:t>felix</a:t>
            </a: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Rounded Rectangle 35"/>
          <p:cNvSpPr/>
          <p:nvPr/>
        </p:nvSpPr>
        <p:spPr>
          <a:xfrm>
            <a:off x="6830564" y="5777174"/>
            <a:ext cx="1862870" cy="70866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Fever less than 7 days Rash</a:t>
            </a:r>
          </a:p>
        </p:txBody>
      </p:sp>
      <p:cxnSp>
        <p:nvCxnSpPr>
          <p:cNvPr id="37" name="Straight Arrow Connector 36"/>
          <p:cNvCxnSpPr/>
          <p:nvPr/>
        </p:nvCxnSpPr>
        <p:spPr>
          <a:xfrm flipV="1">
            <a:off x="2634406" y="6051753"/>
            <a:ext cx="1225742" cy="762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5611158" y="6078848"/>
            <a:ext cx="1225742" cy="762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39" name="Rounded Rectangle 38"/>
          <p:cNvSpPr/>
          <p:nvPr/>
        </p:nvSpPr>
        <p:spPr>
          <a:xfrm>
            <a:off x="9670965" y="1599988"/>
            <a:ext cx="1699260" cy="4984417"/>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1. Do you have Fever?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2. If yes, How many days?</a:t>
            </a:r>
          </a:p>
        </p:txBody>
      </p:sp>
      <p:sp>
        <p:nvSpPr>
          <p:cNvPr id="40" name="Right Brace 39"/>
          <p:cNvSpPr/>
          <p:nvPr/>
        </p:nvSpPr>
        <p:spPr>
          <a:xfrm>
            <a:off x="8691850" y="1991727"/>
            <a:ext cx="854960" cy="4317804"/>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val 40"/>
          <p:cNvSpPr/>
          <p:nvPr/>
        </p:nvSpPr>
        <p:spPr>
          <a:xfrm>
            <a:off x="325181" y="1812786"/>
            <a:ext cx="370936"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42" name="Oval 41"/>
          <p:cNvSpPr/>
          <p:nvPr/>
        </p:nvSpPr>
        <p:spPr>
          <a:xfrm>
            <a:off x="335799" y="2949250"/>
            <a:ext cx="370936"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43" name="Oval 42"/>
          <p:cNvSpPr/>
          <p:nvPr/>
        </p:nvSpPr>
        <p:spPr>
          <a:xfrm>
            <a:off x="350319" y="4043772"/>
            <a:ext cx="370936"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44" name="Oval 43"/>
          <p:cNvSpPr/>
          <p:nvPr/>
        </p:nvSpPr>
        <p:spPr>
          <a:xfrm>
            <a:off x="371625" y="4979320"/>
            <a:ext cx="370936"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45" name="Oval 44"/>
          <p:cNvSpPr/>
          <p:nvPr/>
        </p:nvSpPr>
        <p:spPr>
          <a:xfrm>
            <a:off x="371625" y="5826858"/>
            <a:ext cx="370936"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4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102</a:t>
            </a:r>
            <a:endParaRPr lang="en-IN" sz="2200" dirty="0"/>
          </a:p>
        </p:txBody>
      </p:sp>
    </p:spTree>
    <p:extLst>
      <p:ext uri="{BB962C8B-B14F-4D97-AF65-F5344CB8AC3E}">
        <p14:creationId xmlns:p14="http://schemas.microsoft.com/office/powerpoint/2010/main" val="30444414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4"/>
          <p:cNvSpPr txBox="1">
            <a:spLocks noGrp="1"/>
          </p:cNvSpPr>
          <p:nvPr>
            <p:ph type="title" idx="4294967295"/>
          </p:nvPr>
        </p:nvSpPr>
        <p:spPr>
          <a:xfrm>
            <a:off x="198376" y="211209"/>
            <a:ext cx="11226800" cy="7080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000" b="1" i="0" u="none" strike="noStrike" kern="1200" cap="none" spc="0" normalizeH="0" baseline="0" noProof="0" dirty="0">
                <a:ln>
                  <a:noFill/>
                </a:ln>
                <a:solidFill>
                  <a:srgbClr val="135B7B"/>
                </a:solidFill>
                <a:effectLst/>
                <a:uLnTx/>
                <a:uFillTx/>
                <a:latin typeface="+mn-lt"/>
                <a:cs typeface="Arial" panose="020B0604020202020204" pitchFamily="34" charset="0"/>
              </a:rPr>
              <a:t>Communicable Notifiable Diseases</a:t>
            </a:r>
          </a:p>
        </p:txBody>
      </p:sp>
      <p:sp>
        <p:nvSpPr>
          <p:cNvPr id="7" name="Rounded Rectangle 6"/>
          <p:cNvSpPr/>
          <p:nvPr/>
        </p:nvSpPr>
        <p:spPr>
          <a:xfrm>
            <a:off x="725050" y="1054254"/>
            <a:ext cx="1684020" cy="491706"/>
          </a:xfrm>
          <a:prstGeom prst="roundRect">
            <a:avLst/>
          </a:prstGeom>
          <a:solidFill>
            <a:schemeClr val="accent3">
              <a:lumMod val="5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white"/>
                </a:solidFill>
                <a:effectLst/>
                <a:uLnTx/>
                <a:uFillTx/>
                <a:latin typeface="Calibri" panose="020F0502020204030204"/>
                <a:ea typeface="+mn-ea"/>
                <a:cs typeface="+mn-cs"/>
              </a:rPr>
              <a:t>Disease</a:t>
            </a:r>
          </a:p>
        </p:txBody>
      </p:sp>
      <p:sp>
        <p:nvSpPr>
          <p:cNvPr id="8" name="Rounded Rectangle 7"/>
          <p:cNvSpPr/>
          <p:nvPr/>
        </p:nvSpPr>
        <p:spPr>
          <a:xfrm>
            <a:off x="3656082" y="1062783"/>
            <a:ext cx="1684020" cy="491706"/>
          </a:xfrm>
          <a:prstGeom prst="roundRect">
            <a:avLst/>
          </a:prstGeom>
          <a:solidFill>
            <a:srgbClr val="FFC000"/>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rPr>
              <a:t>Tests</a:t>
            </a:r>
          </a:p>
        </p:txBody>
      </p:sp>
      <p:sp>
        <p:nvSpPr>
          <p:cNvPr id="9" name="Rounded Rectangle 8"/>
          <p:cNvSpPr/>
          <p:nvPr/>
        </p:nvSpPr>
        <p:spPr>
          <a:xfrm>
            <a:off x="6570146" y="1055405"/>
            <a:ext cx="1684020" cy="491706"/>
          </a:xfrm>
          <a:prstGeom prst="roundRect">
            <a:avLst/>
          </a:prstGeom>
          <a:solidFill>
            <a:schemeClr val="tx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rPr>
              <a:t>Symptoms</a:t>
            </a:r>
          </a:p>
        </p:txBody>
      </p:sp>
      <p:sp>
        <p:nvSpPr>
          <p:cNvPr id="10" name="Rounded Rectangle 9"/>
          <p:cNvSpPr/>
          <p:nvPr/>
        </p:nvSpPr>
        <p:spPr>
          <a:xfrm>
            <a:off x="9455833" y="1062783"/>
            <a:ext cx="1684020" cy="491706"/>
          </a:xfrm>
          <a:prstGeom prst="round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rPr>
              <a:t>Questions</a:t>
            </a:r>
          </a:p>
        </p:txBody>
      </p:sp>
      <p:sp>
        <p:nvSpPr>
          <p:cNvPr id="11" name="Rounded Rectangle 10"/>
          <p:cNvSpPr/>
          <p:nvPr/>
        </p:nvSpPr>
        <p:spPr>
          <a:xfrm>
            <a:off x="748999" y="1827331"/>
            <a:ext cx="1729740" cy="54864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Leptospirosis</a:t>
            </a:r>
          </a:p>
        </p:txBody>
      </p:sp>
      <p:sp>
        <p:nvSpPr>
          <p:cNvPr id="12" name="Rounded Rectangle 11"/>
          <p:cNvSpPr/>
          <p:nvPr/>
        </p:nvSpPr>
        <p:spPr>
          <a:xfrm>
            <a:off x="3710511" y="1814338"/>
            <a:ext cx="1699260" cy="70866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IgM ELISA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PCR (Qualitative)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MAT</a:t>
            </a:r>
          </a:p>
        </p:txBody>
      </p:sp>
      <p:sp>
        <p:nvSpPr>
          <p:cNvPr id="13" name="Rounded Rectangle 12"/>
          <p:cNvSpPr/>
          <p:nvPr/>
        </p:nvSpPr>
        <p:spPr>
          <a:xfrm>
            <a:off x="6641543" y="1834629"/>
            <a:ext cx="1846854" cy="70866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Jaundice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Fever less than 7 days</a:t>
            </a:r>
          </a:p>
        </p:txBody>
      </p:sp>
      <p:cxnSp>
        <p:nvCxnSpPr>
          <p:cNvPr id="14" name="Straight Arrow Connector 13"/>
          <p:cNvCxnSpPr/>
          <p:nvPr/>
        </p:nvCxnSpPr>
        <p:spPr>
          <a:xfrm flipV="1">
            <a:off x="2463499" y="2161048"/>
            <a:ext cx="1225742" cy="762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415801" y="2181339"/>
            <a:ext cx="1225742" cy="762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9492438" y="1814337"/>
            <a:ext cx="1699260" cy="4494469"/>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1. Do you have Fever?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2. If yes, How many days?</a:t>
            </a:r>
          </a:p>
        </p:txBody>
      </p:sp>
      <p:sp>
        <p:nvSpPr>
          <p:cNvPr id="17" name="Rounded Rectangle 16"/>
          <p:cNvSpPr/>
          <p:nvPr/>
        </p:nvSpPr>
        <p:spPr>
          <a:xfrm>
            <a:off x="799599" y="3033812"/>
            <a:ext cx="1729740" cy="66294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Kala Azar</a:t>
            </a:r>
          </a:p>
        </p:txBody>
      </p:sp>
      <p:sp>
        <p:nvSpPr>
          <p:cNvPr id="18" name="Rounded Rectangle 17"/>
          <p:cNvSpPr/>
          <p:nvPr/>
        </p:nvSpPr>
        <p:spPr>
          <a:xfrm>
            <a:off x="3650986" y="3004096"/>
            <a:ext cx="1699260" cy="70866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Rapid Diagnostic Kit (RDT)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IFAT</a:t>
            </a:r>
          </a:p>
        </p:txBody>
      </p:sp>
      <p:sp>
        <p:nvSpPr>
          <p:cNvPr id="19" name="Rounded Rectangle 18"/>
          <p:cNvSpPr/>
          <p:nvPr/>
        </p:nvSpPr>
        <p:spPr>
          <a:xfrm>
            <a:off x="6690415" y="3011095"/>
            <a:ext cx="1699260" cy="70866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Fever &gt; 2 weeks</a:t>
            </a:r>
          </a:p>
        </p:txBody>
      </p:sp>
      <p:sp>
        <p:nvSpPr>
          <p:cNvPr id="20" name="Rounded Rectangle 19"/>
          <p:cNvSpPr/>
          <p:nvPr/>
        </p:nvSpPr>
        <p:spPr>
          <a:xfrm>
            <a:off x="799599" y="4182756"/>
            <a:ext cx="1729740" cy="66294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Hepatitis B</a:t>
            </a:r>
          </a:p>
        </p:txBody>
      </p:sp>
      <p:sp>
        <p:nvSpPr>
          <p:cNvPr id="21" name="Rounded Rectangle 20"/>
          <p:cNvSpPr/>
          <p:nvPr/>
        </p:nvSpPr>
        <p:spPr>
          <a:xfrm>
            <a:off x="3647610" y="4000374"/>
            <a:ext cx="1699260" cy="105918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TRUENAT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RDT (</a:t>
            </a:r>
            <a:r>
              <a:rPr kumimoji="0" lang="en-IN" sz="1200" b="0" i="0" u="none" strike="noStrike" kern="1200" cap="none" spc="0" normalizeH="0" baseline="0" noProof="0" dirty="0" err="1">
                <a:ln>
                  <a:noFill/>
                </a:ln>
                <a:solidFill>
                  <a:prstClr val="black"/>
                </a:solidFill>
                <a:effectLst/>
                <a:uLnTx/>
                <a:uFillTx/>
                <a:latin typeface="Calibri" panose="020F0502020204030204"/>
                <a:ea typeface="+mn-ea"/>
                <a:cs typeface="+mn-cs"/>
              </a:rPr>
              <a:t>HBsAg</a:t>
            </a: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err="1">
                <a:ln>
                  <a:noFill/>
                </a:ln>
                <a:solidFill>
                  <a:prstClr val="black"/>
                </a:solidFill>
                <a:effectLst/>
                <a:uLnTx/>
                <a:uFillTx/>
                <a:latin typeface="Calibri" panose="020F0502020204030204"/>
                <a:ea typeface="+mn-ea"/>
                <a:cs typeface="+mn-cs"/>
              </a:rPr>
              <a:t>HBeAb</a:t>
            </a: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err="1">
                <a:ln>
                  <a:noFill/>
                </a:ln>
                <a:solidFill>
                  <a:prstClr val="black"/>
                </a:solidFill>
                <a:effectLst/>
                <a:uLnTx/>
                <a:uFillTx/>
                <a:latin typeface="Calibri" panose="020F0502020204030204"/>
                <a:ea typeface="+mn-ea"/>
                <a:cs typeface="+mn-cs"/>
              </a:rPr>
              <a:t>HBcIgM</a:t>
            </a: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 Elisa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PCR (Quantitative)</a:t>
            </a:r>
          </a:p>
        </p:txBody>
      </p:sp>
      <p:sp>
        <p:nvSpPr>
          <p:cNvPr id="22" name="Rounded Rectangle 21"/>
          <p:cNvSpPr/>
          <p:nvPr/>
        </p:nvSpPr>
        <p:spPr>
          <a:xfrm>
            <a:off x="6675175" y="4182756"/>
            <a:ext cx="1699260" cy="70866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Fever with jaundice</a:t>
            </a:r>
          </a:p>
        </p:txBody>
      </p:sp>
      <p:sp>
        <p:nvSpPr>
          <p:cNvPr id="23" name="Rounded Rectangle 22"/>
          <p:cNvSpPr/>
          <p:nvPr/>
        </p:nvSpPr>
        <p:spPr>
          <a:xfrm>
            <a:off x="799599" y="5424741"/>
            <a:ext cx="1729740" cy="66294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Hepatitis C</a:t>
            </a:r>
          </a:p>
        </p:txBody>
      </p:sp>
      <p:sp>
        <p:nvSpPr>
          <p:cNvPr id="24" name="Rounded Rectangle 23"/>
          <p:cNvSpPr/>
          <p:nvPr/>
        </p:nvSpPr>
        <p:spPr>
          <a:xfrm>
            <a:off x="3647610" y="5188666"/>
            <a:ext cx="1699260" cy="112014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TRUENAT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Rapid Diagnostic Kit (RDT)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Anti-HCV IgM Elisa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PCR (Quantitative)</a:t>
            </a:r>
          </a:p>
        </p:txBody>
      </p:sp>
      <p:sp>
        <p:nvSpPr>
          <p:cNvPr id="25" name="Rounded Rectangle 24"/>
          <p:cNvSpPr/>
          <p:nvPr/>
        </p:nvSpPr>
        <p:spPr>
          <a:xfrm>
            <a:off x="6675175" y="5424741"/>
            <a:ext cx="1699260" cy="70866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Fever with jaundice</a:t>
            </a:r>
          </a:p>
        </p:txBody>
      </p:sp>
      <p:cxnSp>
        <p:nvCxnSpPr>
          <p:cNvPr id="26" name="Straight Arrow Connector 25"/>
          <p:cNvCxnSpPr/>
          <p:nvPr/>
        </p:nvCxnSpPr>
        <p:spPr>
          <a:xfrm flipV="1">
            <a:off x="2533299" y="3357662"/>
            <a:ext cx="1114311" cy="762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2529339" y="4488047"/>
            <a:ext cx="1114311" cy="762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2536675" y="5741116"/>
            <a:ext cx="1114311" cy="762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335467" y="3331061"/>
            <a:ext cx="1348316" cy="762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5339229" y="4529466"/>
            <a:ext cx="1348316" cy="762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5346870" y="5793127"/>
            <a:ext cx="1348316" cy="762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198376" y="3245523"/>
            <a:ext cx="370936"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7</a:t>
            </a:r>
          </a:p>
        </p:txBody>
      </p:sp>
      <p:sp>
        <p:nvSpPr>
          <p:cNvPr id="33" name="Oval 32"/>
          <p:cNvSpPr/>
          <p:nvPr/>
        </p:nvSpPr>
        <p:spPr>
          <a:xfrm>
            <a:off x="198919" y="4364557"/>
            <a:ext cx="370936"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8</a:t>
            </a:r>
          </a:p>
        </p:txBody>
      </p:sp>
      <p:sp>
        <p:nvSpPr>
          <p:cNvPr id="34" name="Oval 33"/>
          <p:cNvSpPr/>
          <p:nvPr/>
        </p:nvSpPr>
        <p:spPr>
          <a:xfrm>
            <a:off x="188437" y="5568587"/>
            <a:ext cx="370936"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9</a:t>
            </a:r>
          </a:p>
        </p:txBody>
      </p:sp>
      <p:sp>
        <p:nvSpPr>
          <p:cNvPr id="53" name="Oval 52"/>
          <p:cNvSpPr/>
          <p:nvPr/>
        </p:nvSpPr>
        <p:spPr>
          <a:xfrm>
            <a:off x="192097" y="1930745"/>
            <a:ext cx="370936" cy="345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
        <p:nvSpPr>
          <p:cNvPr id="54" name="Right Brace 53"/>
          <p:cNvSpPr/>
          <p:nvPr/>
        </p:nvSpPr>
        <p:spPr>
          <a:xfrm>
            <a:off x="8612775" y="2161048"/>
            <a:ext cx="814580" cy="363970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103</a:t>
            </a:r>
            <a:endParaRPr lang="en-IN" sz="2200" dirty="0"/>
          </a:p>
        </p:txBody>
      </p:sp>
    </p:spTree>
    <p:extLst>
      <p:ext uri="{BB962C8B-B14F-4D97-AF65-F5344CB8AC3E}">
        <p14:creationId xmlns:p14="http://schemas.microsoft.com/office/powerpoint/2010/main" val="1124046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14760" y="1550629"/>
            <a:ext cx="1684020" cy="491706"/>
          </a:xfrm>
          <a:prstGeom prst="roundRect">
            <a:avLst/>
          </a:prstGeom>
          <a:solidFill>
            <a:schemeClr val="accent3">
              <a:lumMod val="5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white"/>
                </a:solidFill>
                <a:effectLst/>
                <a:uLnTx/>
                <a:uFillTx/>
                <a:latin typeface="Calibri" panose="020F0502020204030204"/>
                <a:ea typeface="+mn-ea"/>
                <a:cs typeface="+mn-cs"/>
              </a:rPr>
              <a:t>Disease</a:t>
            </a:r>
          </a:p>
        </p:txBody>
      </p:sp>
      <p:sp>
        <p:nvSpPr>
          <p:cNvPr id="7" name="Rounded Rectangle 6"/>
          <p:cNvSpPr/>
          <p:nvPr/>
        </p:nvSpPr>
        <p:spPr>
          <a:xfrm>
            <a:off x="3949997" y="1559158"/>
            <a:ext cx="1684020" cy="491706"/>
          </a:xfrm>
          <a:prstGeom prst="roundRect">
            <a:avLst/>
          </a:prstGeom>
          <a:solidFill>
            <a:srgbClr val="FFC000"/>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rPr>
              <a:t>Tests</a:t>
            </a:r>
          </a:p>
        </p:txBody>
      </p:sp>
      <p:sp>
        <p:nvSpPr>
          <p:cNvPr id="8" name="Rounded Rectangle 7"/>
          <p:cNvSpPr/>
          <p:nvPr/>
        </p:nvSpPr>
        <p:spPr>
          <a:xfrm>
            <a:off x="6959856" y="1551780"/>
            <a:ext cx="1684020" cy="491706"/>
          </a:xfrm>
          <a:prstGeom prst="roundRect">
            <a:avLst/>
          </a:prstGeom>
          <a:solidFill>
            <a:schemeClr val="tx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rPr>
              <a:t>Symptoms</a:t>
            </a:r>
          </a:p>
        </p:txBody>
      </p:sp>
      <p:sp>
        <p:nvSpPr>
          <p:cNvPr id="9" name="Rounded Rectangle 8"/>
          <p:cNvSpPr/>
          <p:nvPr/>
        </p:nvSpPr>
        <p:spPr>
          <a:xfrm>
            <a:off x="9845543" y="1559158"/>
            <a:ext cx="1684020" cy="491706"/>
          </a:xfrm>
          <a:prstGeom prst="round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rPr>
              <a:t>Questions</a:t>
            </a:r>
          </a:p>
        </p:txBody>
      </p:sp>
      <p:sp>
        <p:nvSpPr>
          <p:cNvPr id="13" name="Rounded Rectangle 12"/>
          <p:cNvSpPr/>
          <p:nvPr/>
        </p:nvSpPr>
        <p:spPr>
          <a:xfrm>
            <a:off x="1045813" y="4550966"/>
            <a:ext cx="1729740" cy="54864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t>Filaria</a:t>
            </a:r>
          </a:p>
        </p:txBody>
      </p:sp>
      <p:sp>
        <p:nvSpPr>
          <p:cNvPr id="14" name="Rounded Rectangle 13"/>
          <p:cNvSpPr/>
          <p:nvPr/>
        </p:nvSpPr>
        <p:spPr>
          <a:xfrm>
            <a:off x="3946924" y="4448348"/>
            <a:ext cx="1685968" cy="968384"/>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PCR (Qualitative)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err="1">
                <a:ln>
                  <a:noFill/>
                </a:ln>
                <a:solidFill>
                  <a:prstClr val="black"/>
                </a:solidFill>
                <a:effectLst/>
                <a:uLnTx/>
                <a:uFillTx/>
                <a:latin typeface="Calibri" panose="020F0502020204030204"/>
                <a:ea typeface="+mn-ea"/>
                <a:cs typeface="+mn-cs"/>
              </a:rPr>
              <a:t>Slideexamination</a:t>
            </a: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/Microscopy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FTS</a:t>
            </a:r>
          </a:p>
        </p:txBody>
      </p:sp>
      <p:sp>
        <p:nvSpPr>
          <p:cNvPr id="15" name="Rounded Rectangle 14"/>
          <p:cNvSpPr/>
          <p:nvPr/>
        </p:nvSpPr>
        <p:spPr>
          <a:xfrm>
            <a:off x="6959856" y="4578871"/>
            <a:ext cx="1673845" cy="70866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Swelling in any dependent part of body?</a:t>
            </a:r>
          </a:p>
        </p:txBody>
      </p:sp>
      <p:cxnSp>
        <p:nvCxnSpPr>
          <p:cNvPr id="17" name="Straight Arrow Connector 16"/>
          <p:cNvCxnSpPr/>
          <p:nvPr/>
        </p:nvCxnSpPr>
        <p:spPr>
          <a:xfrm flipV="1">
            <a:off x="2787558" y="4814108"/>
            <a:ext cx="1225742" cy="762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4" idx="3"/>
            <a:endCxn id="15" idx="1"/>
          </p:cNvCxnSpPr>
          <p:nvPr/>
        </p:nvCxnSpPr>
        <p:spPr>
          <a:xfrm>
            <a:off x="5632892" y="4932540"/>
            <a:ext cx="1326964" cy="661"/>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20" name="Rounded Rectangle 19"/>
          <p:cNvSpPr/>
          <p:nvPr/>
        </p:nvSpPr>
        <p:spPr>
          <a:xfrm>
            <a:off x="9830303" y="2407538"/>
            <a:ext cx="1699260" cy="2863899"/>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1. Do you have Fever?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2. If yes, How many days?</a:t>
            </a:r>
          </a:p>
        </p:txBody>
      </p:sp>
      <p:sp>
        <p:nvSpPr>
          <p:cNvPr id="21" name="Right Brace 20"/>
          <p:cNvSpPr/>
          <p:nvPr/>
        </p:nvSpPr>
        <p:spPr>
          <a:xfrm>
            <a:off x="8659116" y="2827241"/>
            <a:ext cx="1070628" cy="2130726"/>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ounded Rectangle 21"/>
          <p:cNvSpPr/>
          <p:nvPr/>
        </p:nvSpPr>
        <p:spPr>
          <a:xfrm>
            <a:off x="1081014" y="3544029"/>
            <a:ext cx="1729740" cy="54864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t>Cholera</a:t>
            </a:r>
          </a:p>
        </p:txBody>
      </p:sp>
      <p:sp>
        <p:nvSpPr>
          <p:cNvPr id="23" name="Rounded Rectangle 22"/>
          <p:cNvSpPr/>
          <p:nvPr/>
        </p:nvSpPr>
        <p:spPr>
          <a:xfrm>
            <a:off x="3946727" y="3508176"/>
            <a:ext cx="1699260" cy="70866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Culture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Rapid Cholera (VC) Dipstick Test</a:t>
            </a:r>
          </a:p>
        </p:txBody>
      </p:sp>
      <p:sp>
        <p:nvSpPr>
          <p:cNvPr id="24" name="Rounded Rectangle 23"/>
          <p:cNvSpPr/>
          <p:nvPr/>
        </p:nvSpPr>
        <p:spPr>
          <a:xfrm>
            <a:off x="7002310" y="3504923"/>
            <a:ext cx="1840962" cy="70866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Acute watery diarrhoea</a:t>
            </a:r>
          </a:p>
        </p:txBody>
      </p:sp>
      <p:cxnSp>
        <p:nvCxnSpPr>
          <p:cNvPr id="25" name="Straight Arrow Connector 24"/>
          <p:cNvCxnSpPr/>
          <p:nvPr/>
        </p:nvCxnSpPr>
        <p:spPr>
          <a:xfrm flipV="1">
            <a:off x="2818374" y="3861133"/>
            <a:ext cx="1225742" cy="762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3" idx="3"/>
          </p:cNvCxnSpPr>
          <p:nvPr/>
        </p:nvCxnSpPr>
        <p:spPr>
          <a:xfrm flipV="1">
            <a:off x="5645987" y="3853302"/>
            <a:ext cx="1313921" cy="9204"/>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27" name="Rounded Rectangle 26"/>
          <p:cNvSpPr/>
          <p:nvPr/>
        </p:nvSpPr>
        <p:spPr>
          <a:xfrm>
            <a:off x="1076095" y="2429315"/>
            <a:ext cx="1684020" cy="66294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Typhoid</a:t>
            </a:r>
          </a:p>
        </p:txBody>
      </p:sp>
      <p:sp>
        <p:nvSpPr>
          <p:cNvPr id="28" name="Rounded Rectangle 27"/>
          <p:cNvSpPr/>
          <p:nvPr/>
        </p:nvSpPr>
        <p:spPr>
          <a:xfrm>
            <a:off x="3924106" y="2429315"/>
            <a:ext cx="1699260" cy="70866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err="1">
                <a:ln>
                  <a:noFill/>
                </a:ln>
                <a:solidFill>
                  <a:prstClr val="black"/>
                </a:solidFill>
                <a:effectLst/>
                <a:uLnTx/>
                <a:uFillTx/>
                <a:latin typeface="Calibri" panose="020F0502020204030204"/>
                <a:ea typeface="+mn-ea"/>
                <a:cs typeface="+mn-cs"/>
              </a:rPr>
              <a:t>Widal</a:t>
            </a: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RDT (</a:t>
            </a:r>
            <a:r>
              <a:rPr kumimoji="0" lang="en-IN" sz="1200" b="0" i="0" u="none" strike="noStrike" kern="1200" cap="none" spc="0" normalizeH="0" baseline="0" noProof="0" dirty="0" err="1">
                <a:ln>
                  <a:noFill/>
                </a:ln>
                <a:solidFill>
                  <a:prstClr val="black"/>
                </a:solidFill>
                <a:effectLst/>
                <a:uLnTx/>
                <a:uFillTx/>
                <a:latin typeface="Calibri" panose="020F0502020204030204"/>
                <a:ea typeface="+mn-ea"/>
                <a:cs typeface="+mn-cs"/>
              </a:rPr>
              <a:t>Typhidot</a:t>
            </a: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 for Salmonella</a:t>
            </a:r>
          </a:p>
        </p:txBody>
      </p:sp>
      <p:sp>
        <p:nvSpPr>
          <p:cNvPr id="29" name="Rounded Rectangle 28"/>
          <p:cNvSpPr/>
          <p:nvPr/>
        </p:nvSpPr>
        <p:spPr>
          <a:xfrm>
            <a:off x="6966911" y="2429315"/>
            <a:ext cx="1699260" cy="70866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Fever more than 7 days</a:t>
            </a:r>
          </a:p>
        </p:txBody>
      </p:sp>
      <p:cxnSp>
        <p:nvCxnSpPr>
          <p:cNvPr id="30" name="Straight Arrow Connector 29"/>
          <p:cNvCxnSpPr/>
          <p:nvPr/>
        </p:nvCxnSpPr>
        <p:spPr>
          <a:xfrm>
            <a:off x="2769567" y="2799917"/>
            <a:ext cx="1185843" cy="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5623366" y="2753165"/>
            <a:ext cx="1348316" cy="762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425228" y="3611873"/>
            <a:ext cx="520026" cy="4300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Calibri" panose="020F0502020204030204"/>
                <a:ea typeface="+mn-ea"/>
                <a:cs typeface="+mn-cs"/>
              </a:rPr>
              <a:t>11</a:t>
            </a:r>
          </a:p>
        </p:txBody>
      </p:sp>
      <p:sp>
        <p:nvSpPr>
          <p:cNvPr id="33" name="Oval 32"/>
          <p:cNvSpPr/>
          <p:nvPr/>
        </p:nvSpPr>
        <p:spPr>
          <a:xfrm>
            <a:off x="453088" y="4617299"/>
            <a:ext cx="520026" cy="4300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Calibri" panose="020F0502020204030204"/>
                <a:ea typeface="+mn-ea"/>
                <a:cs typeface="+mn-cs"/>
              </a:rPr>
              <a:t>12</a:t>
            </a:r>
          </a:p>
        </p:txBody>
      </p:sp>
      <p:sp>
        <p:nvSpPr>
          <p:cNvPr id="34" name="Oval 33"/>
          <p:cNvSpPr/>
          <p:nvPr/>
        </p:nvSpPr>
        <p:spPr>
          <a:xfrm>
            <a:off x="406086" y="2545758"/>
            <a:ext cx="520026" cy="4300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sp>
        <p:nvSpPr>
          <p:cNvPr id="35" name="Title 4"/>
          <p:cNvSpPr txBox="1">
            <a:spLocks noGrp="1"/>
          </p:cNvSpPr>
          <p:nvPr>
            <p:ph type="title" idx="4294967295"/>
          </p:nvPr>
        </p:nvSpPr>
        <p:spPr>
          <a:xfrm>
            <a:off x="320040" y="317180"/>
            <a:ext cx="11226800" cy="7080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000" b="1" i="0" u="none" strike="noStrike" kern="1200" cap="none" spc="0" normalizeH="0" baseline="0" noProof="0" dirty="0">
                <a:ln>
                  <a:noFill/>
                </a:ln>
                <a:solidFill>
                  <a:srgbClr val="135B7B"/>
                </a:solidFill>
                <a:effectLst/>
                <a:uLnTx/>
                <a:uFillTx/>
                <a:latin typeface="+mn-lt"/>
                <a:cs typeface="Arial" panose="020B0604020202020204" pitchFamily="34" charset="0"/>
              </a:rPr>
              <a:t>Communicable Notifiable Diseases</a:t>
            </a:r>
          </a:p>
        </p:txBody>
      </p:sp>
      <p:sp>
        <p:nvSpPr>
          <p:cNvPr id="3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104</a:t>
            </a:r>
            <a:endParaRPr lang="en-IN" sz="2200" dirty="0"/>
          </a:p>
        </p:txBody>
      </p:sp>
    </p:spTree>
    <p:extLst>
      <p:ext uri="{BB962C8B-B14F-4D97-AF65-F5344CB8AC3E}">
        <p14:creationId xmlns:p14="http://schemas.microsoft.com/office/powerpoint/2010/main" val="23986306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049BDFD-B71A-D74B-5CC7-D06F3AF269A0}"/>
              </a:ext>
            </a:extLst>
          </p:cNvPr>
          <p:cNvGraphicFramePr/>
          <p:nvPr>
            <p:extLst>
              <p:ext uri="{D42A27DB-BD31-4B8C-83A1-F6EECF244321}">
                <p14:modId xmlns:p14="http://schemas.microsoft.com/office/powerpoint/2010/main" val="4091973924"/>
              </p:ext>
            </p:extLst>
          </p:nvPr>
        </p:nvGraphicFramePr>
        <p:xfrm>
          <a:off x="4429146" y="480347"/>
          <a:ext cx="3336962" cy="862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638636" y="2284151"/>
            <a:ext cx="40028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Lab Platform: </a:t>
            </a: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https://labs.udsp.in</a:t>
            </a: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TextBox 8"/>
          <p:cNvSpPr txBox="1"/>
          <p:nvPr/>
        </p:nvSpPr>
        <p:spPr>
          <a:xfrm>
            <a:off x="638636" y="3009954"/>
            <a:ext cx="52181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Facility Platform: </a:t>
            </a: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https://facility.udsp.in</a:t>
            </a: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TextBox 6"/>
          <p:cNvSpPr txBox="1"/>
          <p:nvPr/>
        </p:nvSpPr>
        <p:spPr>
          <a:xfrm>
            <a:off x="638637" y="3636975"/>
            <a:ext cx="49750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Citizen Lab Report: </a:t>
            </a: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https://labreports.udsp.in</a:t>
            </a: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TextBox 10"/>
          <p:cNvSpPr txBox="1"/>
          <p:nvPr/>
        </p:nvSpPr>
        <p:spPr>
          <a:xfrm>
            <a:off x="638637" y="1699376"/>
            <a:ext cx="41464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rPr>
              <a:t>LIVE URLs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5565192" y="1699376"/>
            <a:ext cx="48009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black"/>
                </a:solidFill>
                <a:effectLst/>
                <a:uLnTx/>
                <a:uFillTx/>
                <a:latin typeface="Calibri" panose="020F0502020204030204"/>
                <a:ea typeface="+mn-ea"/>
                <a:cs typeface="+mn-cs"/>
              </a:rPr>
              <a:t>Training URLs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rPr>
              <a:t>Lab Platform: </a:t>
            </a:r>
            <a:r>
              <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10"/>
              </a:rPr>
              <a:t>https://labs-preprod.updsp.in/</a:t>
            </a:r>
            <a:r>
              <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3" name="TextBox 12"/>
          <p:cNvSpPr txBox="1"/>
          <p:nvPr/>
        </p:nvSpPr>
        <p:spPr>
          <a:xfrm>
            <a:off x="5565193" y="2911173"/>
            <a:ext cx="56738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rPr>
              <a:t>Facility Platform: </a:t>
            </a:r>
            <a:r>
              <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11"/>
              </a:rPr>
              <a:t>https://facility-preprod.updsp.in/</a:t>
            </a:r>
            <a:r>
              <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4" name="TextBox 13"/>
          <p:cNvSpPr txBox="1"/>
          <p:nvPr/>
        </p:nvSpPr>
        <p:spPr>
          <a:xfrm>
            <a:off x="5565192" y="3568972"/>
            <a:ext cx="60943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rPr>
              <a:t>Citizen Lab Report: </a:t>
            </a:r>
            <a:r>
              <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12"/>
              </a:rPr>
              <a:t>https://labreports-preprod.updsp.in/</a:t>
            </a:r>
            <a:r>
              <a:rPr kumimoji="0" lang="en-IN"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5" name="TextBox 4"/>
          <p:cNvSpPr txBox="1"/>
          <p:nvPr/>
        </p:nvSpPr>
        <p:spPr>
          <a:xfrm>
            <a:off x="638636" y="4263998"/>
            <a:ext cx="48885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Aptos" panose="02110004020202020204"/>
                <a:ea typeface="+mn-ea"/>
                <a:cs typeface="+mn-cs"/>
              </a:rPr>
              <a:t>Note: LIVE URLs will be active on 14</a:t>
            </a:r>
            <a:r>
              <a:rPr kumimoji="0" lang="en-IN" sz="1600" b="0" i="0" u="none" strike="noStrike" kern="1200" cap="none" spc="0" normalizeH="0" baseline="30000" noProof="0" dirty="0">
                <a:ln>
                  <a:noFill/>
                </a:ln>
                <a:solidFill>
                  <a:prstClr val="black"/>
                </a:solidFill>
                <a:effectLst/>
                <a:uLnTx/>
                <a:uFillTx/>
                <a:latin typeface="Aptos" panose="02110004020202020204"/>
                <a:ea typeface="+mn-ea"/>
                <a:cs typeface="+mn-cs"/>
              </a:rPr>
              <a:t>th</a:t>
            </a:r>
            <a:r>
              <a:rPr kumimoji="0" lang="en-IN" sz="1600" b="0" i="0" u="none" strike="noStrike" kern="1200" cap="none" spc="0" normalizeH="0" baseline="0" noProof="0" dirty="0">
                <a:ln>
                  <a:noFill/>
                </a:ln>
                <a:solidFill>
                  <a:prstClr val="black"/>
                </a:solidFill>
                <a:effectLst/>
                <a:uLnTx/>
                <a:uFillTx/>
                <a:latin typeface="Aptos" panose="02110004020202020204"/>
                <a:ea typeface="+mn-ea"/>
                <a:cs typeface="+mn-cs"/>
              </a:rPr>
              <a:t> May 2023. Please do not use them till further instructions by SSO office</a:t>
            </a:r>
          </a:p>
        </p:txBody>
      </p:sp>
      <p:sp>
        <p:nvSpPr>
          <p:cNvPr id="15"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105</a:t>
            </a:r>
            <a:endParaRPr lang="en-IN" sz="2200" dirty="0"/>
          </a:p>
        </p:txBody>
      </p:sp>
    </p:spTree>
    <p:extLst>
      <p:ext uri="{BB962C8B-B14F-4D97-AF65-F5344CB8AC3E}">
        <p14:creationId xmlns:p14="http://schemas.microsoft.com/office/powerpoint/2010/main" val="30079356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E2AD96-B495-4E06-9291-B71706F728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53CF6D67-C5A8-4ADD-9E8E-1E38CA1D31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86909FA0-B515-4681-B7A8-FA281D133B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21C9FE86-FCC3-4A31-AA1C-C882262B7F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7D96243B-ECED-4B71-8E06-AE9A285EAD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A09989E4-EFDC-4A90-A633-E0525FB413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p:cNvSpPr>
            <a:spLocks noGrp="1"/>
          </p:cNvSpPr>
          <p:nvPr>
            <p:ph type="title"/>
          </p:nvPr>
        </p:nvSpPr>
        <p:spPr>
          <a:xfrm>
            <a:off x="826396" y="2501983"/>
            <a:ext cx="4230100" cy="1472369"/>
          </a:xfrm>
        </p:spPr>
        <p:txBody>
          <a:bodyPr vert="horz" lIns="91440" tIns="45720" rIns="91440" bIns="45720" rtlCol="0" anchor="b">
            <a:normAutofit/>
          </a:bodyPr>
          <a:lstStyle/>
          <a:p>
            <a:pPr algn="ctr"/>
            <a:r>
              <a:rPr lang="en-US" sz="4000" b="1" kern="1200" dirty="0">
                <a:solidFill>
                  <a:srgbClr val="FFFFFF"/>
                </a:solidFill>
                <a:latin typeface="+mj-lt"/>
                <a:ea typeface="+mj-ea"/>
                <a:cs typeface="+mj-cs"/>
              </a:rPr>
              <a:t>Benefits of  using UDSP</a:t>
            </a:r>
          </a:p>
        </p:txBody>
      </p:sp>
      <p:graphicFrame>
        <p:nvGraphicFramePr>
          <p:cNvPr id="12" name="Diagram 11">
            <a:extLst>
              <a:ext uri="{FF2B5EF4-FFF2-40B4-BE49-F238E27FC236}">
                <a16:creationId xmlns:a16="http://schemas.microsoft.com/office/drawing/2014/main" id="{1554E920-C87B-50D9-76DF-05EE1B2E2315}"/>
              </a:ext>
            </a:extLst>
          </p:cNvPr>
          <p:cNvGraphicFramePr/>
          <p:nvPr>
            <p:extLst>
              <p:ext uri="{D42A27DB-BD31-4B8C-83A1-F6EECF244321}">
                <p14:modId xmlns:p14="http://schemas.microsoft.com/office/powerpoint/2010/main" val="3294042425"/>
              </p:ext>
            </p:extLst>
          </p:nvPr>
        </p:nvGraphicFramePr>
        <p:xfrm>
          <a:off x="5926619" y="372878"/>
          <a:ext cx="6021061" cy="6178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106</a:t>
            </a:r>
            <a:endParaRPr lang="en-IN" sz="2200" dirty="0"/>
          </a:p>
        </p:txBody>
      </p:sp>
    </p:spTree>
    <p:extLst>
      <p:ext uri="{BB962C8B-B14F-4D97-AF65-F5344CB8AC3E}">
        <p14:creationId xmlns:p14="http://schemas.microsoft.com/office/powerpoint/2010/main" val="41659695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D48C464-6498-FF54-512F-F2A8CDF80BD7}"/>
              </a:ext>
            </a:extLst>
          </p:cNvPr>
          <p:cNvGraphicFramePr/>
          <p:nvPr>
            <p:extLst>
              <p:ext uri="{D42A27DB-BD31-4B8C-83A1-F6EECF244321}">
                <p14:modId xmlns:p14="http://schemas.microsoft.com/office/powerpoint/2010/main" val="2590069952"/>
              </p:ext>
            </p:extLst>
          </p:nvPr>
        </p:nvGraphicFramePr>
        <p:xfrm>
          <a:off x="2230676" y="236835"/>
          <a:ext cx="7730648" cy="660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1853973891"/>
              </p:ext>
            </p:extLst>
          </p:nvPr>
        </p:nvGraphicFramePr>
        <p:xfrm>
          <a:off x="257652" y="1057263"/>
          <a:ext cx="11654948" cy="39084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p:cNvGraphicFramePr/>
          <p:nvPr>
            <p:extLst>
              <p:ext uri="{D42A27DB-BD31-4B8C-83A1-F6EECF244321}">
                <p14:modId xmlns:p14="http://schemas.microsoft.com/office/powerpoint/2010/main" val="1333381505"/>
              </p:ext>
            </p:extLst>
          </p:nvPr>
        </p:nvGraphicFramePr>
        <p:xfrm>
          <a:off x="283052" y="5041901"/>
          <a:ext cx="11654948" cy="131658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107</a:t>
            </a:r>
            <a:endParaRPr lang="en-IN" sz="2200" dirty="0"/>
          </a:p>
        </p:txBody>
      </p:sp>
    </p:spTree>
    <p:extLst>
      <p:ext uri="{BB962C8B-B14F-4D97-AF65-F5344CB8AC3E}">
        <p14:creationId xmlns:p14="http://schemas.microsoft.com/office/powerpoint/2010/main" val="17502522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C:\Users\admin\Desktop\WHATSAPP 9219793100 10-4-2018\IMG-20180404-WA0293.jpg"/>
          <p:cNvPicPr>
            <a:picLocks noChangeArrowheads="1"/>
          </p:cNvPicPr>
          <p:nvPr/>
        </p:nvPicPr>
        <p:blipFill rotWithShape="1">
          <a:blip r:embed="rId3" cstate="print">
            <a:alphaModFix amt="40000"/>
          </a:blip>
          <a:srcRect t="21965" b="3015"/>
          <a:stretch/>
        </p:blipFill>
        <p:spPr bwMode="auto">
          <a:xfrm>
            <a:off x="20" y="-71441"/>
            <a:ext cx="12188762" cy="6951112"/>
          </a:xfrm>
          <a:prstGeom prst="rect">
            <a:avLst/>
          </a:prstGeom>
        </p:spPr>
      </p:pic>
      <p:pic>
        <p:nvPicPr>
          <p:cNvPr id="6" name="Picture 3" descr="C:\Users\admin\Desktop\WHATSAPP 9219793100 10-4-2018\IMG-20180411-WA0076.jpg"/>
          <p:cNvPicPr>
            <a:picLocks noChangeArrowheads="1"/>
          </p:cNvPicPr>
          <p:nvPr/>
        </p:nvPicPr>
        <p:blipFill rotWithShape="1">
          <a:blip r:embed="rId4" cstate="print"/>
          <a:srcRect l="3701" r="6327"/>
          <a:stretch/>
        </p:blipFill>
        <p:spPr bwMode="auto">
          <a:xfrm>
            <a:off x="4406845" y="6"/>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5" name="Picture 2" descr="C:\Users\admin\Desktop\WHATSAPP 9219793100 10-4-2018\IMG-20180409-WA0044.jpg"/>
          <p:cNvPicPr>
            <a:picLocks noChangeArrowheads="1"/>
          </p:cNvPicPr>
          <p:nvPr/>
        </p:nvPicPr>
        <p:blipFill rotWithShape="1">
          <a:blip r:embed="rId5" cstate="print"/>
          <a:srcRect r="2" b="2046"/>
          <a:stretch/>
        </p:blipFill>
        <p:spPr bwMode="auto">
          <a:xfrm>
            <a:off x="20" y="277469"/>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4" name="Picture 12" descr="C:\Users\admin\Desktop\WHATSAPP 9219793100 10-4-2018\IMG-20180405-WA0025.jpg"/>
          <p:cNvPicPr>
            <a:picLocks noChangeArrowheads="1"/>
          </p:cNvPicPr>
          <p:nvPr/>
        </p:nvPicPr>
        <p:blipFill rotWithShape="1">
          <a:blip r:embed="rId6" cstate="print"/>
          <a:srcRect r="-4" b="9075"/>
          <a:stretch/>
        </p:blipFill>
        <p:spPr bwMode="auto">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
        <p:nvSpPr>
          <p:cNvPr id="8" name="Title 1">
            <a:extLst>
              <a:ext uri="{FF2B5EF4-FFF2-40B4-BE49-F238E27FC236}">
                <a16:creationId xmlns:a16="http://schemas.microsoft.com/office/drawing/2014/main" id="{8A73C889-8E30-46FB-96AA-B0A11FCB6441}"/>
              </a:ext>
            </a:extLst>
          </p:cNvPr>
          <p:cNvSpPr txBox="1">
            <a:spLocks/>
          </p:cNvSpPr>
          <p:nvPr/>
        </p:nvSpPr>
        <p:spPr>
          <a:xfrm>
            <a:off x="3848644" y="4197068"/>
            <a:ext cx="8051724" cy="26826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n-US" sz="8800" b="1" dirty="0" err="1">
                <a:solidFill>
                  <a:schemeClr val="tx1"/>
                </a:solidFill>
                <a:latin typeface="Kokila" panose="020B0604020202020204" pitchFamily="34" charset="0"/>
                <a:cs typeface="Kokila" panose="020B0604020202020204" pitchFamily="34" charset="0"/>
              </a:rPr>
              <a:t>संचारी</a:t>
            </a:r>
            <a:r>
              <a:rPr lang="en-US" sz="8800" b="1" dirty="0">
                <a:solidFill>
                  <a:schemeClr val="tx1"/>
                </a:solidFill>
                <a:latin typeface="Kokila" panose="020B0604020202020204" pitchFamily="34" charset="0"/>
                <a:cs typeface="Kokila" panose="020B0604020202020204" pitchFamily="34" charset="0"/>
              </a:rPr>
              <a:t> </a:t>
            </a:r>
            <a:r>
              <a:rPr lang="en-US" sz="8800" b="1" dirty="0" err="1">
                <a:solidFill>
                  <a:schemeClr val="tx1"/>
                </a:solidFill>
                <a:latin typeface="Kokila" panose="020B0604020202020204" pitchFamily="34" charset="0"/>
                <a:cs typeface="Kokila" panose="020B0604020202020204" pitchFamily="34" charset="0"/>
              </a:rPr>
              <a:t>रोग</a:t>
            </a:r>
            <a:r>
              <a:rPr lang="en-US" sz="8800" b="1" dirty="0">
                <a:solidFill>
                  <a:schemeClr val="tx1"/>
                </a:solidFill>
                <a:latin typeface="Kokila" panose="020B0604020202020204" pitchFamily="34" charset="0"/>
                <a:cs typeface="Kokila" panose="020B0604020202020204" pitchFamily="34" charset="0"/>
              </a:rPr>
              <a:t> </a:t>
            </a:r>
            <a:r>
              <a:rPr lang="en-US" sz="8800" b="1" dirty="0" err="1">
                <a:solidFill>
                  <a:schemeClr val="tx1"/>
                </a:solidFill>
                <a:latin typeface="Kokila" panose="020B0604020202020204" pitchFamily="34" charset="0"/>
                <a:cs typeface="Kokila" panose="020B0604020202020204" pitchFamily="34" charset="0"/>
              </a:rPr>
              <a:t>नियंत्रण</a:t>
            </a:r>
            <a:r>
              <a:rPr lang="en-US" sz="8800" b="1" dirty="0">
                <a:solidFill>
                  <a:schemeClr val="tx1"/>
                </a:solidFill>
                <a:latin typeface="Kokila" panose="020B0604020202020204" pitchFamily="34" charset="0"/>
                <a:cs typeface="Kokila" panose="020B0604020202020204" pitchFamily="34" charset="0"/>
              </a:rPr>
              <a:t> </a:t>
            </a:r>
            <a:r>
              <a:rPr lang="en-US" sz="8800" b="1" dirty="0" err="1">
                <a:solidFill>
                  <a:schemeClr val="tx1"/>
                </a:solidFill>
                <a:latin typeface="Kokila" panose="020B0604020202020204" pitchFamily="34" charset="0"/>
                <a:cs typeface="Kokila" panose="020B0604020202020204" pitchFamily="34" charset="0"/>
              </a:rPr>
              <a:t>एवं</a:t>
            </a:r>
            <a:r>
              <a:rPr lang="en-US" sz="8800" b="1" dirty="0">
                <a:solidFill>
                  <a:schemeClr val="tx1"/>
                </a:solidFill>
                <a:latin typeface="Kokila" panose="020B0604020202020204" pitchFamily="34" charset="0"/>
                <a:cs typeface="Kokila" panose="020B0604020202020204" pitchFamily="34" charset="0"/>
              </a:rPr>
              <a:t> </a:t>
            </a:r>
          </a:p>
          <a:p>
            <a:pPr algn="ctr"/>
            <a:r>
              <a:rPr lang="en-US" sz="8800" b="1" dirty="0" err="1">
                <a:solidFill>
                  <a:schemeClr val="tx1"/>
                </a:solidFill>
                <a:latin typeface="Kokila" panose="020B0604020202020204" pitchFamily="34" charset="0"/>
                <a:cs typeface="Kokila" panose="020B0604020202020204" pitchFamily="34" charset="0"/>
              </a:rPr>
              <a:t>दस्तक</a:t>
            </a:r>
            <a:r>
              <a:rPr lang="en-US" sz="8800" b="1" dirty="0">
                <a:solidFill>
                  <a:schemeClr val="tx1"/>
                </a:solidFill>
                <a:latin typeface="Kokila" panose="020B0604020202020204" pitchFamily="34" charset="0"/>
                <a:cs typeface="Kokila" panose="020B0604020202020204" pitchFamily="34" charset="0"/>
              </a:rPr>
              <a:t> </a:t>
            </a:r>
            <a:r>
              <a:rPr lang="en-US" sz="8800" b="1" dirty="0" err="1">
                <a:solidFill>
                  <a:schemeClr val="tx1"/>
                </a:solidFill>
                <a:latin typeface="Kokila" panose="020B0604020202020204" pitchFamily="34" charset="0"/>
                <a:cs typeface="Kokila" panose="020B0604020202020204" pitchFamily="34" charset="0"/>
              </a:rPr>
              <a:t>अभियान</a:t>
            </a:r>
            <a:endParaRPr lang="en-US" sz="6000" b="1" dirty="0">
              <a:solidFill>
                <a:schemeClr val="tx1"/>
              </a:solidFill>
              <a:latin typeface="Kokila" panose="020B0604020202020204" pitchFamily="34" charset="0"/>
              <a:cs typeface="Kokila" panose="020B0604020202020204" pitchFamily="34" charset="0"/>
            </a:endParaRPr>
          </a:p>
        </p:txBody>
      </p:sp>
      <p:sp>
        <p:nvSpPr>
          <p:cNvPr id="9"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108</a:t>
            </a:r>
            <a:endParaRPr lang="en-IN" sz="2200" dirty="0"/>
          </a:p>
        </p:txBody>
      </p:sp>
    </p:spTree>
    <p:extLst>
      <p:ext uri="{BB962C8B-B14F-4D97-AF65-F5344CB8AC3E}">
        <p14:creationId xmlns:p14="http://schemas.microsoft.com/office/powerpoint/2010/main" val="288658319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2" name="Rectangle 7181">
            <a:extLst>
              <a:ext uri="{FF2B5EF4-FFF2-40B4-BE49-F238E27FC236}">
                <a16:creationId xmlns:a16="http://schemas.microsoft.com/office/drawing/2014/main"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4" name="Rectangle 7183">
            <a:extLst>
              <a:ext uri="{FF2B5EF4-FFF2-40B4-BE49-F238E27FC236}">
                <a16:creationId xmlns:a16="http://schemas.microsoft.com/office/drawing/2014/main" id="{256B2C21-A230-48C0-8DF1-C46611373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6" name="Rectangle 7185">
            <a:extLst>
              <a:ext uri="{FF2B5EF4-FFF2-40B4-BE49-F238E27FC236}">
                <a16:creationId xmlns:a16="http://schemas.microsoft.com/office/drawing/2014/main" id="{3847E18C-932D-4C95-AABA-FEC7C9499A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1" name="Rectangle 7180">
            <a:extLst>
              <a:ext uri="{FF2B5EF4-FFF2-40B4-BE49-F238E27FC236}">
                <a16:creationId xmlns:a16="http://schemas.microsoft.com/office/drawing/2014/main" id="{3150CB11-0C61-439E-910F-5787759E7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83" name="Freeform: Shape 7182">
            <a:extLst>
              <a:ext uri="{FF2B5EF4-FFF2-40B4-BE49-F238E27FC236}">
                <a16:creationId xmlns:a16="http://schemas.microsoft.com/office/drawing/2014/main" id="{43F8A58B-5155-44CE-A5FF-7647B47D0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85" name="Rectangle 7184">
            <a:extLst>
              <a:ext uri="{FF2B5EF4-FFF2-40B4-BE49-F238E27FC236}">
                <a16:creationId xmlns:a16="http://schemas.microsoft.com/office/drawing/2014/main" id="{443F2ACA-E6D6-4028-82DD-F03C262D5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idx="4294967295"/>
          </p:nvPr>
        </p:nvSpPr>
        <p:spPr>
          <a:xfrm>
            <a:off x="586478" y="1683756"/>
            <a:ext cx="3115265" cy="2396359"/>
          </a:xfrm>
        </p:spPr>
        <p:txBody>
          <a:bodyPr anchor="b">
            <a:normAutofit/>
          </a:bodyPr>
          <a:lstStyle/>
          <a:p>
            <a:pPr algn="r"/>
            <a:r>
              <a:rPr lang="en-US" sz="4000" b="1" dirty="0">
                <a:solidFill>
                  <a:srgbClr val="FFFFFF"/>
                </a:solidFill>
              </a:rPr>
              <a:t>Life Cycle of </a:t>
            </a:r>
            <a:r>
              <a:rPr lang="en-IN" sz="4000" b="1" dirty="0">
                <a:solidFill>
                  <a:srgbClr val="FFFFFF"/>
                </a:solidFill>
              </a:rPr>
              <a:t>a </a:t>
            </a:r>
            <a:r>
              <a:rPr lang="en-US" sz="4000" b="1" dirty="0">
                <a:solidFill>
                  <a:srgbClr val="FFFFFF"/>
                </a:solidFill>
              </a:rPr>
              <a:t>Mosquito</a:t>
            </a:r>
          </a:p>
        </p:txBody>
      </p:sp>
      <p:pic>
        <p:nvPicPr>
          <p:cNvPr id="7170" name="Picture 2" descr="Life Cycle - American Mosquito Control Associ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4441" y="2021090"/>
            <a:ext cx="3937559" cy="34907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55751" y="2021090"/>
            <a:ext cx="3721959" cy="3816429"/>
          </a:xfrm>
          <a:prstGeom prst="rect">
            <a:avLst/>
          </a:prstGeom>
          <a:noFill/>
        </p:spPr>
        <p:txBody>
          <a:bodyPr wrap="square" rtlCol="0">
            <a:spAutoFit/>
          </a:bodyPr>
          <a:lstStyle/>
          <a:p>
            <a:pPr defTabSz="539496">
              <a:spcAft>
                <a:spcPts val="600"/>
              </a:spcAft>
              <a:defRPr/>
            </a:pPr>
            <a:r>
              <a:rPr lang="en-US" sz="2400" b="1" kern="1200" dirty="0">
                <a:solidFill>
                  <a:prstClr val="black"/>
                </a:solidFill>
                <a:latin typeface="Calibri" panose="020F0502020204030204"/>
                <a:ea typeface="+mn-ea"/>
                <a:cs typeface="+mn-cs"/>
              </a:rPr>
              <a:t>4 stages in the life cycle</a:t>
            </a:r>
          </a:p>
          <a:p>
            <a:pPr marL="438341" lvl="1" indent="-168593" defTabSz="539496">
              <a:lnSpc>
                <a:spcPct val="150000"/>
              </a:lnSpc>
              <a:spcAft>
                <a:spcPts val="600"/>
              </a:spcAft>
              <a:buFont typeface="Wingdings" panose="05000000000000000000" pitchFamily="2" charset="2"/>
              <a:buChar char="§"/>
              <a:defRPr/>
            </a:pPr>
            <a:r>
              <a:rPr lang="en-US" sz="2000" b="1" kern="1200" dirty="0">
                <a:solidFill>
                  <a:prstClr val="black"/>
                </a:solidFill>
                <a:latin typeface="Calibri" panose="020F0502020204030204"/>
                <a:ea typeface="+mn-ea"/>
                <a:cs typeface="+mn-cs"/>
              </a:rPr>
              <a:t>Eggs</a:t>
            </a:r>
            <a:r>
              <a:rPr lang="en-US" sz="2000" kern="1200" dirty="0">
                <a:solidFill>
                  <a:prstClr val="black"/>
                </a:solidFill>
                <a:latin typeface="Calibri" panose="020F0502020204030204"/>
                <a:ea typeface="+mn-ea"/>
                <a:cs typeface="+mn-cs"/>
              </a:rPr>
              <a:t>- </a:t>
            </a:r>
            <a:r>
              <a:rPr lang="en-US" sz="1600" kern="1200" dirty="0">
                <a:solidFill>
                  <a:prstClr val="black"/>
                </a:solidFill>
                <a:latin typeface="Calibri" panose="020F0502020204030204"/>
                <a:ea typeface="+mn-ea"/>
                <a:cs typeface="+mn-cs"/>
              </a:rPr>
              <a:t>must be laid in water in order to hatch.</a:t>
            </a:r>
          </a:p>
          <a:p>
            <a:pPr marL="438341" lvl="1" indent="-168593" defTabSz="539496">
              <a:lnSpc>
                <a:spcPct val="150000"/>
              </a:lnSpc>
              <a:spcAft>
                <a:spcPts val="600"/>
              </a:spcAft>
              <a:buFont typeface="Wingdings" panose="05000000000000000000" pitchFamily="2" charset="2"/>
              <a:buChar char="§"/>
              <a:defRPr/>
            </a:pPr>
            <a:r>
              <a:rPr lang="en-US" sz="2000" b="1" kern="1200" dirty="0">
                <a:solidFill>
                  <a:prstClr val="black"/>
                </a:solidFill>
                <a:latin typeface="Calibri" panose="020F0502020204030204"/>
                <a:ea typeface="+mn-ea"/>
                <a:cs typeface="+mn-cs"/>
              </a:rPr>
              <a:t>Larvae-</a:t>
            </a:r>
            <a:r>
              <a:rPr lang="en-US" sz="2000" kern="1200" dirty="0">
                <a:solidFill>
                  <a:prstClr val="black"/>
                </a:solidFill>
                <a:latin typeface="Calibri" panose="020F0502020204030204"/>
                <a:ea typeface="+mn-ea"/>
                <a:cs typeface="+mn-cs"/>
              </a:rPr>
              <a:t> </a:t>
            </a:r>
            <a:r>
              <a:rPr lang="en-US" sz="1600" kern="1200" dirty="0">
                <a:solidFill>
                  <a:prstClr val="black"/>
                </a:solidFill>
                <a:latin typeface="Calibri" panose="020F0502020204030204"/>
                <a:ea typeface="+mn-ea"/>
                <a:cs typeface="+mn-cs"/>
              </a:rPr>
              <a:t>are aquatic (live in water).</a:t>
            </a:r>
          </a:p>
          <a:p>
            <a:pPr marL="438341" lvl="1" indent="-168593" defTabSz="539496">
              <a:lnSpc>
                <a:spcPct val="150000"/>
              </a:lnSpc>
              <a:spcAft>
                <a:spcPts val="600"/>
              </a:spcAft>
              <a:buFont typeface="Wingdings" panose="05000000000000000000" pitchFamily="2" charset="2"/>
              <a:buChar char="§"/>
              <a:defRPr/>
            </a:pPr>
            <a:r>
              <a:rPr lang="en-US" sz="2000" b="1" kern="1200" dirty="0">
                <a:solidFill>
                  <a:prstClr val="black"/>
                </a:solidFill>
                <a:latin typeface="Calibri" panose="020F0502020204030204"/>
                <a:ea typeface="+mn-ea"/>
                <a:cs typeface="+mn-cs"/>
              </a:rPr>
              <a:t>Pupae- </a:t>
            </a:r>
            <a:r>
              <a:rPr lang="en-US" sz="1600" kern="1200" dirty="0">
                <a:solidFill>
                  <a:prstClr val="black"/>
                </a:solidFill>
                <a:latin typeface="Calibri" panose="020F0502020204030204"/>
                <a:ea typeface="+mn-ea"/>
                <a:cs typeface="+mn-cs"/>
              </a:rPr>
              <a:t>are aquatic (live in water).</a:t>
            </a:r>
          </a:p>
          <a:p>
            <a:pPr marL="438341" lvl="1" indent="-168593" defTabSz="539496">
              <a:lnSpc>
                <a:spcPct val="150000"/>
              </a:lnSpc>
              <a:spcAft>
                <a:spcPts val="600"/>
              </a:spcAft>
              <a:buFont typeface="Wingdings" panose="05000000000000000000" pitchFamily="2" charset="2"/>
              <a:buChar char="§"/>
              <a:defRPr/>
            </a:pPr>
            <a:r>
              <a:rPr lang="en-US" sz="2000" b="1" kern="1200" dirty="0">
                <a:solidFill>
                  <a:prstClr val="black"/>
                </a:solidFill>
                <a:latin typeface="Calibri" panose="020F0502020204030204"/>
                <a:ea typeface="+mn-ea"/>
                <a:cs typeface="+mn-cs"/>
              </a:rPr>
              <a:t>Adults- </a:t>
            </a:r>
            <a:r>
              <a:rPr lang="en-US" sz="1600" kern="1200" dirty="0">
                <a:solidFill>
                  <a:prstClr val="black"/>
                </a:solidFill>
                <a:latin typeface="Calibri" panose="020F0502020204030204"/>
                <a:ea typeface="+mn-ea"/>
                <a:cs typeface="+mn-cs"/>
              </a:rPr>
              <a:t>Free flying insects.</a:t>
            </a:r>
          </a:p>
          <a:p>
            <a:pPr marL="269748" lvl="1" defTabSz="539496">
              <a:spcAft>
                <a:spcPts val="600"/>
              </a:spcAft>
              <a:defRPr/>
            </a:pPr>
            <a:endParaRPr lang="en-US" sz="1600" kern="1200" dirty="0">
              <a:solidFill>
                <a:prstClr val="black"/>
              </a:solidFill>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9AFDE28-59BE-4099-A41E-F207932DB4AE}"/>
              </a:ext>
            </a:extLst>
          </p:cNvPr>
          <p:cNvSpPr txBox="1"/>
          <p:nvPr/>
        </p:nvSpPr>
        <p:spPr>
          <a:xfrm>
            <a:off x="4903505" y="5718934"/>
            <a:ext cx="5307295" cy="584775"/>
          </a:xfrm>
          <a:prstGeom prst="rect">
            <a:avLst/>
          </a:prstGeom>
          <a:noFill/>
        </p:spPr>
        <p:txBody>
          <a:bodyPr wrap="square">
            <a:spAutoFit/>
          </a:bodyPr>
          <a:lstStyle/>
          <a:p>
            <a:pPr defTabSz="539496">
              <a:spcAft>
                <a:spcPts val="600"/>
              </a:spcAft>
              <a:defRPr/>
            </a:pPr>
            <a:r>
              <a:rPr lang="en-US" sz="1600" kern="1200" dirty="0">
                <a:solidFill>
                  <a:srgbClr val="202124"/>
                </a:solidFill>
                <a:latin typeface="arial" panose="020B0604020202020204" pitchFamily="34" charset="0"/>
                <a:ea typeface="+mn-ea"/>
                <a:cs typeface="+mn-cs"/>
              </a:rPr>
              <a:t>The first three stages are aquatic and last </a:t>
            </a:r>
            <a:r>
              <a:rPr lang="en-US" sz="1600" b="1" kern="1200" dirty="0">
                <a:solidFill>
                  <a:srgbClr val="202124"/>
                </a:solidFill>
                <a:latin typeface="arial" panose="020B0604020202020204" pitchFamily="34" charset="0"/>
                <a:ea typeface="+mn-ea"/>
                <a:cs typeface="+mn-cs"/>
              </a:rPr>
              <a:t>7-14</a:t>
            </a:r>
            <a:r>
              <a:rPr lang="en-US" sz="1600" kern="1200" dirty="0">
                <a:solidFill>
                  <a:srgbClr val="202124"/>
                </a:solidFill>
                <a:latin typeface="arial" panose="020B0604020202020204" pitchFamily="34" charset="0"/>
                <a:ea typeface="+mn-ea"/>
                <a:cs typeface="+mn-cs"/>
              </a:rPr>
              <a:t> days, depending on the species and the ambient temperature.</a:t>
            </a:r>
            <a:endParaRPr kumimoji="0" lang="en-IN"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Left Brace 3">
            <a:extLst>
              <a:ext uri="{FF2B5EF4-FFF2-40B4-BE49-F238E27FC236}">
                <a16:creationId xmlns:a16="http://schemas.microsoft.com/office/drawing/2014/main" id="{66828409-13F1-4D96-B194-DA7308336134}"/>
              </a:ext>
            </a:extLst>
          </p:cNvPr>
          <p:cNvSpPr/>
          <p:nvPr/>
        </p:nvSpPr>
        <p:spPr>
          <a:xfrm>
            <a:off x="4984195" y="2646788"/>
            <a:ext cx="262209" cy="1709227"/>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488C9F6-82A7-4B9E-ACFA-FB62EDC07B54}"/>
              </a:ext>
            </a:extLst>
          </p:cNvPr>
          <p:cNvSpPr/>
          <p:nvPr/>
        </p:nvSpPr>
        <p:spPr>
          <a:xfrm>
            <a:off x="3980219" y="3139298"/>
            <a:ext cx="1085200" cy="66242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539496">
              <a:spcAft>
                <a:spcPts val="600"/>
              </a:spcAft>
              <a:defRPr/>
            </a:pPr>
            <a:r>
              <a:rPr lang="en-IN" sz="1600" b="1" kern="1200" dirty="0">
                <a:solidFill>
                  <a:prstClr val="black"/>
                </a:solidFill>
                <a:latin typeface="Calibri" panose="020F0502020204030204"/>
                <a:ea typeface="+mn-ea"/>
                <a:cs typeface="+mn-cs"/>
              </a:rPr>
              <a:t>Aquatic</a:t>
            </a:r>
          </a:p>
          <a:p>
            <a:pPr algn="ctr" defTabSz="539496">
              <a:spcAft>
                <a:spcPts val="600"/>
              </a:spcAft>
              <a:defRPr/>
            </a:pPr>
            <a:r>
              <a:rPr lang="en-IN" sz="1600" b="1" kern="1200" dirty="0">
                <a:solidFill>
                  <a:prstClr val="black"/>
                </a:solidFill>
                <a:latin typeface="Calibri" panose="020F0502020204030204"/>
                <a:ea typeface="+mn-ea"/>
                <a:cs typeface="+mn-cs"/>
              </a:rPr>
              <a:t>Stage</a:t>
            </a:r>
            <a:r>
              <a:rPr lang="en-IN" sz="1600" b="1" dirty="0">
                <a:solidFill>
                  <a:prstClr val="black"/>
                </a:solidFill>
                <a:latin typeface="Calibri" panose="020F0502020204030204"/>
              </a:rPr>
              <a:t>s</a:t>
            </a:r>
            <a:endParaRPr kumimoji="0" lang="en-IN"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10</a:t>
            </a:r>
            <a:endParaRPr lang="en-IN" sz="2200" dirty="0"/>
          </a:p>
        </p:txBody>
      </p:sp>
    </p:spTree>
    <p:extLst>
      <p:ext uri="{BB962C8B-B14F-4D97-AF65-F5344CB8AC3E}">
        <p14:creationId xmlns:p14="http://schemas.microsoft.com/office/powerpoint/2010/main" val="305866261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2317884-E3C2-6CF9-2375-4E296DBDF1A7}"/>
              </a:ext>
            </a:extLst>
          </p:cNvPr>
          <p:cNvPicPr>
            <a:picLocks noChangeAspect="1"/>
          </p:cNvPicPr>
          <p:nvPr/>
        </p:nvPicPr>
        <p:blipFill>
          <a:blip r:embed="rId2">
            <a:extLst>
              <a:ext uri="{28A0092B-C50C-407E-A947-70E740481C1C}">
                <a14:useLocalDpi xmlns:a14="http://schemas.microsoft.com/office/drawing/2010/main" val="0"/>
              </a:ext>
            </a:extLst>
          </a:blip>
          <a:srcRect l="6466" r="6466"/>
          <a:stretch/>
        </p:blipFill>
        <p:spPr>
          <a:xfrm>
            <a:off x="-1" y="-2"/>
            <a:ext cx="3975101"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a:extLst>
              <a:ext uri="{FF2B5EF4-FFF2-40B4-BE49-F238E27FC236}">
                <a16:creationId xmlns:a16="http://schemas.microsoft.com/office/drawing/2014/main" id="{6D1C38AE-CBC4-54A0-C3BF-6B4C8B72CDF1}"/>
              </a:ext>
            </a:extLst>
          </p:cNvPr>
          <p:cNvGraphicFramePr/>
          <p:nvPr>
            <p:extLst>
              <p:ext uri="{D42A27DB-BD31-4B8C-83A1-F6EECF244321}">
                <p14:modId xmlns:p14="http://schemas.microsoft.com/office/powerpoint/2010/main" val="3412486697"/>
              </p:ext>
            </p:extLst>
          </p:nvPr>
        </p:nvGraphicFramePr>
        <p:xfrm>
          <a:off x="4200156" y="132080"/>
          <a:ext cx="7757825" cy="858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5">
            <a:extLst>
              <a:ext uri="{FF2B5EF4-FFF2-40B4-BE49-F238E27FC236}">
                <a16:creationId xmlns:a16="http://schemas.microsoft.com/office/drawing/2014/main" id="{DF0EFB07-C5E2-58BF-7B8F-738B2A664EE9}"/>
              </a:ext>
            </a:extLst>
          </p:cNvPr>
          <p:cNvGraphicFramePr>
            <a:graphicFrameLocks noGrp="1"/>
          </p:cNvGraphicFramePr>
          <p:nvPr>
            <p:ph idx="1"/>
            <p:extLst>
              <p:ext uri="{D42A27DB-BD31-4B8C-83A1-F6EECF244321}">
                <p14:modId xmlns:p14="http://schemas.microsoft.com/office/powerpoint/2010/main" val="670351283"/>
              </p:ext>
            </p:extLst>
          </p:nvPr>
        </p:nvGraphicFramePr>
        <p:xfrm>
          <a:off x="4210660" y="990600"/>
          <a:ext cx="7747321" cy="55625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109</a:t>
            </a:r>
            <a:endParaRPr lang="en-IN" sz="2200" dirty="0"/>
          </a:p>
        </p:txBody>
      </p:sp>
    </p:spTree>
    <p:extLst>
      <p:ext uri="{BB962C8B-B14F-4D97-AF65-F5344CB8AC3E}">
        <p14:creationId xmlns:p14="http://schemas.microsoft.com/office/powerpoint/2010/main" val="42879232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pointing on a map">
            <a:extLst>
              <a:ext uri="{FF2B5EF4-FFF2-40B4-BE49-F238E27FC236}">
                <a16:creationId xmlns:a16="http://schemas.microsoft.com/office/drawing/2014/main" id="{64153820-7620-FC80-47A2-ADE78E088DC1}"/>
              </a:ext>
            </a:extLst>
          </p:cNvPr>
          <p:cNvPicPr>
            <a:picLocks noChangeAspect="1"/>
          </p:cNvPicPr>
          <p:nvPr/>
        </p:nvPicPr>
        <p:blipFill rotWithShape="1">
          <a:blip r:embed="rId2"/>
          <a:srcRect l="14562" r="26173" b="-1"/>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Diagram 5">
            <a:extLst>
              <a:ext uri="{FF2B5EF4-FFF2-40B4-BE49-F238E27FC236}">
                <a16:creationId xmlns:a16="http://schemas.microsoft.com/office/drawing/2014/main" id="{19521585-5238-BEAB-09C3-70A8096735D3}"/>
              </a:ext>
            </a:extLst>
          </p:cNvPr>
          <p:cNvGraphicFramePr/>
          <p:nvPr>
            <p:extLst>
              <p:ext uri="{D42A27DB-BD31-4B8C-83A1-F6EECF244321}">
                <p14:modId xmlns:p14="http://schemas.microsoft.com/office/powerpoint/2010/main" val="3840876893"/>
              </p:ext>
            </p:extLst>
          </p:nvPr>
        </p:nvGraphicFramePr>
        <p:xfrm>
          <a:off x="145080" y="328512"/>
          <a:ext cx="4778387" cy="16289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3">
            <a:extLst>
              <a:ext uri="{FF2B5EF4-FFF2-40B4-BE49-F238E27FC236}">
                <a16:creationId xmlns:a16="http://schemas.microsoft.com/office/drawing/2014/main" id="{B7CC39D8-B9DB-8788-EA04-DA549A69392F}"/>
              </a:ext>
            </a:extLst>
          </p:cNvPr>
          <p:cNvGraphicFramePr>
            <a:graphicFrameLocks noGrp="1"/>
          </p:cNvGraphicFramePr>
          <p:nvPr>
            <p:ph idx="1"/>
            <p:extLst>
              <p:ext uri="{D42A27DB-BD31-4B8C-83A1-F6EECF244321}">
                <p14:modId xmlns:p14="http://schemas.microsoft.com/office/powerpoint/2010/main" val="763197158"/>
              </p:ext>
            </p:extLst>
          </p:nvPr>
        </p:nvGraphicFramePr>
        <p:xfrm>
          <a:off x="203001" y="2285994"/>
          <a:ext cx="4659756" cy="33741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49532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110</a:t>
            </a:r>
            <a:endParaRPr lang="en-IN" sz="2200" dirty="0"/>
          </a:p>
        </p:txBody>
      </p:sp>
    </p:spTree>
    <p:extLst>
      <p:ext uri="{BB962C8B-B14F-4D97-AF65-F5344CB8AC3E}">
        <p14:creationId xmlns:p14="http://schemas.microsoft.com/office/powerpoint/2010/main" val="18478383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64EDECC-3437-26F3-AAD1-45A0E1F53A5F}"/>
              </a:ext>
            </a:extLst>
          </p:cNvPr>
          <p:cNvGraphicFramePr/>
          <p:nvPr>
            <p:extLst>
              <p:ext uri="{D42A27DB-BD31-4B8C-83A1-F6EECF244321}">
                <p14:modId xmlns:p14="http://schemas.microsoft.com/office/powerpoint/2010/main" val="1616503213"/>
              </p:ext>
            </p:extLst>
          </p:nvPr>
        </p:nvGraphicFramePr>
        <p:xfrm>
          <a:off x="1417320" y="201135"/>
          <a:ext cx="9357360" cy="845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F18EA844-05F7-6B56-9402-F605BE8FD136}"/>
              </a:ext>
            </a:extLst>
          </p:cNvPr>
          <p:cNvGraphicFramePr>
            <a:graphicFrameLocks noGrp="1"/>
          </p:cNvGraphicFramePr>
          <p:nvPr>
            <p:ph idx="1"/>
            <p:extLst>
              <p:ext uri="{D42A27DB-BD31-4B8C-83A1-F6EECF244321}">
                <p14:modId xmlns:p14="http://schemas.microsoft.com/office/powerpoint/2010/main" val="1763599439"/>
              </p:ext>
            </p:extLst>
          </p:nvPr>
        </p:nvGraphicFramePr>
        <p:xfrm>
          <a:off x="1747520" y="887128"/>
          <a:ext cx="8509000" cy="58794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111</a:t>
            </a:r>
            <a:endParaRPr lang="en-IN" sz="2200" dirty="0"/>
          </a:p>
        </p:txBody>
      </p:sp>
    </p:spTree>
    <p:extLst>
      <p:ext uri="{BB962C8B-B14F-4D97-AF65-F5344CB8AC3E}">
        <p14:creationId xmlns:p14="http://schemas.microsoft.com/office/powerpoint/2010/main" val="14058405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82F3F87-4C7E-944B-C8B8-F67AA8590A35}"/>
              </a:ext>
            </a:extLst>
          </p:cNvPr>
          <p:cNvGraphicFramePr/>
          <p:nvPr>
            <p:extLst>
              <p:ext uri="{D42A27DB-BD31-4B8C-83A1-F6EECF244321}">
                <p14:modId xmlns:p14="http://schemas.microsoft.com/office/powerpoint/2010/main" val="2190037452"/>
              </p:ext>
            </p:extLst>
          </p:nvPr>
        </p:nvGraphicFramePr>
        <p:xfrm>
          <a:off x="1285240" y="193040"/>
          <a:ext cx="9621520" cy="9678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a:extLst>
              <a:ext uri="{FF2B5EF4-FFF2-40B4-BE49-F238E27FC236}">
                <a16:creationId xmlns:a16="http://schemas.microsoft.com/office/drawing/2014/main" id="{5FAA8E20-151E-D05A-AB72-55BEFBF7E90B}"/>
              </a:ext>
            </a:extLst>
          </p:cNvPr>
          <p:cNvGraphicFramePr>
            <a:graphicFrameLocks noGrp="1"/>
          </p:cNvGraphicFramePr>
          <p:nvPr>
            <p:ph idx="4294967295"/>
            <p:extLst>
              <p:ext uri="{D42A27DB-BD31-4B8C-83A1-F6EECF244321}">
                <p14:modId xmlns:p14="http://schemas.microsoft.com/office/powerpoint/2010/main" val="439084009"/>
              </p:ext>
            </p:extLst>
          </p:nvPr>
        </p:nvGraphicFramePr>
        <p:xfrm>
          <a:off x="426720" y="1322705"/>
          <a:ext cx="1154176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112</a:t>
            </a:r>
            <a:endParaRPr lang="en-IN" sz="2200" dirty="0"/>
          </a:p>
        </p:txBody>
      </p:sp>
    </p:spTree>
    <p:extLst>
      <p:ext uri="{BB962C8B-B14F-4D97-AF65-F5344CB8AC3E}">
        <p14:creationId xmlns:p14="http://schemas.microsoft.com/office/powerpoint/2010/main" val="8798263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1404B7E-5F8E-3AD4-A890-C0001721C008}"/>
              </a:ext>
            </a:extLst>
          </p:cNvPr>
          <p:cNvGraphicFramePr/>
          <p:nvPr>
            <p:extLst>
              <p:ext uri="{D42A27DB-BD31-4B8C-83A1-F6EECF244321}">
                <p14:modId xmlns:p14="http://schemas.microsoft.com/office/powerpoint/2010/main" val="595104933"/>
              </p:ext>
            </p:extLst>
          </p:nvPr>
        </p:nvGraphicFramePr>
        <p:xfrm>
          <a:off x="2047240" y="335280"/>
          <a:ext cx="8097520" cy="990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a:extLst>
              <a:ext uri="{FF2B5EF4-FFF2-40B4-BE49-F238E27FC236}">
                <a16:creationId xmlns:a16="http://schemas.microsoft.com/office/drawing/2014/main" id="{6F6B73D4-5156-0D81-20A0-048D7E503DF6}"/>
              </a:ext>
            </a:extLst>
          </p:cNvPr>
          <p:cNvGraphicFramePr>
            <a:graphicFrameLocks noGrp="1"/>
          </p:cNvGraphicFramePr>
          <p:nvPr>
            <p:ph idx="4294967295"/>
            <p:extLst>
              <p:ext uri="{D42A27DB-BD31-4B8C-83A1-F6EECF244321}">
                <p14:modId xmlns:p14="http://schemas.microsoft.com/office/powerpoint/2010/main" val="783819951"/>
              </p:ext>
            </p:extLst>
          </p:nvPr>
        </p:nvGraphicFramePr>
        <p:xfrm>
          <a:off x="0" y="1290320"/>
          <a:ext cx="12192000" cy="51943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113</a:t>
            </a:r>
            <a:endParaRPr lang="en-IN" sz="2200" dirty="0"/>
          </a:p>
        </p:txBody>
      </p:sp>
    </p:spTree>
    <p:extLst>
      <p:ext uri="{BB962C8B-B14F-4D97-AF65-F5344CB8AC3E}">
        <p14:creationId xmlns:p14="http://schemas.microsoft.com/office/powerpoint/2010/main" val="17957190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EFA324C-94ED-C030-1C77-F8FEB2F44220}"/>
              </a:ext>
            </a:extLst>
          </p:cNvPr>
          <p:cNvGraphicFramePr/>
          <p:nvPr>
            <p:extLst>
              <p:ext uri="{D42A27DB-BD31-4B8C-83A1-F6EECF244321}">
                <p14:modId xmlns:p14="http://schemas.microsoft.com/office/powerpoint/2010/main" val="4249024013"/>
              </p:ext>
            </p:extLst>
          </p:nvPr>
        </p:nvGraphicFramePr>
        <p:xfrm>
          <a:off x="1468120" y="193040"/>
          <a:ext cx="925576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a:extLst>
              <a:ext uri="{FF2B5EF4-FFF2-40B4-BE49-F238E27FC236}">
                <a16:creationId xmlns:a16="http://schemas.microsoft.com/office/drawing/2014/main" id="{8B4FF804-BD29-C141-FFE8-D604B0B74239}"/>
              </a:ext>
            </a:extLst>
          </p:cNvPr>
          <p:cNvGraphicFramePr>
            <a:graphicFrameLocks noGrp="1"/>
          </p:cNvGraphicFramePr>
          <p:nvPr>
            <p:ph idx="4294967295"/>
            <p:extLst>
              <p:ext uri="{D42A27DB-BD31-4B8C-83A1-F6EECF244321}">
                <p14:modId xmlns:p14="http://schemas.microsoft.com/office/powerpoint/2010/main" val="2690862663"/>
              </p:ext>
            </p:extLst>
          </p:nvPr>
        </p:nvGraphicFramePr>
        <p:xfrm>
          <a:off x="833120" y="1727200"/>
          <a:ext cx="10525760" cy="4724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114</a:t>
            </a:r>
            <a:endParaRPr lang="en-IN" sz="2200" dirty="0"/>
          </a:p>
        </p:txBody>
      </p:sp>
    </p:spTree>
    <p:extLst>
      <p:ext uri="{BB962C8B-B14F-4D97-AF65-F5344CB8AC3E}">
        <p14:creationId xmlns:p14="http://schemas.microsoft.com/office/powerpoint/2010/main" val="41707675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FD85824D-9BB9-9CFF-5553-040D97CE3502}"/>
              </a:ext>
            </a:extLst>
          </p:cNvPr>
          <p:cNvGraphicFramePr/>
          <p:nvPr>
            <p:extLst>
              <p:ext uri="{D42A27DB-BD31-4B8C-83A1-F6EECF244321}">
                <p14:modId xmlns:p14="http://schemas.microsoft.com/office/powerpoint/2010/main" val="3153123222"/>
              </p:ext>
            </p:extLst>
          </p:nvPr>
        </p:nvGraphicFramePr>
        <p:xfrm>
          <a:off x="838200" y="0"/>
          <a:ext cx="105156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a:extLst>
              <a:ext uri="{FF2B5EF4-FFF2-40B4-BE49-F238E27FC236}">
                <a16:creationId xmlns:a16="http://schemas.microsoft.com/office/drawing/2014/main" id="{6948AB33-06F4-15D0-B32C-AC88A86CAEC5}"/>
              </a:ext>
            </a:extLst>
          </p:cNvPr>
          <p:cNvGraphicFramePr>
            <a:graphicFrameLocks noGrp="1"/>
          </p:cNvGraphicFramePr>
          <p:nvPr>
            <p:ph idx="4294967295"/>
            <p:extLst>
              <p:ext uri="{D42A27DB-BD31-4B8C-83A1-F6EECF244321}">
                <p14:modId xmlns:p14="http://schemas.microsoft.com/office/powerpoint/2010/main" val="1273399473"/>
              </p:ext>
            </p:extLst>
          </p:nvPr>
        </p:nvGraphicFramePr>
        <p:xfrm>
          <a:off x="970280" y="967740"/>
          <a:ext cx="10251440" cy="51943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115</a:t>
            </a:r>
            <a:endParaRPr lang="en-IN" sz="2200" dirty="0"/>
          </a:p>
        </p:txBody>
      </p:sp>
    </p:spTree>
    <p:extLst>
      <p:ext uri="{BB962C8B-B14F-4D97-AF65-F5344CB8AC3E}">
        <p14:creationId xmlns:p14="http://schemas.microsoft.com/office/powerpoint/2010/main" val="10973659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FD85824D-9BB9-9CFF-5553-040D97CE3502}"/>
              </a:ext>
            </a:extLst>
          </p:cNvPr>
          <p:cNvGraphicFramePr/>
          <p:nvPr>
            <p:extLst>
              <p:ext uri="{D42A27DB-BD31-4B8C-83A1-F6EECF244321}">
                <p14:modId xmlns:p14="http://schemas.microsoft.com/office/powerpoint/2010/main" val="1573857111"/>
              </p:ext>
            </p:extLst>
          </p:nvPr>
        </p:nvGraphicFramePr>
        <p:xfrm>
          <a:off x="1981200" y="304801"/>
          <a:ext cx="8229600" cy="843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a:extLst>
              <a:ext uri="{FF2B5EF4-FFF2-40B4-BE49-F238E27FC236}">
                <a16:creationId xmlns:a16="http://schemas.microsoft.com/office/drawing/2014/main" id="{6948AB33-06F4-15D0-B32C-AC88A86CAEC5}"/>
              </a:ext>
            </a:extLst>
          </p:cNvPr>
          <p:cNvGraphicFramePr>
            <a:graphicFrameLocks noGrp="1"/>
          </p:cNvGraphicFramePr>
          <p:nvPr>
            <p:ph idx="4294967295"/>
            <p:extLst>
              <p:ext uri="{D42A27DB-BD31-4B8C-83A1-F6EECF244321}">
                <p14:modId xmlns:p14="http://schemas.microsoft.com/office/powerpoint/2010/main" val="3603343726"/>
              </p:ext>
            </p:extLst>
          </p:nvPr>
        </p:nvGraphicFramePr>
        <p:xfrm>
          <a:off x="985520" y="1617980"/>
          <a:ext cx="10007600" cy="42037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116</a:t>
            </a:r>
            <a:endParaRPr lang="en-IN" sz="2200" dirty="0"/>
          </a:p>
        </p:txBody>
      </p:sp>
    </p:spTree>
    <p:extLst>
      <p:ext uri="{BB962C8B-B14F-4D97-AF65-F5344CB8AC3E}">
        <p14:creationId xmlns:p14="http://schemas.microsoft.com/office/powerpoint/2010/main" val="19533641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FFB6EAD-767A-4A95-9246-C39976AD11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Graphic 2" descr="Like">
            <a:extLst>
              <a:ext uri="{FF2B5EF4-FFF2-40B4-BE49-F238E27FC236}">
                <a16:creationId xmlns:a16="http://schemas.microsoft.com/office/drawing/2014/main" id="{1C589D65-FA42-8C10-FFD5-27EA19AE33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70464" y="380065"/>
            <a:ext cx="2565029" cy="2565029"/>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sp>
        <p:nvSpPr>
          <p:cNvPr id="23" name="Freeform: Shape 22">
            <a:extLst>
              <a:ext uri="{FF2B5EF4-FFF2-40B4-BE49-F238E27FC236}">
                <a16:creationId xmlns:a16="http://schemas.microsoft.com/office/drawing/2014/main" id="{07062BB1-E215-424E-80C4-7E1CF179A3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0301"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B368E167-B2D7-4904-BB6B-AE0486A2C6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295758"/>
            <a:ext cx="1261243" cy="1648694"/>
          </a:xfrm>
          <a:custGeom>
            <a:avLst/>
            <a:gdLst>
              <a:gd name="connsiteX0" fmla="*/ 824347 w 1261243"/>
              <a:gd name="connsiteY0" fmla="*/ 0 h 1648694"/>
              <a:gd name="connsiteX1" fmla="*/ 1145220 w 1261243"/>
              <a:gd name="connsiteY1" fmla="*/ 64781 h 1648694"/>
              <a:gd name="connsiteX2" fmla="*/ 1261243 w 1261243"/>
              <a:gd name="connsiteY2" fmla="*/ 127757 h 1648694"/>
              <a:gd name="connsiteX3" fmla="*/ 1261243 w 1261243"/>
              <a:gd name="connsiteY3" fmla="*/ 1520938 h 1648694"/>
              <a:gd name="connsiteX4" fmla="*/ 1145220 w 1261243"/>
              <a:gd name="connsiteY4" fmla="*/ 1583913 h 1648694"/>
              <a:gd name="connsiteX5" fmla="*/ 824347 w 1261243"/>
              <a:gd name="connsiteY5" fmla="*/ 1648694 h 1648694"/>
              <a:gd name="connsiteX6" fmla="*/ 0 w 1261243"/>
              <a:gd name="connsiteY6" fmla="*/ 824347 h 1648694"/>
              <a:gd name="connsiteX7" fmla="*/ 824347 w 1261243"/>
              <a:gd name="connsiteY7" fmla="*/ 0 h 164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243" h="1648694">
                <a:moveTo>
                  <a:pt x="824347" y="0"/>
                </a:moveTo>
                <a:cubicBezTo>
                  <a:pt x="938165" y="0"/>
                  <a:pt x="1046596" y="23067"/>
                  <a:pt x="1145220" y="64781"/>
                </a:cubicBezTo>
                <a:lnTo>
                  <a:pt x="1261243" y="127757"/>
                </a:lnTo>
                <a:lnTo>
                  <a:pt x="1261243" y="1520938"/>
                </a:lnTo>
                <a:lnTo>
                  <a:pt x="1145220" y="1583913"/>
                </a:lnTo>
                <a:cubicBezTo>
                  <a:pt x="1046596" y="1625627"/>
                  <a:pt x="938165" y="1648694"/>
                  <a:pt x="824347" y="1648694"/>
                </a:cubicBezTo>
                <a:cubicBezTo>
                  <a:pt x="369073" y="1648694"/>
                  <a:pt x="0" y="1279621"/>
                  <a:pt x="0" y="824347"/>
                </a:cubicBezTo>
                <a:cubicBezTo>
                  <a:pt x="0" y="369073"/>
                  <a:pt x="369073" y="0"/>
                  <a:pt x="824347" y="0"/>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6FD0FBFA-B43E-40C1-A6E4-B88234171E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112432" y="4748447"/>
            <a:ext cx="569514" cy="569514"/>
          </a:xfrm>
          <a:prstGeom prst="ellipse">
            <a:avLst/>
          </a:prstGeom>
          <a:noFill/>
          <a:ln w="127000">
            <a:solidFill>
              <a:schemeClr val="accent5">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phic 5" descr="Smiling Face with No Fill">
            <a:extLst>
              <a:ext uri="{FF2B5EF4-FFF2-40B4-BE49-F238E27FC236}">
                <a16:creationId xmlns:a16="http://schemas.microsoft.com/office/drawing/2014/main" id="{966239C0-79D2-DD66-D247-58B48C87ED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462220" y="2209653"/>
            <a:ext cx="2565029" cy="2565029"/>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sp>
        <p:nvSpPr>
          <p:cNvPr id="29" name="Freeform: Shape 28">
            <a:extLst>
              <a:ext uri="{FF2B5EF4-FFF2-40B4-BE49-F238E27FC236}">
                <a16:creationId xmlns:a16="http://schemas.microsoft.com/office/drawing/2014/main" id="{70A21480-D93D-46BE-9A94-B5A80469DF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33E49524-66B4-4DB0-AD09-DC8B9874E1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98354" y="6039059"/>
            <a:ext cx="1978348" cy="818941"/>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E5EBF8F5-ABE5-4029-A8FC-4E32622D70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36562" flipH="1">
            <a:off x="3441866" y="5166681"/>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ubtitle 2">
            <a:extLst>
              <a:ext uri="{FF2B5EF4-FFF2-40B4-BE49-F238E27FC236}">
                <a16:creationId xmlns:a16="http://schemas.microsoft.com/office/drawing/2014/main" id="{73A51366-7B48-0610-A2ED-731B5076921F}"/>
              </a:ext>
            </a:extLst>
          </p:cNvPr>
          <p:cNvSpPr txBox="1">
            <a:spLocks/>
          </p:cNvSpPr>
          <p:nvPr/>
        </p:nvSpPr>
        <p:spPr>
          <a:xfrm>
            <a:off x="6178494" y="4608069"/>
            <a:ext cx="6010457" cy="1840460"/>
          </a:xfrm>
          <a:prstGeom prst="rect">
            <a:avLst/>
          </a:prstGeom>
        </p:spPr>
        <p:txBody>
          <a:bodyPr vert="horz" lIns="91440" tIns="45720" rIns="91440" bIns="45720" rtlCol="0" anchor="t">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a:t>DR VIKASENDU AGARWAL</a:t>
            </a:r>
            <a:br>
              <a:rPr lang="en-US" sz="2200" b="1" dirty="0"/>
            </a:br>
            <a:r>
              <a:rPr lang="en-US" sz="2200" dirty="0"/>
              <a:t>State Surveillance Officer, UP</a:t>
            </a:r>
          </a:p>
          <a:p>
            <a:r>
              <a:rPr lang="en-US" sz="2200" b="1" dirty="0"/>
              <a:t>M:</a:t>
            </a:r>
            <a:r>
              <a:rPr lang="en-US" sz="2200" dirty="0"/>
              <a:t> 9219793100 / 9286783100</a:t>
            </a:r>
            <a:r>
              <a:rPr lang="en-US" sz="2200" b="1" dirty="0"/>
              <a:t/>
            </a:r>
            <a:br>
              <a:rPr lang="en-US" sz="2200" b="1" dirty="0"/>
            </a:br>
            <a:r>
              <a:rPr lang="en-US" sz="2200" b="1" dirty="0"/>
              <a:t>Mail</a:t>
            </a:r>
            <a:r>
              <a:rPr lang="en-US" sz="2200" dirty="0"/>
              <a:t> </a:t>
            </a:r>
            <a:br>
              <a:rPr lang="en-US" sz="2200" dirty="0"/>
            </a:br>
            <a:r>
              <a:rPr lang="en-US" sz="2200" dirty="0"/>
              <a:t>vikas_agg22@yahoo.co.in</a:t>
            </a:r>
          </a:p>
          <a:p>
            <a:r>
              <a:rPr lang="en-US" sz="2200" dirty="0"/>
              <a:t>idspup@gmail.com</a:t>
            </a:r>
          </a:p>
        </p:txBody>
      </p:sp>
      <p:sp>
        <p:nvSpPr>
          <p:cNvPr id="13" name="Rectangle 12"/>
          <p:cNvSpPr/>
          <p:nvPr/>
        </p:nvSpPr>
        <p:spPr>
          <a:xfrm>
            <a:off x="6508810" y="-1"/>
            <a:ext cx="5343525" cy="2473635"/>
          </a:xfrm>
          <a:prstGeom prst="rect">
            <a:avLst/>
          </a:prstGeom>
          <a:solidFill>
            <a:srgbClr val="135B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p:cNvSpPr/>
          <p:nvPr/>
        </p:nvSpPr>
        <p:spPr>
          <a:xfrm>
            <a:off x="6027249" y="2473635"/>
            <a:ext cx="6161702" cy="1606783"/>
          </a:xfrm>
          <a:prstGeom prst="rect">
            <a:avLst/>
          </a:prstGeom>
          <a:solidFill>
            <a:srgbClr val="E8E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1A140CE8-3455-F193-AC1F-8E70BA44085D}"/>
              </a:ext>
            </a:extLst>
          </p:cNvPr>
          <p:cNvSpPr>
            <a:spLocks noGrp="1"/>
          </p:cNvSpPr>
          <p:nvPr>
            <p:ph type="title"/>
          </p:nvPr>
        </p:nvSpPr>
        <p:spPr>
          <a:xfrm>
            <a:off x="6639611" y="753626"/>
            <a:ext cx="5081925" cy="3004145"/>
          </a:xfrm>
        </p:spPr>
        <p:txBody>
          <a:bodyPr vert="horz" lIns="91440" tIns="45720" rIns="91440" bIns="45720" rtlCol="0" anchor="b">
            <a:normAutofit/>
          </a:bodyPr>
          <a:lstStyle/>
          <a:p>
            <a:pPr defTabSz="914400">
              <a:lnSpc>
                <a:spcPct val="90000"/>
              </a:lnSpc>
            </a:pPr>
            <a:r>
              <a:rPr lang="en-US" sz="6000" b="1" dirty="0" smtClean="0"/>
              <a:t>THANK YOU</a:t>
            </a:r>
            <a:endParaRPr lang="en-US" sz="6000" b="1" dirty="0"/>
          </a:p>
        </p:txBody>
      </p:sp>
      <p:sp>
        <p:nvSpPr>
          <p:cNvPr id="15"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117</a:t>
            </a:r>
            <a:endParaRPr lang="en-IN" sz="2200" dirty="0"/>
          </a:p>
        </p:txBody>
      </p:sp>
    </p:spTree>
    <p:extLst>
      <p:ext uri="{BB962C8B-B14F-4D97-AF65-F5344CB8AC3E}">
        <p14:creationId xmlns:p14="http://schemas.microsoft.com/office/powerpoint/2010/main" val="1135539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5EC2FE6-3DEB-F840-7948-9B19C99995F7}"/>
              </a:ext>
            </a:extLst>
          </p:cNvPr>
          <p:cNvGraphicFramePr/>
          <p:nvPr>
            <p:extLst>
              <p:ext uri="{D42A27DB-BD31-4B8C-83A1-F6EECF244321}">
                <p14:modId xmlns:p14="http://schemas.microsoft.com/office/powerpoint/2010/main" val="2411818954"/>
              </p:ext>
            </p:extLst>
          </p:nvPr>
        </p:nvGraphicFramePr>
        <p:xfrm>
          <a:off x="289368" y="275478"/>
          <a:ext cx="4020128" cy="767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p:cNvCxnSpPr/>
          <p:nvPr/>
        </p:nvCxnSpPr>
        <p:spPr>
          <a:xfrm>
            <a:off x="2757055" y="1288472"/>
            <a:ext cx="34636" cy="31034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93172" y="2655515"/>
            <a:ext cx="1563833" cy="369332"/>
          </a:xfrm>
          <a:prstGeom prst="rect">
            <a:avLst/>
          </a:prstGeom>
          <a:solidFill>
            <a:schemeClr val="accent1">
              <a:lumMod val="20000"/>
              <a:lumOff val="80000"/>
            </a:schemeClr>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Laid on Water</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Straight Connector 8"/>
          <p:cNvCxnSpPr/>
          <p:nvPr/>
        </p:nvCxnSpPr>
        <p:spPr>
          <a:xfrm>
            <a:off x="471055" y="4391891"/>
            <a:ext cx="10515600" cy="692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791691" y="2840181"/>
            <a:ext cx="81949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00519" y="5023326"/>
            <a:ext cx="1749137" cy="646331"/>
          </a:xfrm>
          <a:prstGeom prst="rect">
            <a:avLst/>
          </a:prstGeom>
          <a:solidFill>
            <a:schemeClr val="accent5">
              <a:lumMod val="40000"/>
              <a:lumOff val="60000"/>
            </a:schemeClr>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Laid on Sides of containers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2798615" y="1634841"/>
            <a:ext cx="3910449" cy="8925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Anopheles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Single eggs </a:t>
            </a:r>
            <a:r>
              <a:rPr kumimoji="0" lang="en-US" sz="2400" b="1" i="1" u="none" strike="noStrike" kern="1200" cap="none" spc="0" normalizeH="0" baseline="0" noProof="0" dirty="0">
                <a:ln>
                  <a:noFill/>
                </a:ln>
                <a:solidFill>
                  <a:srgbClr val="FF0000"/>
                </a:solidFill>
                <a:effectLst/>
                <a:uLnTx/>
                <a:uFillTx/>
                <a:latin typeface="Calibri" panose="020F0502020204030204"/>
                <a:ea typeface="+mn-ea"/>
                <a:cs typeface="+mn-cs"/>
              </a:rPr>
              <a:t>with floats</a:t>
            </a:r>
          </a:p>
        </p:txBody>
      </p:sp>
      <p:sp>
        <p:nvSpPr>
          <p:cNvPr id="17" name="TextBox 16"/>
          <p:cNvSpPr txBox="1"/>
          <p:nvPr/>
        </p:nvSpPr>
        <p:spPr>
          <a:xfrm>
            <a:off x="2951015" y="2937177"/>
            <a:ext cx="3910449" cy="8925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Culex</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Egg Rafts</a:t>
            </a:r>
          </a:p>
        </p:txBody>
      </p:sp>
      <p:sp>
        <p:nvSpPr>
          <p:cNvPr id="18" name="TextBox 17"/>
          <p:cNvSpPr txBox="1"/>
          <p:nvPr/>
        </p:nvSpPr>
        <p:spPr>
          <a:xfrm>
            <a:off x="3103416" y="4793676"/>
            <a:ext cx="3576784" cy="126188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Aedes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Single eggs </a:t>
            </a:r>
            <a:r>
              <a:rPr kumimoji="0" lang="en-US" sz="2400" b="1" i="1" u="none" strike="noStrike" kern="1200" cap="none" spc="0" normalizeH="0" baseline="0" noProof="0" dirty="0">
                <a:ln>
                  <a:noFill/>
                </a:ln>
                <a:solidFill>
                  <a:srgbClr val="FF0000"/>
                </a:solidFill>
                <a:effectLst/>
                <a:uLnTx/>
                <a:uFillTx/>
                <a:latin typeface="Calibri" panose="020F0502020204030204"/>
                <a:ea typeface="+mn-ea"/>
                <a:cs typeface="+mn-cs"/>
              </a:rPr>
              <a:t>without floats</a:t>
            </a:r>
          </a:p>
        </p:txBody>
      </p:sp>
      <p:pic>
        <p:nvPicPr>
          <p:cNvPr id="1026" name="Picture 2" descr="Culex Mosquito Images, Stock Photos &amp; Vectors | Shutterstoc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78436" y="2907210"/>
            <a:ext cx="2404340" cy="14540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mmon malaria mosquito - Anopheles quadrimaculatus S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78436" y="1288472"/>
            <a:ext cx="2404340" cy="1447413"/>
          </a:xfrm>
          <a:prstGeom prst="rect">
            <a:avLst/>
          </a:prstGeom>
          <a:noFill/>
          <a:extLst>
            <a:ext uri="{909E8E84-426E-40DD-AFC4-6F175D3DCCD1}">
              <a14:hiddenFill xmlns:a14="http://schemas.microsoft.com/office/drawing/2010/main">
                <a:solidFill>
                  <a:srgbClr val="FFFFFF"/>
                </a:solidFill>
              </a14:hiddenFill>
            </a:ext>
          </a:extLst>
        </p:spPr>
      </p:pic>
      <p:sp>
        <p:nvSpPr>
          <p:cNvPr id="27" name="AutoShape 8" descr="Chapter 1: Aedes Laboratory Biology and Culture (Clements 1992)"/>
          <p:cNvSpPr>
            <a:spLocks noChangeAspect="1" noChangeArrowheads="1"/>
          </p:cNvSpPr>
          <p:nvPr/>
        </p:nvSpPr>
        <p:spPr bwMode="auto">
          <a:xfrm>
            <a:off x="444943" y="20277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7"/>
          <p:cNvPicPr>
            <a:picLocks noChangeAspect="1"/>
          </p:cNvPicPr>
          <p:nvPr/>
        </p:nvPicPr>
        <p:blipFill>
          <a:blip r:embed="rId10"/>
          <a:stretch>
            <a:fillRect/>
          </a:stretch>
        </p:blipFill>
        <p:spPr>
          <a:xfrm>
            <a:off x="7578436" y="4547991"/>
            <a:ext cx="2404339" cy="1755828"/>
          </a:xfrm>
          <a:prstGeom prst="rect">
            <a:avLst/>
          </a:prstGeom>
        </p:spPr>
      </p:pic>
      <p:sp>
        <p:nvSpPr>
          <p:cNvPr id="19"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11</a:t>
            </a:r>
            <a:endParaRPr lang="en-IN" sz="2200" dirty="0"/>
          </a:p>
        </p:txBody>
      </p:sp>
    </p:spTree>
    <p:extLst>
      <p:ext uri="{BB962C8B-B14F-4D97-AF65-F5344CB8AC3E}">
        <p14:creationId xmlns:p14="http://schemas.microsoft.com/office/powerpoint/2010/main" val="28911166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p:cNvSpPr>
          <p:nvPr/>
        </p:nvSpPr>
        <p:spPr>
          <a:xfrm>
            <a:off x="857694" y="1613749"/>
            <a:ext cx="3259076" cy="796322"/>
          </a:xfrm>
          <a:prstGeom prst="rect">
            <a:avLst/>
          </a:prstGeom>
        </p:spPr>
        <p:txBody>
          <a:bodyPr>
            <a:normAutofit fontScale="92500" lnSpcReduction="10000"/>
          </a:bodyPr>
          <a:lstStyle/>
          <a:p>
            <a:pPr algn="ctr" defTabSz="877824">
              <a:spcAft>
                <a:spcPts val="600"/>
              </a:spcAft>
            </a:pPr>
            <a:r>
              <a:rPr lang="en-US" sz="2400" b="1" i="1" kern="1200" dirty="0">
                <a:solidFill>
                  <a:schemeClr val="tx1"/>
                </a:solidFill>
                <a:latin typeface="+mn-lt"/>
                <a:ea typeface="+mn-ea"/>
                <a:cs typeface="+mn-cs"/>
              </a:rPr>
              <a:t>Anopheles </a:t>
            </a:r>
          </a:p>
          <a:p>
            <a:pPr algn="ctr" defTabSz="877824">
              <a:spcAft>
                <a:spcPts val="600"/>
              </a:spcAft>
            </a:pPr>
            <a:r>
              <a:rPr lang="en-US" sz="2400" b="1" kern="1200" dirty="0">
                <a:solidFill>
                  <a:schemeClr val="tx1"/>
                </a:solidFill>
                <a:latin typeface="+mn-lt"/>
                <a:ea typeface="+mn-ea"/>
                <a:cs typeface="+mn-cs"/>
              </a:rPr>
              <a:t>No Siphon</a:t>
            </a:r>
            <a:endParaRPr lang="en-US" sz="2800" b="1" dirty="0"/>
          </a:p>
        </p:txBody>
      </p:sp>
      <p:sp>
        <p:nvSpPr>
          <p:cNvPr id="6" name="Text Placeholder 5"/>
          <p:cNvSpPr>
            <a:spLocks/>
          </p:cNvSpPr>
          <p:nvPr/>
        </p:nvSpPr>
        <p:spPr>
          <a:xfrm>
            <a:off x="4136849" y="1613749"/>
            <a:ext cx="2671432" cy="796322"/>
          </a:xfrm>
          <a:prstGeom prst="rect">
            <a:avLst/>
          </a:prstGeom>
        </p:spPr>
        <p:txBody>
          <a:bodyPr>
            <a:normAutofit fontScale="92500" lnSpcReduction="10000"/>
          </a:bodyPr>
          <a:lstStyle/>
          <a:p>
            <a:pPr algn="ctr" defTabSz="877824">
              <a:spcAft>
                <a:spcPts val="600"/>
              </a:spcAft>
            </a:pPr>
            <a:r>
              <a:rPr lang="en-US" sz="2400" b="1" i="1" kern="1200" dirty="0">
                <a:solidFill>
                  <a:schemeClr val="tx1"/>
                </a:solidFill>
                <a:latin typeface="+mn-lt"/>
                <a:ea typeface="+mn-ea"/>
                <a:cs typeface="+mn-cs"/>
              </a:rPr>
              <a:t>Culex</a:t>
            </a:r>
          </a:p>
          <a:p>
            <a:pPr algn="ctr" defTabSz="877824">
              <a:spcAft>
                <a:spcPts val="600"/>
              </a:spcAft>
            </a:pPr>
            <a:r>
              <a:rPr lang="en-US" sz="2400" b="1" kern="1200" dirty="0">
                <a:solidFill>
                  <a:schemeClr val="tx1"/>
                </a:solidFill>
                <a:latin typeface="+mn-lt"/>
                <a:ea typeface="+mn-ea"/>
                <a:cs typeface="+mn-cs"/>
              </a:rPr>
              <a:t>Long siphon</a:t>
            </a:r>
            <a:endParaRPr lang="en-US" sz="2800" b="1" dirty="0"/>
          </a:p>
        </p:txBody>
      </p:sp>
      <p:pic>
        <p:nvPicPr>
          <p:cNvPr id="1032" name="Picture 8" descr="Mosquito Photographs Anophe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694" y="2515156"/>
            <a:ext cx="3279155" cy="34561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s tagged &quot;mosquitoes&quot; | LIFE IN FRESH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7630" y="2515156"/>
            <a:ext cx="3026707" cy="34561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ience Source - Aedes Lar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901" y="2515157"/>
            <a:ext cx="3790404" cy="34561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174628" y="2948206"/>
            <a:ext cx="482062" cy="522233"/>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p:cNvSpPr txBox="1"/>
          <p:nvPr/>
        </p:nvSpPr>
        <p:spPr>
          <a:xfrm>
            <a:off x="9847948" y="2653613"/>
            <a:ext cx="495452" cy="508843"/>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Placeholder 5">
            <a:extLst>
              <a:ext uri="{FF2B5EF4-FFF2-40B4-BE49-F238E27FC236}">
                <a16:creationId xmlns:a16="http://schemas.microsoft.com/office/drawing/2014/main" id="{B93B12A3-8F64-67CA-E09B-494060ECA93D}"/>
              </a:ext>
            </a:extLst>
          </p:cNvPr>
          <p:cNvSpPr>
            <a:spLocks/>
          </p:cNvSpPr>
          <p:nvPr/>
        </p:nvSpPr>
        <p:spPr>
          <a:xfrm>
            <a:off x="7946849" y="1571464"/>
            <a:ext cx="2671432" cy="796322"/>
          </a:xfrm>
          <a:prstGeom prst="rect">
            <a:avLst/>
          </a:prstGeom>
        </p:spPr>
        <p:txBody>
          <a:bodyPr>
            <a:normAutofit fontScale="92500" lnSpcReduction="10000"/>
          </a:bodyPr>
          <a:lstStyle/>
          <a:p>
            <a:pPr algn="ctr" defTabSz="877824">
              <a:spcAft>
                <a:spcPts val="600"/>
              </a:spcAft>
            </a:pPr>
            <a:r>
              <a:rPr lang="en-US" sz="2400" b="1" i="1" kern="1200" dirty="0">
                <a:solidFill>
                  <a:schemeClr val="tx1"/>
                </a:solidFill>
                <a:latin typeface="+mn-lt"/>
                <a:ea typeface="+mn-ea"/>
                <a:cs typeface="+mn-cs"/>
              </a:rPr>
              <a:t>Aedes</a:t>
            </a:r>
          </a:p>
          <a:p>
            <a:pPr algn="ctr" defTabSz="877824">
              <a:spcAft>
                <a:spcPts val="600"/>
              </a:spcAft>
            </a:pPr>
            <a:r>
              <a:rPr lang="en-US" sz="2400" b="1" i="1" kern="1200" dirty="0">
                <a:solidFill>
                  <a:schemeClr val="tx1"/>
                </a:solidFill>
                <a:latin typeface="+mn-lt"/>
                <a:ea typeface="+mn-ea"/>
                <a:cs typeface="+mn-cs"/>
              </a:rPr>
              <a:t>Short Siphon</a:t>
            </a:r>
          </a:p>
        </p:txBody>
      </p:sp>
      <p:sp>
        <p:nvSpPr>
          <p:cNvPr id="16" name="Rounded Rectangle 15"/>
          <p:cNvSpPr/>
          <p:nvPr/>
        </p:nvSpPr>
        <p:spPr>
          <a:xfrm>
            <a:off x="705748" y="326839"/>
            <a:ext cx="8148885" cy="890306"/>
          </a:xfrm>
          <a:prstGeom prst="roundRect">
            <a:avLst>
              <a:gd name="adj" fmla="val 33155"/>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ounded Rectangle 4"/>
          <p:cNvSpPr txBox="1"/>
          <p:nvPr/>
        </p:nvSpPr>
        <p:spPr>
          <a:xfrm>
            <a:off x="764005" y="326839"/>
            <a:ext cx="7743387" cy="8903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4310" tIns="194310" rIns="194310" bIns="194310" numCol="1" spcCol="1270" anchor="ctr" anchorCtr="0">
            <a:noAutofit/>
          </a:bodyPr>
          <a:lstStyle/>
          <a:p>
            <a:pPr lvl="0" defTabSz="2266950">
              <a:lnSpc>
                <a:spcPct val="90000"/>
              </a:lnSpc>
              <a:spcBef>
                <a:spcPct val="0"/>
              </a:spcBef>
              <a:spcAft>
                <a:spcPct val="35000"/>
              </a:spcAft>
            </a:pPr>
            <a:r>
              <a:rPr lang="en-US" sz="4400" b="1" dirty="0"/>
              <a:t>Mosquito Larvae (Wigglers)</a:t>
            </a:r>
            <a:endParaRPr lang="en-IN" sz="4400" kern="1200" dirty="0"/>
          </a:p>
        </p:txBody>
      </p:sp>
      <p:sp>
        <p:nvSpPr>
          <p:cNvPr id="20"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12</a:t>
            </a:r>
            <a:endParaRPr lang="en-IN" sz="2200" dirty="0"/>
          </a:p>
        </p:txBody>
      </p:sp>
    </p:spTree>
    <p:extLst>
      <p:ext uri="{BB962C8B-B14F-4D97-AF65-F5344CB8AC3E}">
        <p14:creationId xmlns:p14="http://schemas.microsoft.com/office/powerpoint/2010/main" val="24237104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0AF8F968-F4D7-A52B-394A-73C1C9C20CC8}"/>
              </a:ext>
            </a:extLst>
          </p:cNvPr>
          <p:cNvGraphicFramePr/>
          <p:nvPr>
            <p:extLst>
              <p:ext uri="{D42A27DB-BD31-4B8C-83A1-F6EECF244321}">
                <p14:modId xmlns:p14="http://schemas.microsoft.com/office/powerpoint/2010/main" val="2232021495"/>
              </p:ext>
            </p:extLst>
          </p:nvPr>
        </p:nvGraphicFramePr>
        <p:xfrm>
          <a:off x="208343" y="314102"/>
          <a:ext cx="9125038" cy="935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93CC7AD7-C866-4996-8AD8-6D9C468B2557}"/>
              </a:ext>
            </a:extLst>
          </p:cNvPr>
          <p:cNvSpPr txBox="1"/>
          <p:nvPr/>
        </p:nvSpPr>
        <p:spPr>
          <a:xfrm>
            <a:off x="539018" y="1578240"/>
            <a:ext cx="5213599" cy="4035880"/>
          </a:xfrm>
          <a:prstGeom prst="rect">
            <a:avLst/>
          </a:prstGeom>
        </p:spPr>
        <p:txBody>
          <a:bodyPr vert="horz" lIns="91440" tIns="45720" rIns="91440" bIns="45720" rtlCol="0" anchor="ctr">
            <a:normAutofit/>
          </a:bodyPr>
          <a:lstStyle/>
          <a:p>
            <a:pPr marL="285750" marR="0" lvl="0" indent="-228600" fontAlgn="auto">
              <a:spcBef>
                <a:spcPts val="800"/>
              </a:spcBef>
              <a:buClr>
                <a:srgbClr val="135B7B"/>
              </a:buClr>
              <a:buSzTx/>
              <a:buFont typeface="Arial" panose="020B0604020202020204" pitchFamily="34" charset="0"/>
              <a:buChar char="•"/>
              <a:tabLst/>
              <a:defRPr/>
            </a:pPr>
            <a:r>
              <a:rPr kumimoji="0" lang="en-US" sz="2400" b="0" i="0" u="none" strike="noStrike" cap="none" spc="0" normalizeH="0" baseline="0" noProof="0" dirty="0">
                <a:ln>
                  <a:noFill/>
                </a:ln>
                <a:effectLst/>
                <a:uLnTx/>
                <a:uFillTx/>
              </a:rPr>
              <a:t>Pupal stage is mobile</a:t>
            </a:r>
          </a:p>
          <a:p>
            <a:pPr marL="742950" marR="0" lvl="1" indent="-228600" fontAlgn="auto">
              <a:spcBef>
                <a:spcPts val="800"/>
              </a:spcBef>
              <a:buClr>
                <a:srgbClr val="135B7B"/>
              </a:buClr>
              <a:buSzTx/>
              <a:buFont typeface="Arial" panose="020B0604020202020204" pitchFamily="34" charset="0"/>
              <a:buChar char="•"/>
              <a:tabLst/>
              <a:defRPr/>
            </a:pPr>
            <a:r>
              <a:rPr kumimoji="0" lang="en-US" sz="2400" b="0" i="0" u="none" strike="noStrike" cap="none" spc="0" normalizeH="0" baseline="0" noProof="0" dirty="0">
                <a:ln>
                  <a:noFill/>
                </a:ln>
                <a:effectLst/>
                <a:uLnTx/>
                <a:uFillTx/>
              </a:rPr>
              <a:t>Unlike most insects</a:t>
            </a:r>
          </a:p>
          <a:p>
            <a:pPr marL="742950" marR="0" lvl="1" indent="-228600" fontAlgn="auto">
              <a:spcBef>
                <a:spcPts val="800"/>
              </a:spcBef>
              <a:buClr>
                <a:srgbClr val="135B7B"/>
              </a:buClr>
              <a:buSzTx/>
              <a:buFont typeface="Arial" panose="020B0604020202020204" pitchFamily="34" charset="0"/>
              <a:buChar char="•"/>
              <a:tabLst/>
              <a:defRPr/>
            </a:pPr>
            <a:r>
              <a:rPr kumimoji="0" lang="en-US" sz="2400" b="0" i="0" u="none" strike="noStrike" cap="none" spc="0" normalizeH="0" baseline="0" noProof="0" dirty="0">
                <a:ln>
                  <a:noFill/>
                </a:ln>
                <a:effectLst/>
                <a:uLnTx/>
                <a:uFillTx/>
              </a:rPr>
              <a:t>Transform from aquatic larva to terrestrial adult</a:t>
            </a:r>
          </a:p>
          <a:p>
            <a:pPr marL="285750" marR="0" lvl="0" indent="-228600" fontAlgn="auto">
              <a:spcBef>
                <a:spcPts val="800"/>
              </a:spcBef>
              <a:buClr>
                <a:srgbClr val="135B7B"/>
              </a:buClr>
              <a:buSzTx/>
              <a:buFont typeface="Arial" panose="020B0604020202020204" pitchFamily="34" charset="0"/>
              <a:buChar char="•"/>
              <a:tabLst/>
              <a:defRPr/>
            </a:pPr>
            <a:r>
              <a:rPr kumimoji="0" lang="en-US" sz="2400" b="0" i="0" u="none" strike="noStrike" cap="none" spc="0" normalizeH="0" baseline="0" noProof="0" dirty="0">
                <a:ln>
                  <a:noFill/>
                </a:ln>
                <a:effectLst/>
                <a:uLnTx/>
                <a:uFillTx/>
              </a:rPr>
              <a:t>Called “tumblers”</a:t>
            </a:r>
          </a:p>
          <a:p>
            <a:pPr marL="285750" marR="0" lvl="0" indent="-228600" fontAlgn="auto">
              <a:spcBef>
                <a:spcPts val="800"/>
              </a:spcBef>
              <a:buClr>
                <a:srgbClr val="135B7B"/>
              </a:buClr>
              <a:buSzTx/>
              <a:buFont typeface="Arial" panose="020B0604020202020204" pitchFamily="34" charset="0"/>
              <a:buChar char="•"/>
              <a:tabLst/>
              <a:defRPr/>
            </a:pPr>
            <a:r>
              <a:rPr kumimoji="0" lang="en-US" sz="2400" b="0" i="0" u="none" strike="noStrike" cap="none" spc="0" normalizeH="0" baseline="0" noProof="0" dirty="0">
                <a:ln>
                  <a:noFill/>
                </a:ln>
                <a:effectLst/>
                <a:uLnTx/>
                <a:uFillTx/>
              </a:rPr>
              <a:t>Breath through respiratory “trumpets”</a:t>
            </a:r>
          </a:p>
          <a:p>
            <a:pPr marL="285750" marR="0" lvl="0" indent="-228600" fontAlgn="auto">
              <a:spcBef>
                <a:spcPts val="800"/>
              </a:spcBef>
              <a:buClr>
                <a:srgbClr val="135B7B"/>
              </a:buClr>
              <a:buSzTx/>
              <a:buFont typeface="Arial" panose="020B0604020202020204" pitchFamily="34" charset="0"/>
              <a:buChar char="•"/>
              <a:tabLst/>
              <a:defRPr/>
            </a:pPr>
            <a:r>
              <a:rPr kumimoji="0" lang="en-US" sz="2400" b="0" i="0" u="none" strike="noStrike" cap="none" spc="0" normalizeH="0" baseline="0" noProof="0" dirty="0">
                <a:ln>
                  <a:noFill/>
                </a:ln>
                <a:effectLst/>
                <a:uLnTx/>
                <a:uFillTx/>
              </a:rPr>
              <a:t>Do not feed</a:t>
            </a:r>
          </a:p>
          <a:p>
            <a:pPr marL="285750" marR="0" lvl="0" indent="-228600" fontAlgn="auto">
              <a:spcBef>
                <a:spcPts val="800"/>
              </a:spcBef>
              <a:buClr>
                <a:srgbClr val="135B7B"/>
              </a:buClr>
              <a:buSzTx/>
              <a:buFont typeface="Arial" panose="020B0604020202020204" pitchFamily="34" charset="0"/>
              <a:buChar char="•"/>
              <a:tabLst/>
              <a:defRPr/>
            </a:pPr>
            <a:r>
              <a:rPr kumimoji="0" lang="en-US" sz="2400" b="0" i="0" u="none" strike="noStrike" cap="none" spc="0" normalizeH="0" baseline="0" noProof="0" dirty="0">
                <a:ln>
                  <a:noFill/>
                </a:ln>
                <a:effectLst/>
                <a:uLnTx/>
                <a:uFillTx/>
              </a:rPr>
              <a:t>Pupation takes 2-3 </a:t>
            </a:r>
            <a:r>
              <a:rPr kumimoji="0" lang="en-US" sz="2400" b="0" i="0" u="none" strike="noStrike" cap="none" spc="0" normalizeH="0" baseline="0" noProof="0" dirty="0" smtClean="0">
                <a:ln>
                  <a:noFill/>
                </a:ln>
                <a:effectLst/>
                <a:uLnTx/>
                <a:uFillTx/>
              </a:rPr>
              <a:t>days</a:t>
            </a:r>
            <a:endParaRPr kumimoji="0" lang="en-US" sz="2000" b="0" i="0" u="none" strike="noStrike" cap="none" spc="0" normalizeH="0" baseline="0" noProof="0" dirty="0">
              <a:ln>
                <a:noFill/>
              </a:ln>
              <a:effectLst/>
              <a:uLnTx/>
              <a:uFillTx/>
            </a:endParaRPr>
          </a:p>
        </p:txBody>
      </p:sp>
      <p:pic>
        <p:nvPicPr>
          <p:cNvPr id="2050" name="Picture 2" descr="Mosquito Biology | BCMCD"/>
          <p:cNvPicPr>
            <a:picLocks noGrp="1" noChangeAspect="1" noChangeArrowheads="1"/>
          </p:cNvPicPr>
          <p:nvPr>
            <p:ph idx="4294967295"/>
          </p:nvPr>
        </p:nvPicPr>
        <p:blipFill>
          <a:blip r:embed="rId7">
            <a:extLst>
              <a:ext uri="{28A0092B-C50C-407E-A947-70E740481C1C}">
                <a14:useLocalDpi xmlns:a14="http://schemas.microsoft.com/office/drawing/2010/main" val="0"/>
              </a:ext>
            </a:extLst>
          </a:blip>
          <a:stretch>
            <a:fillRect/>
          </a:stretch>
        </p:blipFill>
        <p:spPr bwMode="auto">
          <a:xfrm>
            <a:off x="6389431" y="1652180"/>
            <a:ext cx="4665599" cy="3887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11"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13</a:t>
            </a:r>
            <a:endParaRPr lang="en-IN" sz="2200" dirty="0"/>
          </a:p>
        </p:txBody>
      </p:sp>
    </p:spTree>
    <p:extLst>
      <p:ext uri="{BB962C8B-B14F-4D97-AF65-F5344CB8AC3E}">
        <p14:creationId xmlns:p14="http://schemas.microsoft.com/office/powerpoint/2010/main" val="34695827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8174585-AB0C-6C4D-3FE7-3759B54835BA}"/>
              </a:ext>
            </a:extLst>
          </p:cNvPr>
          <p:cNvGraphicFramePr/>
          <p:nvPr>
            <p:extLst>
              <p:ext uri="{D42A27DB-BD31-4B8C-83A1-F6EECF244321}">
                <p14:modId xmlns:p14="http://schemas.microsoft.com/office/powerpoint/2010/main" val="3274116437"/>
              </p:ext>
            </p:extLst>
          </p:nvPr>
        </p:nvGraphicFramePr>
        <p:xfrm>
          <a:off x="839788" y="267006"/>
          <a:ext cx="5256212" cy="8406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 name="Text Placeholder 2"/>
          <p:cNvSpPr txBox="1">
            <a:spLocks/>
          </p:cNvSpPr>
          <p:nvPr/>
        </p:nvSpPr>
        <p:spPr>
          <a:xfrm>
            <a:off x="1157502" y="1314339"/>
            <a:ext cx="2873231" cy="3693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i="1" dirty="0" smtClean="0">
                <a:solidFill>
                  <a:srgbClr val="135B7B"/>
                </a:solidFill>
              </a:rPr>
              <a:t>Anopheles</a:t>
            </a:r>
            <a:endParaRPr lang="en-US" sz="2000" b="1" i="1" dirty="0">
              <a:solidFill>
                <a:srgbClr val="135B7B"/>
              </a:solidFill>
            </a:endParaRPr>
          </a:p>
        </p:txBody>
      </p:sp>
      <p:sp>
        <p:nvSpPr>
          <p:cNvPr id="36" name="Text Placeholder 4"/>
          <p:cNvSpPr txBox="1">
            <a:spLocks/>
          </p:cNvSpPr>
          <p:nvPr/>
        </p:nvSpPr>
        <p:spPr>
          <a:xfrm>
            <a:off x="4732189" y="1314339"/>
            <a:ext cx="2777844" cy="4595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i="1" dirty="0" err="1" smtClean="0">
                <a:solidFill>
                  <a:srgbClr val="135B7B"/>
                </a:solidFill>
              </a:rPr>
              <a:t>Culex</a:t>
            </a:r>
            <a:endParaRPr lang="en-US" sz="2000" b="1" i="1" dirty="0">
              <a:solidFill>
                <a:srgbClr val="135B7B"/>
              </a:solidFill>
            </a:endParaRPr>
          </a:p>
        </p:txBody>
      </p:sp>
      <p:pic>
        <p:nvPicPr>
          <p:cNvPr id="37" name="Picture 16" descr="Scientists wipe out malaria-carrying mosquitoes in lab with male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4192" y="3257863"/>
            <a:ext cx="3047252" cy="159030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Bite-size facts about the Culex Mosquito | Loop New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07664" y="1703168"/>
            <a:ext cx="2778125" cy="155469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966361" y="1291146"/>
            <a:ext cx="23275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135B7B"/>
                </a:solidFill>
                <a:effectLst/>
                <a:uLnTx/>
                <a:uFillTx/>
                <a:ea typeface="+mn-ea"/>
                <a:cs typeface="+mn-cs"/>
              </a:rPr>
              <a:t>Aedes</a:t>
            </a:r>
            <a:endParaRPr kumimoji="0" lang="en-US" sz="2000" b="1" i="1" u="none" strike="noStrike" kern="1200" cap="none" spc="0" normalizeH="0" baseline="0" noProof="0" dirty="0">
              <a:ln>
                <a:noFill/>
              </a:ln>
              <a:solidFill>
                <a:srgbClr val="135B7B"/>
              </a:solidFill>
              <a:effectLst/>
              <a:uLnTx/>
              <a:uFillTx/>
              <a:ea typeface="+mn-ea"/>
              <a:cs typeface="+mn-cs"/>
            </a:endParaRPr>
          </a:p>
        </p:txBody>
      </p:sp>
      <p:pic>
        <p:nvPicPr>
          <p:cNvPr id="40" name="Picture 2" descr="Aedes - Wikipedi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66361" y="1733525"/>
            <a:ext cx="2299855" cy="157983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8077200" y="2880811"/>
            <a:ext cx="2189016"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Rest Horizontal to surface</a:t>
            </a:r>
          </a:p>
        </p:txBody>
      </p:sp>
      <p:pic>
        <p:nvPicPr>
          <p:cNvPr id="45" name="Picture 4" descr="Dengue Outbreak in South Asia: Climate change the culpri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66362" y="4613056"/>
            <a:ext cx="2299855" cy="10802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6" name="Picture 6" descr="dengue | Symptoms, Causes, &amp; Treatment | Britannic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66362" y="3379577"/>
            <a:ext cx="2299855" cy="12334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7966361" y="5707134"/>
            <a:ext cx="22860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Wings not spotted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Pointed tip to abdomen</a:t>
            </a:r>
          </a:p>
        </p:txBody>
      </p:sp>
      <p:sp>
        <p:nvSpPr>
          <p:cNvPr id="48" name="TextBox 47"/>
          <p:cNvSpPr txBox="1"/>
          <p:nvPr/>
        </p:nvSpPr>
        <p:spPr>
          <a:xfrm>
            <a:off x="8478982" y="4224706"/>
            <a:ext cx="14962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Palps short</a:t>
            </a:r>
          </a:p>
        </p:txBody>
      </p:sp>
      <p:sp>
        <p:nvSpPr>
          <p:cNvPr id="49" name="TextBox 48"/>
          <p:cNvSpPr txBox="1"/>
          <p:nvPr/>
        </p:nvSpPr>
        <p:spPr>
          <a:xfrm>
            <a:off x="5033529" y="2880810"/>
            <a:ext cx="21751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Rest Horizontal to surface</a:t>
            </a:r>
          </a:p>
        </p:txBody>
      </p:sp>
      <p:grpSp>
        <p:nvGrpSpPr>
          <p:cNvPr id="50" name="Group 49"/>
          <p:cNvGrpSpPr/>
          <p:nvPr/>
        </p:nvGrpSpPr>
        <p:grpSpPr>
          <a:xfrm>
            <a:off x="4707663" y="3340993"/>
            <a:ext cx="2778118" cy="1780916"/>
            <a:chOff x="4412388" y="3642536"/>
            <a:chExt cx="2778118" cy="1780916"/>
          </a:xfrm>
        </p:grpSpPr>
        <p:pic>
          <p:nvPicPr>
            <p:cNvPr id="51" name="Picture 10" descr="Why Do Mosquito Bites Itch?"/>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2388" y="3642536"/>
              <a:ext cx="2778118" cy="1780916"/>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4946073" y="5052726"/>
              <a:ext cx="14962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Palps short</a:t>
              </a:r>
            </a:p>
          </p:txBody>
        </p:sp>
      </p:grpSp>
      <p:cxnSp>
        <p:nvCxnSpPr>
          <p:cNvPr id="53" name="Straight Arrow Connector 52"/>
          <p:cNvCxnSpPr/>
          <p:nvPr/>
        </p:nvCxnSpPr>
        <p:spPr>
          <a:xfrm flipV="1">
            <a:off x="6186427" y="3587318"/>
            <a:ext cx="249381" cy="44335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4" name="Picture 12" descr="Culex mosquitoes don't transmit Zika, finds UTMB study ..."/>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07663" y="5140927"/>
            <a:ext cx="2778118" cy="123311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4950398" y="5859534"/>
            <a:ext cx="228600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Blunt tip to abdomen</a:t>
            </a:r>
          </a:p>
        </p:txBody>
      </p:sp>
      <p:pic>
        <p:nvPicPr>
          <p:cNvPr id="56" name="Picture 18" descr="Anopheles stephensi - Alchetron, The Free Social Encyclopedi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4192" y="1703168"/>
            <a:ext cx="3047251" cy="155469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0" descr="Anopheles quadrimaculatus - UF IFAS Florida Medical Entomology ..."/>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794" y="4848169"/>
            <a:ext cx="3054649" cy="1525872"/>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1191491" y="1813563"/>
            <a:ext cx="1205346"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Rest 45 degree angle to surface</a:t>
            </a:r>
          </a:p>
        </p:txBody>
      </p:sp>
      <p:sp>
        <p:nvSpPr>
          <p:cNvPr id="59" name="TextBox 58"/>
          <p:cNvSpPr txBox="1"/>
          <p:nvPr/>
        </p:nvSpPr>
        <p:spPr>
          <a:xfrm>
            <a:off x="1191491" y="4487943"/>
            <a:ext cx="2098676"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Palps as long as proboscis</a:t>
            </a:r>
          </a:p>
        </p:txBody>
      </p:sp>
      <p:sp>
        <p:nvSpPr>
          <p:cNvPr id="60"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14</a:t>
            </a:r>
            <a:endParaRPr lang="en-IN" sz="2200" dirty="0"/>
          </a:p>
        </p:txBody>
      </p:sp>
    </p:spTree>
    <p:extLst>
      <p:ext uri="{BB962C8B-B14F-4D97-AF65-F5344CB8AC3E}">
        <p14:creationId xmlns:p14="http://schemas.microsoft.com/office/powerpoint/2010/main" val="3117822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203DE33-2CD4-4CA8-9AF3-37C3B6513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AF57B88-1D4C-41FA-A761-EC1DD10C35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2548F45-5164-4ABB-8212-7F293FDED8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Aedes - Wikipedia">
            <a:extLst>
              <a:ext uri="{FF2B5EF4-FFF2-40B4-BE49-F238E27FC236}">
                <a16:creationId xmlns:a16="http://schemas.microsoft.com/office/drawing/2014/main" id="{FF97B17D-CC36-6748-7F5A-9A065486B42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42" r="15763" b="-1"/>
          <a:stretch/>
        </p:blipFill>
        <p:spPr bwMode="auto">
          <a:xfrm>
            <a:off x="4038599" y="10"/>
            <a:ext cx="8160026" cy="6875809"/>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Shape 30">
            <a:extLst>
              <a:ext uri="{FF2B5EF4-FFF2-40B4-BE49-F238E27FC236}">
                <a16:creationId xmlns:a16="http://schemas.microsoft.com/office/drawing/2014/main" id="{5E81CCFB-7BEF-4186-86FB-D09450B4D0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618FCC37-D573-7E04-C6E7-DDA311D04316}"/>
              </a:ext>
            </a:extLst>
          </p:cNvPr>
          <p:cNvSpPr>
            <a:spLocks noGrp="1"/>
          </p:cNvSpPr>
          <p:nvPr>
            <p:ph type="title"/>
          </p:nvPr>
        </p:nvSpPr>
        <p:spPr>
          <a:xfrm>
            <a:off x="189109" y="2501551"/>
            <a:ext cx="3746391" cy="2180272"/>
          </a:xfrm>
        </p:spPr>
        <p:txBody>
          <a:bodyPr vert="horz" lIns="91440" tIns="45720" rIns="91440" bIns="45720" rtlCol="0" anchor="t">
            <a:normAutofit fontScale="90000"/>
          </a:bodyPr>
          <a:lstStyle/>
          <a:p>
            <a:pPr algn="l" rtl="0">
              <a:lnSpc>
                <a:spcPct val="90000"/>
              </a:lnSpc>
              <a:spcBef>
                <a:spcPct val="0"/>
              </a:spcBef>
            </a:pPr>
            <a:r>
              <a:rPr lang="en-US" sz="4000" i="1" kern="1200" spc="700" dirty="0">
                <a:solidFill>
                  <a:srgbClr val="FFFFFF"/>
                </a:solidFill>
                <a:latin typeface="+mj-lt"/>
                <a:cs typeface="+mj-cs"/>
              </a:rPr>
              <a:t>DENGUE</a:t>
            </a:r>
            <a:br>
              <a:rPr lang="en-US" sz="4000" i="1" kern="1200" spc="700" dirty="0">
                <a:solidFill>
                  <a:srgbClr val="FFFFFF"/>
                </a:solidFill>
                <a:latin typeface="+mj-lt"/>
                <a:cs typeface="+mj-cs"/>
              </a:rPr>
            </a:br>
            <a:r>
              <a:rPr lang="en-US" sz="2800" kern="1200" spc="265" dirty="0">
                <a:solidFill>
                  <a:srgbClr val="FFFFFF"/>
                </a:solidFill>
                <a:latin typeface="+mj-lt"/>
                <a:cs typeface="+mj-cs"/>
              </a:rPr>
              <a:t/>
            </a:r>
            <a:br>
              <a:rPr lang="en-US" sz="2800" kern="1200" spc="265" dirty="0">
                <a:solidFill>
                  <a:srgbClr val="FFFFFF"/>
                </a:solidFill>
                <a:latin typeface="+mj-lt"/>
                <a:cs typeface="+mj-cs"/>
              </a:rPr>
            </a:br>
            <a:r>
              <a:rPr lang="en-US" sz="2800" kern="1200" spc="620" dirty="0">
                <a:solidFill>
                  <a:srgbClr val="FFFFFF"/>
                </a:solidFill>
                <a:latin typeface="+mj-lt"/>
                <a:cs typeface="+mj-cs"/>
              </a:rPr>
              <a:t>PREVENTION,</a:t>
            </a:r>
            <a:r>
              <a:rPr lang="en-US" sz="2800" kern="1200" spc="185" dirty="0">
                <a:solidFill>
                  <a:srgbClr val="FFFFFF"/>
                </a:solidFill>
                <a:latin typeface="+mj-lt"/>
                <a:cs typeface="+mj-cs"/>
              </a:rPr>
              <a:t> </a:t>
            </a:r>
            <a:r>
              <a:rPr lang="en-US" sz="2800" kern="1200" spc="-1280" dirty="0">
                <a:solidFill>
                  <a:srgbClr val="FFFFFF"/>
                </a:solidFill>
                <a:latin typeface="+mj-lt"/>
                <a:cs typeface="+mj-cs"/>
              </a:rPr>
              <a:t> </a:t>
            </a:r>
            <a:r>
              <a:rPr lang="en-US" sz="2800" kern="1200" spc="715" dirty="0">
                <a:solidFill>
                  <a:srgbClr val="FFFFFF"/>
                </a:solidFill>
                <a:latin typeface="+mj-lt"/>
                <a:cs typeface="+mj-cs"/>
              </a:rPr>
              <a:t>CONTROL AND CLINICAL MANAGEMENT</a:t>
            </a:r>
            <a:endParaRPr lang="en-US" sz="2800" kern="1200" dirty="0">
              <a:solidFill>
                <a:srgbClr val="FFFFFF"/>
              </a:solidFill>
              <a:latin typeface="+mj-lt"/>
              <a:cs typeface="+mj-cs"/>
            </a:endParaRPr>
          </a:p>
        </p:txBody>
      </p:sp>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15</a:t>
            </a:r>
            <a:endParaRPr lang="en-IN" sz="2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0AF8F968-F4D7-A52B-394A-73C1C9C20CC8}"/>
              </a:ext>
            </a:extLst>
          </p:cNvPr>
          <p:cNvGraphicFramePr/>
          <p:nvPr>
            <p:extLst>
              <p:ext uri="{D42A27DB-BD31-4B8C-83A1-F6EECF244321}">
                <p14:modId xmlns:p14="http://schemas.microsoft.com/office/powerpoint/2010/main" val="2288134902"/>
              </p:ext>
            </p:extLst>
          </p:nvPr>
        </p:nvGraphicFramePr>
        <p:xfrm>
          <a:off x="208343" y="314102"/>
          <a:ext cx="3378137" cy="843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ounded Rectangle 17"/>
          <p:cNvSpPr/>
          <p:nvPr/>
        </p:nvSpPr>
        <p:spPr>
          <a:xfrm>
            <a:off x="289367" y="1345764"/>
            <a:ext cx="9757458" cy="1162334"/>
          </a:xfrm>
          <a:prstGeom prst="roundRect">
            <a:avLst/>
          </a:prstGeom>
          <a:solidFill>
            <a:schemeClr val="tx2">
              <a:lumMod val="10000"/>
              <a:lumOff val="90000"/>
            </a:schemeClr>
          </a:solid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Rounded Rectangle 4"/>
          <p:cNvSpPr txBox="1"/>
          <p:nvPr/>
        </p:nvSpPr>
        <p:spPr>
          <a:xfrm>
            <a:off x="339546" y="1540164"/>
            <a:ext cx="9657100" cy="7735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2000" b="0" i="0" kern="1200" baseline="0" dirty="0"/>
              <a:t>Dengue is an acute febrile viral infection.</a:t>
            </a:r>
            <a:endParaRPr lang="en-US" sz="2000" kern="1200" dirty="0"/>
          </a:p>
        </p:txBody>
      </p:sp>
      <p:sp>
        <p:nvSpPr>
          <p:cNvPr id="16" name="Rounded Rectangle 15"/>
          <p:cNvSpPr/>
          <p:nvPr/>
        </p:nvSpPr>
        <p:spPr>
          <a:xfrm>
            <a:off x="289367" y="2637140"/>
            <a:ext cx="9757458" cy="1162334"/>
          </a:xfrm>
          <a:prstGeom prst="roundRect">
            <a:avLst/>
          </a:prstGeom>
          <a:solidFill>
            <a:schemeClr val="accent6">
              <a:lumMod val="20000"/>
              <a:lumOff val="80000"/>
            </a:schemeClr>
          </a:solid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Rounded Rectangle 6"/>
          <p:cNvSpPr txBox="1"/>
          <p:nvPr/>
        </p:nvSpPr>
        <p:spPr>
          <a:xfrm>
            <a:off x="339546" y="2841860"/>
            <a:ext cx="9657100" cy="7090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2000" b="0" i="0" kern="1200" baseline="0" dirty="0"/>
              <a:t>It is caused by any one of four closely related dengue viruses.</a:t>
            </a:r>
            <a:endParaRPr lang="en-US" sz="2000" kern="1200" dirty="0"/>
          </a:p>
        </p:txBody>
      </p:sp>
      <p:sp>
        <p:nvSpPr>
          <p:cNvPr id="14" name="Rounded Rectangle 13"/>
          <p:cNvSpPr/>
          <p:nvPr/>
        </p:nvSpPr>
        <p:spPr>
          <a:xfrm>
            <a:off x="289367" y="3916943"/>
            <a:ext cx="9757458" cy="1162334"/>
          </a:xfrm>
          <a:prstGeom prst="roundRect">
            <a:avLst/>
          </a:prstGeom>
          <a:solidFill>
            <a:schemeClr val="tx2">
              <a:lumMod val="10000"/>
              <a:lumOff val="90000"/>
            </a:schemeClr>
          </a:solid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Rounded Rectangle 8"/>
          <p:cNvSpPr txBox="1"/>
          <p:nvPr/>
        </p:nvSpPr>
        <p:spPr>
          <a:xfrm>
            <a:off x="339546" y="3973684"/>
            <a:ext cx="8572960" cy="1048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2000" b="0" i="0" kern="1200" baseline="0" dirty="0"/>
              <a:t>The viruses are transmitted to humans by the bite of an infected female Aedes aegypti mosquito.</a:t>
            </a:r>
            <a:endParaRPr lang="en-US" sz="2000" kern="1200" dirty="0"/>
          </a:p>
        </p:txBody>
      </p:sp>
      <p:sp>
        <p:nvSpPr>
          <p:cNvPr id="12" name="Rounded Rectangle 11"/>
          <p:cNvSpPr/>
          <p:nvPr/>
        </p:nvSpPr>
        <p:spPr>
          <a:xfrm>
            <a:off x="289367" y="5196747"/>
            <a:ext cx="9757458" cy="1162334"/>
          </a:xfrm>
          <a:prstGeom prst="roundRect">
            <a:avLst/>
          </a:prstGeom>
          <a:solidFill>
            <a:schemeClr val="accent6">
              <a:lumMod val="20000"/>
              <a:lumOff val="80000"/>
            </a:schemeClr>
          </a:solid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Rounded Rectangle 10"/>
          <p:cNvSpPr txBox="1"/>
          <p:nvPr/>
        </p:nvSpPr>
        <p:spPr>
          <a:xfrm>
            <a:off x="339546" y="5253488"/>
            <a:ext cx="9406338" cy="1048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2000" b="0" i="0" kern="1200" baseline="0" dirty="0"/>
              <a:t>Dengue is the most rapidly spreading mosquito-borne viral disease, with a 30-fold  increase in global incidence over the past 50 years.</a:t>
            </a:r>
            <a:endParaRPr lang="en-US" sz="2000" kern="1200" dirty="0"/>
          </a:p>
        </p:txBody>
      </p:sp>
      <p:grpSp>
        <p:nvGrpSpPr>
          <p:cNvPr id="9" name="Group 8"/>
          <p:cNvGrpSpPr/>
          <p:nvPr/>
        </p:nvGrpSpPr>
        <p:grpSpPr>
          <a:xfrm>
            <a:off x="289367" y="6359082"/>
            <a:ext cx="9757458" cy="76444"/>
            <a:chOff x="0" y="5557841"/>
            <a:chExt cx="11950700" cy="82800"/>
          </a:xfrm>
        </p:grpSpPr>
        <p:sp>
          <p:nvSpPr>
            <p:cNvPr id="10" name="Rectangle 9"/>
            <p:cNvSpPr/>
            <p:nvPr/>
          </p:nvSpPr>
          <p:spPr>
            <a:xfrm>
              <a:off x="0" y="5557841"/>
              <a:ext cx="11950700" cy="828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TextBox 10"/>
            <p:cNvSpPr txBox="1"/>
            <p:nvPr/>
          </p:nvSpPr>
          <p:spPr>
            <a:xfrm>
              <a:off x="0" y="5557841"/>
              <a:ext cx="11950700" cy="828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79435" tIns="30480" rIns="170688" bIns="30480" numCol="1" spcCol="1270" anchor="t" anchorCtr="0">
              <a:noAutofit/>
            </a:bodyPr>
            <a:lstStyle/>
            <a:p>
              <a:pPr marL="228600" lvl="1" indent="-228600" algn="l" defTabSz="1066800">
                <a:lnSpc>
                  <a:spcPct val="90000"/>
                </a:lnSpc>
                <a:spcBef>
                  <a:spcPct val="0"/>
                </a:spcBef>
                <a:spcAft>
                  <a:spcPct val="20000"/>
                </a:spcAft>
                <a:buChar char="••"/>
              </a:pPr>
              <a:endParaRPr lang="en-US" kern="1200" dirty="0"/>
            </a:p>
          </p:txBody>
        </p:sp>
      </p:grpSp>
      <p:sp>
        <p:nvSpPr>
          <p:cNvPr id="21"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16</a:t>
            </a:r>
            <a:endParaRPr lang="en-IN" sz="2200" dirty="0"/>
          </a:p>
        </p:txBody>
      </p:sp>
    </p:spTree>
    <p:extLst>
      <p:ext uri="{BB962C8B-B14F-4D97-AF65-F5344CB8AC3E}">
        <p14:creationId xmlns:p14="http://schemas.microsoft.com/office/powerpoint/2010/main" val="42676474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FA1E2EF-EB52-0EBD-38EB-3BED746E4001}"/>
              </a:ext>
            </a:extLst>
          </p:cNvPr>
          <p:cNvGraphicFramePr/>
          <p:nvPr>
            <p:extLst>
              <p:ext uri="{D42A27DB-BD31-4B8C-83A1-F6EECF244321}">
                <p14:modId xmlns:p14="http://schemas.microsoft.com/office/powerpoint/2010/main" val="2267191264"/>
              </p:ext>
            </p:extLst>
          </p:nvPr>
        </p:nvGraphicFramePr>
        <p:xfrm>
          <a:off x="335667" y="266217"/>
          <a:ext cx="9082653" cy="838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object 3">
            <a:extLst>
              <a:ext uri="{FF2B5EF4-FFF2-40B4-BE49-F238E27FC236}">
                <a16:creationId xmlns:a16="http://schemas.microsoft.com/office/drawing/2014/main" id="{2581614C-BDFD-777D-25B5-AA7F356A515B}"/>
              </a:ext>
            </a:extLst>
          </p:cNvPr>
          <p:cNvGraphicFramePr/>
          <p:nvPr>
            <p:extLst>
              <p:ext uri="{D42A27DB-BD31-4B8C-83A1-F6EECF244321}">
                <p14:modId xmlns:p14="http://schemas.microsoft.com/office/powerpoint/2010/main" val="1294133876"/>
              </p:ext>
            </p:extLst>
          </p:nvPr>
        </p:nvGraphicFramePr>
        <p:xfrm>
          <a:off x="335666" y="1420795"/>
          <a:ext cx="8333773" cy="48295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17</a:t>
            </a:r>
            <a:endParaRPr lang="en-IN" sz="2200" dirty="0"/>
          </a:p>
        </p:txBody>
      </p:sp>
    </p:spTree>
    <p:extLst>
      <p:ext uri="{BB962C8B-B14F-4D97-AF65-F5344CB8AC3E}">
        <p14:creationId xmlns:p14="http://schemas.microsoft.com/office/powerpoint/2010/main" val="41032856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AA182F-0116-7646-43AA-812F93C4A033}"/>
              </a:ext>
            </a:extLst>
          </p:cNvPr>
          <p:cNvSpPr>
            <a:spLocks noGrp="1"/>
          </p:cNvSpPr>
          <p:nvPr>
            <p:ph type="title"/>
          </p:nvPr>
        </p:nvSpPr>
        <p:spPr>
          <a:xfrm>
            <a:off x="793177" y="64953"/>
            <a:ext cx="10605646" cy="748132"/>
          </a:xfrm>
        </p:spPr>
        <p:txBody>
          <a:bodyPr/>
          <a:lstStyle/>
          <a:p>
            <a:pPr algn="ctr"/>
            <a:r>
              <a:rPr lang="en-US" sz="3200" dirty="0">
                <a:solidFill>
                  <a:schemeClr val="bg1"/>
                </a:solidFill>
                <a:latin typeface="Aptos" panose="02110004020202020204"/>
                <a:cs typeface="Calibri" panose="020F0502020204030204" pitchFamily="34" charset="0"/>
              </a:rPr>
              <a:t>Geographical Expansion of Dengue Positive Cases</a:t>
            </a:r>
            <a:endParaRPr lang="en-IN" sz="3200" dirty="0">
              <a:solidFill>
                <a:schemeClr val="bg1"/>
              </a:solidFill>
              <a:latin typeface="Aptos" panose="02110004020202020204"/>
              <a:cs typeface="Calibri" panose="020F0502020204030204" pitchFamily="34" charset="0"/>
            </a:endParaRPr>
          </a:p>
        </p:txBody>
      </p:sp>
      <p:pic>
        <p:nvPicPr>
          <p:cNvPr id="8" name="Content Placeholder 7" descr="Map&#10;&#10;Description automatically generated">
            <a:extLst>
              <a:ext uri="{FF2B5EF4-FFF2-40B4-BE49-F238E27FC236}">
                <a16:creationId xmlns:a16="http://schemas.microsoft.com/office/drawing/2014/main" id="{58C9C3DB-BDE1-EFFA-C463-4DE6FBFF30B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7006" t="1043" r="21080" b="2112"/>
          <a:stretch/>
        </p:blipFill>
        <p:spPr>
          <a:xfrm>
            <a:off x="6340477" y="2023781"/>
            <a:ext cx="4886176" cy="4045291"/>
          </a:xfrm>
          <a:prstGeom prst="rect">
            <a:avLst/>
          </a:prstGeom>
          <a:ln>
            <a:solidFill>
              <a:schemeClr val="bg1"/>
            </a:solidFill>
          </a:ln>
        </p:spPr>
      </p:pic>
      <p:pic>
        <p:nvPicPr>
          <p:cNvPr id="11" name="Content Placeholder 10">
            <a:extLst>
              <a:ext uri="{FF2B5EF4-FFF2-40B4-BE49-F238E27FC236}">
                <a16:creationId xmlns:a16="http://schemas.microsoft.com/office/drawing/2014/main" id="{423AFF1A-0F8F-4946-992E-63BA72A27FAF}"/>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965347" y="2203546"/>
            <a:ext cx="5615757" cy="4045291"/>
          </a:xfrm>
          <a:prstGeom prst="rect">
            <a:avLst/>
          </a:prstGeom>
        </p:spPr>
      </p:pic>
      <p:sp>
        <p:nvSpPr>
          <p:cNvPr id="12" name="TextBox 11">
            <a:extLst>
              <a:ext uri="{FF2B5EF4-FFF2-40B4-BE49-F238E27FC236}">
                <a16:creationId xmlns:a16="http://schemas.microsoft.com/office/drawing/2014/main" id="{A3C53F28-F6B9-BCC4-083C-70759EBEFD7F}"/>
              </a:ext>
            </a:extLst>
          </p:cNvPr>
          <p:cNvSpPr txBox="1"/>
          <p:nvPr/>
        </p:nvSpPr>
        <p:spPr>
          <a:xfrm>
            <a:off x="1390634" y="1292648"/>
            <a:ext cx="2382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2021</a:t>
            </a:r>
            <a:endParaRPr kumimoji="0" lang="en-IN"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A6B3FE29-42E4-3FB1-8CF6-5A7E2BD6BC77}"/>
              </a:ext>
            </a:extLst>
          </p:cNvPr>
          <p:cNvPicPr>
            <a:picLocks noChangeAspect="1"/>
          </p:cNvPicPr>
          <p:nvPr/>
        </p:nvPicPr>
        <p:blipFill>
          <a:blip r:embed="rId5"/>
          <a:stretch>
            <a:fillRect/>
          </a:stretch>
        </p:blipFill>
        <p:spPr>
          <a:xfrm>
            <a:off x="4000500" y="1401706"/>
            <a:ext cx="1851023" cy="1604264"/>
          </a:xfrm>
          <a:prstGeom prst="rect">
            <a:avLst/>
          </a:prstGeom>
        </p:spPr>
      </p:pic>
      <p:pic>
        <p:nvPicPr>
          <p:cNvPr id="19" name="Picture 18">
            <a:extLst>
              <a:ext uri="{FF2B5EF4-FFF2-40B4-BE49-F238E27FC236}">
                <a16:creationId xmlns:a16="http://schemas.microsoft.com/office/drawing/2014/main" id="{010F6E38-9CCD-780C-8E7E-0B8ADDB47153}"/>
              </a:ext>
            </a:extLst>
          </p:cNvPr>
          <p:cNvPicPr>
            <a:picLocks noChangeAspect="1"/>
          </p:cNvPicPr>
          <p:nvPr/>
        </p:nvPicPr>
        <p:blipFill>
          <a:blip r:embed="rId6"/>
          <a:stretch>
            <a:fillRect/>
          </a:stretch>
        </p:blipFill>
        <p:spPr>
          <a:xfrm>
            <a:off x="8805954" y="1519707"/>
            <a:ext cx="1986541" cy="1322369"/>
          </a:xfrm>
          <a:prstGeom prst="rect">
            <a:avLst/>
          </a:prstGeom>
        </p:spPr>
      </p:pic>
      <p:sp>
        <p:nvSpPr>
          <p:cNvPr id="2" name="TextBox 1">
            <a:extLst>
              <a:ext uri="{FF2B5EF4-FFF2-40B4-BE49-F238E27FC236}">
                <a16:creationId xmlns:a16="http://schemas.microsoft.com/office/drawing/2014/main" id="{F35D96AB-E201-1F8C-30B2-3AE85A658765}"/>
              </a:ext>
            </a:extLst>
          </p:cNvPr>
          <p:cNvSpPr txBox="1"/>
          <p:nvPr/>
        </p:nvSpPr>
        <p:spPr>
          <a:xfrm>
            <a:off x="6808378" y="1246705"/>
            <a:ext cx="23825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2022</a:t>
            </a:r>
            <a:endParaRPr kumimoji="0" lang="en-IN"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latin typeface="Aptos" panose="02110004020202020204"/>
              </a:rPr>
              <a:t>18</a:t>
            </a:r>
            <a:endParaRPr lang="en-IN" sz="2200" dirty="0">
              <a:latin typeface="Aptos" panose="02110004020202020204"/>
            </a:endParaRPr>
          </a:p>
        </p:txBody>
      </p:sp>
    </p:spTree>
    <p:extLst>
      <p:ext uri="{BB962C8B-B14F-4D97-AF65-F5344CB8AC3E}">
        <p14:creationId xmlns:p14="http://schemas.microsoft.com/office/powerpoint/2010/main" val="14495496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05CA36-AD6A-4ABF-9A05-52E5A143D2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331EE8-85A4-4588-8D9E-70E534D477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9D6C862-61CC-4B46-8080-96583D653B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8D06A072-B92E-EA0E-DB57-F73B760AB21C}"/>
              </a:ext>
            </a:extLst>
          </p:cNvPr>
          <p:cNvSpPr>
            <a:spLocks noGrp="1"/>
          </p:cNvSpPr>
          <p:nvPr>
            <p:ph type="subTitle" idx="1"/>
          </p:nvPr>
        </p:nvSpPr>
        <p:spPr>
          <a:xfrm>
            <a:off x="387675" y="5185153"/>
            <a:ext cx="6034555" cy="1115232"/>
          </a:xfrm>
        </p:spPr>
        <p:txBody>
          <a:bodyPr anchor="t">
            <a:normAutofit/>
          </a:bodyPr>
          <a:lstStyle/>
          <a:p>
            <a:r>
              <a:rPr lang="en-US" sz="2200" b="1" dirty="0" err="1">
                <a:solidFill>
                  <a:srgbClr val="92D050"/>
                </a:solidFill>
              </a:rPr>
              <a:t>Sanchari</a:t>
            </a:r>
            <a:r>
              <a:rPr lang="en-US" sz="2200" b="1" dirty="0">
                <a:solidFill>
                  <a:srgbClr val="92D050"/>
                </a:solidFill>
              </a:rPr>
              <a:t> Rog </a:t>
            </a:r>
            <a:r>
              <a:rPr lang="en-US" sz="2200" b="1" dirty="0" err="1">
                <a:solidFill>
                  <a:srgbClr val="92D050"/>
                </a:solidFill>
              </a:rPr>
              <a:t>Niyantran</a:t>
            </a:r>
            <a:r>
              <a:rPr lang="en-US" sz="2200" b="1" dirty="0">
                <a:solidFill>
                  <a:srgbClr val="92D050"/>
                </a:solidFill>
              </a:rPr>
              <a:t> Abhiyan </a:t>
            </a:r>
            <a:br>
              <a:rPr lang="en-US" sz="2200" b="1" dirty="0">
                <a:solidFill>
                  <a:srgbClr val="92D050"/>
                </a:solidFill>
              </a:rPr>
            </a:br>
            <a:r>
              <a:rPr lang="en-US" sz="2200" b="1" dirty="0" smtClean="0">
                <a:solidFill>
                  <a:srgbClr val="92D050"/>
                </a:solidFill>
              </a:rPr>
              <a:t>and</a:t>
            </a:r>
            <a:r>
              <a:rPr lang="en-US" sz="2200" b="1" dirty="0">
                <a:solidFill>
                  <a:srgbClr val="92D050"/>
                </a:solidFill>
              </a:rPr>
              <a:t/>
            </a:r>
            <a:br>
              <a:rPr lang="en-US" sz="2200" b="1" dirty="0">
                <a:solidFill>
                  <a:srgbClr val="92D050"/>
                </a:solidFill>
              </a:rPr>
            </a:br>
            <a:r>
              <a:rPr lang="en-US" sz="2200" b="1" dirty="0">
                <a:solidFill>
                  <a:srgbClr val="92D050"/>
                </a:solidFill>
              </a:rPr>
              <a:t>Unified Disease Surveillance Portal (UDSP)</a:t>
            </a:r>
            <a:endParaRPr lang="en-IN" sz="2200" b="1" dirty="0">
              <a:solidFill>
                <a:srgbClr val="92D050"/>
              </a:solidFill>
            </a:endParaRPr>
          </a:p>
        </p:txBody>
      </p:sp>
      <p:sp>
        <p:nvSpPr>
          <p:cNvPr id="17" name="Rectangle 16">
            <a:extLst>
              <a:ext uri="{FF2B5EF4-FFF2-40B4-BE49-F238E27FC236}">
                <a16:creationId xmlns:a16="http://schemas.microsoft.com/office/drawing/2014/main" id="{E37EECFC-A684-4391-AE85-4CDAF5565F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8D60A393-4121-5EB1-CD62-CE4A8D5D5A90}"/>
              </a:ext>
            </a:extLst>
          </p:cNvPr>
          <p:cNvSpPr txBox="1">
            <a:spLocks/>
          </p:cNvSpPr>
          <p:nvPr/>
        </p:nvSpPr>
        <p:spPr>
          <a:xfrm>
            <a:off x="7317101" y="5485985"/>
            <a:ext cx="3912630" cy="123229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a:solidFill>
                  <a:srgbClr val="92D050"/>
                </a:solidFill>
              </a:rPr>
              <a:t>DR VIKASENDU AGARWAL</a:t>
            </a:r>
            <a:r>
              <a:rPr lang="en-US" sz="2200" dirty="0">
                <a:solidFill>
                  <a:srgbClr val="FFFFFF"/>
                </a:solidFill>
              </a:rPr>
              <a:t/>
            </a:r>
            <a:br>
              <a:rPr lang="en-US" sz="2200" dirty="0">
                <a:solidFill>
                  <a:srgbClr val="FFFFFF"/>
                </a:solidFill>
              </a:rPr>
            </a:br>
            <a:r>
              <a:rPr lang="en-US" sz="2200" dirty="0">
                <a:solidFill>
                  <a:srgbClr val="FFFFFF"/>
                </a:solidFill>
              </a:rPr>
              <a:t>State Surveillance Officer</a:t>
            </a:r>
          </a:p>
          <a:p>
            <a:r>
              <a:rPr lang="en-US" sz="2200" dirty="0">
                <a:solidFill>
                  <a:srgbClr val="FFFFFF"/>
                </a:solidFill>
              </a:rPr>
              <a:t>Uttar </a:t>
            </a:r>
            <a:r>
              <a:rPr lang="en-US" sz="2200" dirty="0" smtClean="0">
                <a:solidFill>
                  <a:srgbClr val="FFFFFF"/>
                </a:solidFill>
              </a:rPr>
              <a:t>Pradesh</a:t>
            </a:r>
            <a:endParaRPr lang="en-IN" sz="2200" dirty="0">
              <a:solidFill>
                <a:srgbClr val="FFFFFF"/>
              </a:solidFill>
            </a:endParaRPr>
          </a:p>
        </p:txBody>
      </p:sp>
      <p:sp>
        <p:nvSpPr>
          <p:cNvPr id="6" name="Rectangle 5"/>
          <p:cNvSpPr/>
          <p:nvPr/>
        </p:nvSpPr>
        <p:spPr>
          <a:xfrm>
            <a:off x="0" y="-1"/>
            <a:ext cx="5343525" cy="441960"/>
          </a:xfrm>
          <a:prstGeom prst="rect">
            <a:avLst/>
          </a:prstGeom>
          <a:solidFill>
            <a:srgbClr val="135B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p:nvSpPr>
        <p:spPr>
          <a:xfrm>
            <a:off x="0" y="1572077"/>
            <a:ext cx="9277350" cy="1606783"/>
          </a:xfrm>
          <a:prstGeom prst="rect">
            <a:avLst/>
          </a:prstGeom>
          <a:solidFill>
            <a:srgbClr val="E8E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314952E3-78B8-B7F7-3A0D-D9DA1AF10CDB}"/>
              </a:ext>
            </a:extLst>
          </p:cNvPr>
          <p:cNvSpPr>
            <a:spLocks noGrp="1"/>
          </p:cNvSpPr>
          <p:nvPr>
            <p:ph type="ctrTitle"/>
          </p:nvPr>
        </p:nvSpPr>
        <p:spPr>
          <a:xfrm>
            <a:off x="135495" y="1752225"/>
            <a:ext cx="6512955" cy="1189339"/>
          </a:xfrm>
        </p:spPr>
        <p:txBody>
          <a:bodyPr anchor="b">
            <a:normAutofit/>
          </a:bodyPr>
          <a:lstStyle/>
          <a:p>
            <a:pPr algn="l"/>
            <a:r>
              <a:rPr lang="en-US" sz="3400" b="1" dirty="0" smtClean="0">
                <a:latin typeface="Bahnschrift" panose="020B0502040204020203" pitchFamily="34" charset="0"/>
              </a:rPr>
              <a:t>MANAGING COMMUNICABLE DISEASES IN UTTAR PRADESH</a:t>
            </a:r>
            <a:endParaRPr lang="en-IN" sz="3400" b="1" dirty="0">
              <a:latin typeface="Bahnschrift" panose="020B0502040204020203" pitchFamily="34" charset="0"/>
            </a:endParaRPr>
          </a:p>
        </p:txBody>
      </p:sp>
      <p:pic>
        <p:nvPicPr>
          <p:cNvPr id="4" name="Picture 3" descr="A collage of several people in a hospital&#10;&#10;Description automatically generated">
            <a:extLst>
              <a:ext uri="{FF2B5EF4-FFF2-40B4-BE49-F238E27FC236}">
                <a16:creationId xmlns:a16="http://schemas.microsoft.com/office/drawing/2014/main" id="{2026DF96-39BC-21D9-1920-23C530727D0F}"/>
              </a:ext>
            </a:extLst>
          </p:cNvPr>
          <p:cNvPicPr>
            <a:picLocks noChangeAspect="1"/>
          </p:cNvPicPr>
          <p:nvPr/>
        </p:nvPicPr>
        <p:blipFill rotWithShape="1">
          <a:blip r:embed="rId2">
            <a:extLst>
              <a:ext uri="{28A0092B-C50C-407E-A947-70E740481C1C}">
                <a14:useLocalDpi xmlns:a14="http://schemas.microsoft.com/office/drawing/2010/main" val="0"/>
              </a:ext>
            </a:extLst>
          </a:blip>
          <a:srcRect l="4736" t="2761" r="2732" b="2859"/>
          <a:stretch/>
        </p:blipFill>
        <p:spPr>
          <a:xfrm>
            <a:off x="6809905" y="254511"/>
            <a:ext cx="4927023" cy="4937478"/>
          </a:xfrm>
          <a:prstGeom prst="rect">
            <a:avLst/>
          </a:prstGeom>
        </p:spPr>
      </p:pic>
      <p:sp>
        <p:nvSpPr>
          <p:cNvPr id="14" name="Subtitle 2">
            <a:extLst>
              <a:ext uri="{FF2B5EF4-FFF2-40B4-BE49-F238E27FC236}">
                <a16:creationId xmlns:a16="http://schemas.microsoft.com/office/drawing/2014/main" id="{8D60A393-4121-5EB1-CD62-CE4A8D5D5A90}"/>
              </a:ext>
            </a:extLst>
          </p:cNvPr>
          <p:cNvSpPr txBox="1">
            <a:spLocks/>
          </p:cNvSpPr>
          <p:nvPr/>
        </p:nvSpPr>
        <p:spPr>
          <a:xfrm>
            <a:off x="11026015" y="64007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solidFill>
                  <a:schemeClr val="bg1"/>
                </a:solidFill>
              </a:rPr>
              <a:t>1</a:t>
            </a:r>
            <a:endParaRPr lang="en-IN" sz="2200" dirty="0">
              <a:solidFill>
                <a:schemeClr val="bg1"/>
              </a:solidFill>
            </a:endParaRPr>
          </a:p>
        </p:txBody>
      </p:sp>
    </p:spTree>
    <p:extLst>
      <p:ext uri="{BB962C8B-B14F-4D97-AF65-F5344CB8AC3E}">
        <p14:creationId xmlns:p14="http://schemas.microsoft.com/office/powerpoint/2010/main" val="3053038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country&#10;&#10;Description automatically generated">
            <a:extLst>
              <a:ext uri="{FF2B5EF4-FFF2-40B4-BE49-F238E27FC236}">
                <a16:creationId xmlns:a16="http://schemas.microsoft.com/office/drawing/2014/main" id="{A32033B5-D606-1EF4-0EDA-D3168702B46F}"/>
              </a:ext>
            </a:extLst>
          </p:cNvPr>
          <p:cNvPicPr>
            <a:picLocks noChangeAspect="1"/>
          </p:cNvPicPr>
          <p:nvPr/>
        </p:nvPicPr>
        <p:blipFill rotWithShape="1">
          <a:blip r:embed="rId2">
            <a:extLst>
              <a:ext uri="{28A0092B-C50C-407E-A947-70E740481C1C}">
                <a14:useLocalDpi xmlns:a14="http://schemas.microsoft.com/office/drawing/2010/main" val="0"/>
              </a:ext>
            </a:extLst>
          </a:blip>
          <a:srcRect l="16157" t="1232" r="21187" b="2448"/>
          <a:stretch/>
        </p:blipFill>
        <p:spPr>
          <a:xfrm>
            <a:off x="671246" y="943742"/>
            <a:ext cx="6812542" cy="5411300"/>
          </a:xfrm>
          <a:prstGeom prst="rect">
            <a:avLst/>
          </a:prstGeom>
        </p:spPr>
      </p:pic>
      <p:graphicFrame>
        <p:nvGraphicFramePr>
          <p:cNvPr id="4" name="Diagram 3">
            <a:extLst>
              <a:ext uri="{FF2B5EF4-FFF2-40B4-BE49-F238E27FC236}">
                <a16:creationId xmlns:a16="http://schemas.microsoft.com/office/drawing/2014/main" id="{3E466C8A-E03D-6871-BE54-92DA1FF7F02E}"/>
              </a:ext>
            </a:extLst>
          </p:cNvPr>
          <p:cNvGraphicFramePr/>
          <p:nvPr>
            <p:extLst>
              <p:ext uri="{D42A27DB-BD31-4B8C-83A1-F6EECF244321}">
                <p14:modId xmlns:p14="http://schemas.microsoft.com/office/powerpoint/2010/main" val="1387135275"/>
              </p:ext>
            </p:extLst>
          </p:nvPr>
        </p:nvGraphicFramePr>
        <p:xfrm>
          <a:off x="335280" y="158313"/>
          <a:ext cx="6542348" cy="646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a:extLst>
              <a:ext uri="{FF2B5EF4-FFF2-40B4-BE49-F238E27FC236}">
                <a16:creationId xmlns:a16="http://schemas.microsoft.com/office/drawing/2014/main" id="{545E9869-2A0A-4D5E-9F45-16CFCC82AE4D}"/>
              </a:ext>
            </a:extLst>
          </p:cNvPr>
          <p:cNvSpPr txBox="1"/>
          <p:nvPr/>
        </p:nvSpPr>
        <p:spPr>
          <a:xfrm>
            <a:off x="335280" y="6332089"/>
            <a:ext cx="544642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*note : dots have been placed randomly within district boundary, map not to scale</a:t>
            </a:r>
          </a:p>
        </p:txBody>
      </p:sp>
      <p:grpSp>
        <p:nvGrpSpPr>
          <p:cNvPr id="3" name="Group 2">
            <a:extLst>
              <a:ext uri="{FF2B5EF4-FFF2-40B4-BE49-F238E27FC236}">
                <a16:creationId xmlns:a16="http://schemas.microsoft.com/office/drawing/2014/main" id="{6B9B9B0F-2DF9-3F6C-5532-FB87A65543A0}"/>
              </a:ext>
            </a:extLst>
          </p:cNvPr>
          <p:cNvGrpSpPr/>
          <p:nvPr/>
        </p:nvGrpSpPr>
        <p:grpSpPr>
          <a:xfrm>
            <a:off x="8906072" y="318624"/>
            <a:ext cx="2457056" cy="2125742"/>
            <a:chOff x="8126272" y="992506"/>
            <a:chExt cx="2457056" cy="2125742"/>
          </a:xfrm>
        </p:grpSpPr>
        <p:grpSp>
          <p:nvGrpSpPr>
            <p:cNvPr id="6" name="Group 5">
              <a:extLst>
                <a:ext uri="{FF2B5EF4-FFF2-40B4-BE49-F238E27FC236}">
                  <a16:creationId xmlns:a16="http://schemas.microsoft.com/office/drawing/2014/main" id="{7C77CC12-0DFF-47E1-8700-8D4232F5FA5E}"/>
                </a:ext>
              </a:extLst>
            </p:cNvPr>
            <p:cNvGrpSpPr/>
            <p:nvPr/>
          </p:nvGrpSpPr>
          <p:grpSpPr>
            <a:xfrm>
              <a:off x="8314912" y="992506"/>
              <a:ext cx="2268416" cy="2125742"/>
              <a:chOff x="5366884" y="1012188"/>
              <a:chExt cx="2268416" cy="2125742"/>
            </a:xfrm>
          </p:grpSpPr>
          <p:grpSp>
            <p:nvGrpSpPr>
              <p:cNvPr id="7" name="Group 6">
                <a:extLst>
                  <a:ext uri="{FF2B5EF4-FFF2-40B4-BE49-F238E27FC236}">
                    <a16:creationId xmlns:a16="http://schemas.microsoft.com/office/drawing/2014/main" id="{9B2E1B32-2F30-4D93-9713-13FF1FE59BF4}"/>
                  </a:ext>
                </a:extLst>
              </p:cNvPr>
              <p:cNvGrpSpPr/>
              <p:nvPr/>
            </p:nvGrpSpPr>
            <p:grpSpPr>
              <a:xfrm>
                <a:off x="5681055" y="1012188"/>
                <a:ext cx="1662316" cy="1741173"/>
                <a:chOff x="8657935" y="4819135"/>
                <a:chExt cx="1662316" cy="1741173"/>
              </a:xfrm>
            </p:grpSpPr>
            <p:sp>
              <p:nvSpPr>
                <p:cNvPr id="11" name="TextBox 10">
                  <a:extLst>
                    <a:ext uri="{FF2B5EF4-FFF2-40B4-BE49-F238E27FC236}">
                      <a16:creationId xmlns:a16="http://schemas.microsoft.com/office/drawing/2014/main" id="{783B9BBB-566C-4B88-A8DC-96E25428E19A}"/>
                    </a:ext>
                  </a:extLst>
                </p:cNvPr>
                <p:cNvSpPr txBox="1"/>
                <p:nvPr/>
              </p:nvSpPr>
              <p:spPr>
                <a:xfrm>
                  <a:off x="8657936" y="4819135"/>
                  <a:ext cx="10098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cases</a:t>
                  </a:r>
                </a:p>
              </p:txBody>
            </p:sp>
            <p:sp>
              <p:nvSpPr>
                <p:cNvPr id="12" name="TextBox 11">
                  <a:extLst>
                    <a:ext uri="{FF2B5EF4-FFF2-40B4-BE49-F238E27FC236}">
                      <a16:creationId xmlns:a16="http://schemas.microsoft.com/office/drawing/2014/main" id="{DC49F90E-1A01-4A72-B287-D5BC74F31244}"/>
                    </a:ext>
                  </a:extLst>
                </p:cNvPr>
                <p:cNvSpPr txBox="1"/>
                <p:nvPr/>
              </p:nvSpPr>
              <p:spPr>
                <a:xfrm>
                  <a:off x="8657935" y="5188467"/>
                  <a:ext cx="14811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 250  cases</a:t>
                  </a:r>
                </a:p>
              </p:txBody>
            </p:sp>
            <p:sp>
              <p:nvSpPr>
                <p:cNvPr id="13" name="TextBox 12">
                  <a:extLst>
                    <a:ext uri="{FF2B5EF4-FFF2-40B4-BE49-F238E27FC236}">
                      <a16:creationId xmlns:a16="http://schemas.microsoft.com/office/drawing/2014/main" id="{7A3BF67A-ACE1-4FB6-ACFC-57AF3F83A807}"/>
                    </a:ext>
                  </a:extLst>
                </p:cNvPr>
                <p:cNvSpPr txBox="1"/>
                <p:nvPr/>
              </p:nvSpPr>
              <p:spPr>
                <a:xfrm>
                  <a:off x="8657936" y="5512674"/>
                  <a:ext cx="16623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250 – 500 cases</a:t>
                  </a:r>
                </a:p>
              </p:txBody>
            </p:sp>
            <p:sp>
              <p:nvSpPr>
                <p:cNvPr id="14" name="TextBox 13">
                  <a:extLst>
                    <a:ext uri="{FF2B5EF4-FFF2-40B4-BE49-F238E27FC236}">
                      <a16:creationId xmlns:a16="http://schemas.microsoft.com/office/drawing/2014/main" id="{17F35F8F-F842-44CF-818A-92EE34F89CC5}"/>
                    </a:ext>
                  </a:extLst>
                </p:cNvPr>
                <p:cNvSpPr txBox="1"/>
                <p:nvPr/>
              </p:nvSpPr>
              <p:spPr>
                <a:xfrm>
                  <a:off x="8657936" y="5862029"/>
                  <a:ext cx="16623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500 – 750 cases</a:t>
                  </a:r>
                </a:p>
              </p:txBody>
            </p:sp>
            <p:sp>
              <p:nvSpPr>
                <p:cNvPr id="15" name="TextBox 14">
                  <a:extLst>
                    <a:ext uri="{FF2B5EF4-FFF2-40B4-BE49-F238E27FC236}">
                      <a16:creationId xmlns:a16="http://schemas.microsoft.com/office/drawing/2014/main" id="{4245DA18-EF0A-4D37-A2B7-A34BF8C5578F}"/>
                    </a:ext>
                  </a:extLst>
                </p:cNvPr>
                <p:cNvSpPr txBox="1"/>
                <p:nvPr/>
              </p:nvSpPr>
              <p:spPr>
                <a:xfrm>
                  <a:off x="8657935" y="6190976"/>
                  <a:ext cx="12054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&gt;750 cases</a:t>
                  </a:r>
                </a:p>
              </p:txBody>
            </p:sp>
          </p:grpSp>
          <p:sp>
            <p:nvSpPr>
              <p:cNvPr id="8" name="Oval 7">
                <a:extLst>
                  <a:ext uri="{FF2B5EF4-FFF2-40B4-BE49-F238E27FC236}">
                    <a16:creationId xmlns:a16="http://schemas.microsoft.com/office/drawing/2014/main" id="{438F9C43-7BD7-4F1E-9E0D-E1604A3B1B7F}"/>
                  </a:ext>
                </a:extLst>
              </p:cNvPr>
              <p:cNvSpPr/>
              <p:nvPr/>
            </p:nvSpPr>
            <p:spPr>
              <a:xfrm>
                <a:off x="5366884" y="2849758"/>
                <a:ext cx="144000" cy="144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5D32A4F-6E84-4D9F-A455-24FDB21350B4}"/>
                  </a:ext>
                </a:extLst>
              </p:cNvPr>
              <p:cNvSpPr txBox="1"/>
              <p:nvPr/>
            </p:nvSpPr>
            <p:spPr>
              <a:xfrm>
                <a:off x="5559924" y="2768598"/>
                <a:ext cx="20753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dot = 1 death case</a:t>
                </a:r>
              </a:p>
            </p:txBody>
          </p:sp>
        </p:grpSp>
        <p:pic>
          <p:nvPicPr>
            <p:cNvPr id="20" name="Picture 19" descr="Text, letter&#10;&#10;Description automatically generated">
              <a:extLst>
                <a:ext uri="{FF2B5EF4-FFF2-40B4-BE49-F238E27FC236}">
                  <a16:creationId xmlns:a16="http://schemas.microsoft.com/office/drawing/2014/main" id="{FCDB6156-23CD-BB62-DF08-90B04796EE7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126272" y="1028308"/>
              <a:ext cx="519372" cy="1801768"/>
            </a:xfrm>
            <a:prstGeom prst="rect">
              <a:avLst/>
            </a:prstGeom>
          </p:spPr>
        </p:pic>
      </p:grpSp>
      <p:graphicFrame>
        <p:nvGraphicFramePr>
          <p:cNvPr id="16" name="Table 15">
            <a:extLst>
              <a:ext uri="{FF2B5EF4-FFF2-40B4-BE49-F238E27FC236}">
                <a16:creationId xmlns:a16="http://schemas.microsoft.com/office/drawing/2014/main" id="{F70FAD9E-DEB6-D417-FD37-F38F2D208031}"/>
              </a:ext>
            </a:extLst>
          </p:cNvPr>
          <p:cNvGraphicFramePr>
            <a:graphicFrameLocks noGrp="1"/>
          </p:cNvGraphicFramePr>
          <p:nvPr>
            <p:extLst>
              <p:ext uri="{D42A27DB-BD31-4B8C-83A1-F6EECF244321}">
                <p14:modId xmlns:p14="http://schemas.microsoft.com/office/powerpoint/2010/main" val="3639525943"/>
              </p:ext>
            </p:extLst>
          </p:nvPr>
        </p:nvGraphicFramePr>
        <p:xfrm>
          <a:off x="8437370" y="2530723"/>
          <a:ext cx="3256789" cy="4000500"/>
        </p:xfrm>
        <a:graphic>
          <a:graphicData uri="http://schemas.openxmlformats.org/drawingml/2006/table">
            <a:tbl>
              <a:tblPr>
                <a:tableStyleId>{5C22544A-7EE6-4342-B048-85BDC9FD1C3A}</a:tableStyleId>
              </a:tblPr>
              <a:tblGrid>
                <a:gridCol w="565885">
                  <a:extLst>
                    <a:ext uri="{9D8B030D-6E8A-4147-A177-3AD203B41FA5}">
                      <a16:colId xmlns:a16="http://schemas.microsoft.com/office/drawing/2014/main" val="351928219"/>
                    </a:ext>
                  </a:extLst>
                </a:gridCol>
                <a:gridCol w="1921653">
                  <a:extLst>
                    <a:ext uri="{9D8B030D-6E8A-4147-A177-3AD203B41FA5}">
                      <a16:colId xmlns:a16="http://schemas.microsoft.com/office/drawing/2014/main" val="940094529"/>
                    </a:ext>
                  </a:extLst>
                </a:gridCol>
                <a:gridCol w="769251">
                  <a:extLst>
                    <a:ext uri="{9D8B030D-6E8A-4147-A177-3AD203B41FA5}">
                      <a16:colId xmlns:a16="http://schemas.microsoft.com/office/drawing/2014/main" val="899810710"/>
                    </a:ext>
                  </a:extLst>
                </a:gridCol>
              </a:tblGrid>
              <a:tr h="322828">
                <a:tc>
                  <a:txBody>
                    <a:bodyPr/>
                    <a:lstStyle/>
                    <a:p>
                      <a:pPr algn="ctr" fontAlgn="b"/>
                      <a:r>
                        <a:rPr lang="en-IN" sz="1100" u="none" strike="noStrike" dirty="0" err="1">
                          <a:solidFill>
                            <a:sysClr val="windowText" lastClr="000000"/>
                          </a:solidFill>
                          <a:effectLst/>
                        </a:rPr>
                        <a:t>S.No</a:t>
                      </a:r>
                      <a:r>
                        <a:rPr lang="en-IN" sz="1100" u="none" strike="noStrike" dirty="0">
                          <a:solidFill>
                            <a:sysClr val="windowText" lastClr="000000"/>
                          </a:solidFill>
                          <a:effectLst/>
                        </a:rPr>
                        <a:t>.</a:t>
                      </a:r>
                      <a:endParaRPr lang="en-IN" sz="1100" b="1" i="0" u="none" strike="noStrike" dirty="0">
                        <a:solidFill>
                          <a:sysClr val="windowText" lastClr="000000"/>
                        </a:solidFill>
                        <a:effectLst/>
                        <a:latin typeface="Aptos Narrow" panose="020B0004020202020204" pitchFamily="34" charset="0"/>
                      </a:endParaRPr>
                    </a:p>
                  </a:txBody>
                  <a:tcPr marL="9525" marR="9525" marT="9525" marB="0" anchor="b">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b"/>
                      <a:r>
                        <a:rPr lang="en-IN" sz="1100" u="none" strike="noStrike" dirty="0">
                          <a:solidFill>
                            <a:sysClr val="windowText" lastClr="000000"/>
                          </a:solidFill>
                          <a:effectLst/>
                        </a:rPr>
                        <a:t>District</a:t>
                      </a:r>
                      <a:endParaRPr lang="en-IN" sz="1100" b="1" i="0" u="none" strike="noStrike" dirty="0">
                        <a:solidFill>
                          <a:sysClr val="windowText" lastClr="000000"/>
                        </a:solidFill>
                        <a:effectLst/>
                        <a:latin typeface="Aptos Narrow" panose="020B0004020202020204" pitchFamily="34" charset="0"/>
                      </a:endParaRPr>
                    </a:p>
                  </a:txBody>
                  <a:tcPr marL="9525" marR="9525" marT="9525" marB="0" anchor="b">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b"/>
                      <a:r>
                        <a:rPr lang="en-IN" sz="1100" u="none" strike="noStrike">
                          <a:solidFill>
                            <a:sysClr val="windowText" lastClr="000000"/>
                          </a:solidFill>
                          <a:effectLst/>
                        </a:rPr>
                        <a:t>No.ōf Deaths</a:t>
                      </a:r>
                      <a:endParaRPr lang="en-IN" sz="1100" b="1" i="0" u="none" strike="noStrike">
                        <a:solidFill>
                          <a:sysClr val="windowText" lastClr="000000"/>
                        </a:solidFill>
                        <a:effectLst/>
                        <a:latin typeface="Aptos Narrow" panose="020B0004020202020204" pitchFamily="34" charset="0"/>
                      </a:endParaRPr>
                    </a:p>
                  </a:txBody>
                  <a:tcPr marL="9525" marR="9525" marT="9525" marB="0" anchor="b">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2223673051"/>
                  </a:ext>
                </a:extLst>
              </a:tr>
              <a:tr h="180142">
                <a:tc>
                  <a:txBody>
                    <a:bodyPr/>
                    <a:lstStyle/>
                    <a:p>
                      <a:pPr algn="ctr" fontAlgn="ctr"/>
                      <a:r>
                        <a:rPr lang="en-IN" sz="1100" u="none" strike="noStrike">
                          <a:solidFill>
                            <a:sysClr val="windowText" lastClr="000000"/>
                          </a:solidFill>
                          <a:effectLst/>
                        </a:rPr>
                        <a:t>1</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l" fontAlgn="ctr"/>
                      <a:r>
                        <a:rPr lang="en-IN" sz="1200" u="none" strike="noStrike">
                          <a:solidFill>
                            <a:sysClr val="windowText" lastClr="000000"/>
                          </a:solidFill>
                          <a:effectLst/>
                        </a:rPr>
                        <a:t>Amethi</a:t>
                      </a:r>
                      <a:endParaRPr lang="en-IN" sz="1200" b="0" i="0" u="none" strike="noStrike">
                        <a:solidFill>
                          <a:sysClr val="windowText" lastClr="000000"/>
                        </a:solidFill>
                        <a:effectLst/>
                        <a:latin typeface="Aptos Narrow" panose="020B0004020202020204" pitchFamily="34" charset="0"/>
                      </a:endParaRPr>
                    </a:p>
                  </a:txBody>
                  <a:tcPr marL="857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en-IN" sz="1100" u="none" strike="noStrike">
                          <a:solidFill>
                            <a:sysClr val="windowText" lastClr="000000"/>
                          </a:solidFill>
                          <a:effectLst/>
                        </a:rPr>
                        <a:t>1</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3562273831"/>
                  </a:ext>
                </a:extLst>
              </a:tr>
              <a:tr h="180142">
                <a:tc>
                  <a:txBody>
                    <a:bodyPr/>
                    <a:lstStyle/>
                    <a:p>
                      <a:pPr algn="ctr" fontAlgn="ctr"/>
                      <a:r>
                        <a:rPr lang="en-IN" sz="1100" u="none" strike="noStrike">
                          <a:solidFill>
                            <a:sysClr val="windowText" lastClr="000000"/>
                          </a:solidFill>
                          <a:effectLst/>
                        </a:rPr>
                        <a:t>2</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l" fontAlgn="ctr"/>
                      <a:r>
                        <a:rPr lang="en-IN" sz="1200" u="none" strike="noStrike">
                          <a:solidFill>
                            <a:sysClr val="windowText" lastClr="000000"/>
                          </a:solidFill>
                          <a:effectLst/>
                        </a:rPr>
                        <a:t>Bareilly</a:t>
                      </a:r>
                      <a:endParaRPr lang="en-IN" sz="1200" b="0" i="0" u="none" strike="noStrike">
                        <a:solidFill>
                          <a:sysClr val="windowText" lastClr="000000"/>
                        </a:solidFill>
                        <a:effectLst/>
                        <a:latin typeface="Aptos Narrow" panose="020B0004020202020204" pitchFamily="34" charset="0"/>
                      </a:endParaRPr>
                    </a:p>
                  </a:txBody>
                  <a:tcPr marL="857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en-IN" sz="1100" u="none" strike="noStrike">
                          <a:solidFill>
                            <a:sysClr val="windowText" lastClr="000000"/>
                          </a:solidFill>
                          <a:effectLst/>
                        </a:rPr>
                        <a:t>1</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3535481928"/>
                  </a:ext>
                </a:extLst>
              </a:tr>
              <a:tr h="180142">
                <a:tc>
                  <a:txBody>
                    <a:bodyPr/>
                    <a:lstStyle/>
                    <a:p>
                      <a:pPr algn="ctr" fontAlgn="ctr"/>
                      <a:r>
                        <a:rPr lang="en-IN" sz="1100" u="none" strike="noStrike">
                          <a:solidFill>
                            <a:sysClr val="windowText" lastClr="000000"/>
                          </a:solidFill>
                          <a:effectLst/>
                        </a:rPr>
                        <a:t>3</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l" fontAlgn="ctr"/>
                      <a:r>
                        <a:rPr lang="en-IN" sz="1200" u="none" strike="noStrike">
                          <a:solidFill>
                            <a:sysClr val="windowText" lastClr="000000"/>
                          </a:solidFill>
                          <a:effectLst/>
                        </a:rPr>
                        <a:t>Bijnor</a:t>
                      </a:r>
                      <a:endParaRPr lang="en-IN" sz="1200" b="0" i="0" u="none" strike="noStrike">
                        <a:solidFill>
                          <a:sysClr val="windowText" lastClr="000000"/>
                        </a:solidFill>
                        <a:effectLst/>
                        <a:latin typeface="Aptos Narrow" panose="020B0004020202020204" pitchFamily="34" charset="0"/>
                      </a:endParaRPr>
                    </a:p>
                  </a:txBody>
                  <a:tcPr marL="857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en-IN" sz="1100" u="none" strike="noStrike">
                          <a:solidFill>
                            <a:sysClr val="windowText" lastClr="000000"/>
                          </a:solidFill>
                          <a:effectLst/>
                        </a:rPr>
                        <a:t>1</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4129274191"/>
                  </a:ext>
                </a:extLst>
              </a:tr>
              <a:tr h="180142">
                <a:tc>
                  <a:txBody>
                    <a:bodyPr/>
                    <a:lstStyle/>
                    <a:p>
                      <a:pPr algn="ctr" fontAlgn="ctr"/>
                      <a:r>
                        <a:rPr lang="en-IN" sz="1100" u="none" strike="noStrike">
                          <a:solidFill>
                            <a:sysClr val="windowText" lastClr="000000"/>
                          </a:solidFill>
                          <a:effectLst/>
                        </a:rPr>
                        <a:t>4</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l" fontAlgn="ctr"/>
                      <a:r>
                        <a:rPr lang="en-IN" sz="1200" u="none" strike="noStrike">
                          <a:solidFill>
                            <a:sysClr val="windowText" lastClr="000000"/>
                          </a:solidFill>
                          <a:effectLst/>
                        </a:rPr>
                        <a:t>Firozabad</a:t>
                      </a:r>
                      <a:endParaRPr lang="en-IN" sz="1200" b="0" i="0" u="none" strike="noStrike">
                        <a:solidFill>
                          <a:sysClr val="windowText" lastClr="000000"/>
                        </a:solidFill>
                        <a:effectLst/>
                        <a:latin typeface="Aptos Narrow" panose="020B0004020202020204" pitchFamily="34" charset="0"/>
                      </a:endParaRPr>
                    </a:p>
                  </a:txBody>
                  <a:tcPr marL="857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en-IN" sz="1100" u="none" strike="noStrike">
                          <a:solidFill>
                            <a:sysClr val="windowText" lastClr="000000"/>
                          </a:solidFill>
                          <a:effectLst/>
                        </a:rPr>
                        <a:t>1</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191412232"/>
                  </a:ext>
                </a:extLst>
              </a:tr>
              <a:tr h="180142">
                <a:tc>
                  <a:txBody>
                    <a:bodyPr/>
                    <a:lstStyle/>
                    <a:p>
                      <a:pPr algn="ctr" fontAlgn="ctr"/>
                      <a:r>
                        <a:rPr lang="en-IN" sz="1100" u="none" strike="noStrike">
                          <a:solidFill>
                            <a:sysClr val="windowText" lastClr="000000"/>
                          </a:solidFill>
                          <a:effectLst/>
                        </a:rPr>
                        <a:t>5</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l" fontAlgn="ctr"/>
                      <a:r>
                        <a:rPr lang="en-IN" sz="1200" u="none" strike="noStrike">
                          <a:solidFill>
                            <a:sysClr val="windowText" lastClr="000000"/>
                          </a:solidFill>
                          <a:effectLst/>
                        </a:rPr>
                        <a:t>Hathras</a:t>
                      </a:r>
                      <a:endParaRPr lang="en-IN" sz="1200" b="0" i="0" u="none" strike="noStrike">
                        <a:solidFill>
                          <a:sysClr val="windowText" lastClr="000000"/>
                        </a:solidFill>
                        <a:effectLst/>
                        <a:latin typeface="Aptos Narrow" panose="020B0004020202020204" pitchFamily="34" charset="0"/>
                      </a:endParaRPr>
                    </a:p>
                  </a:txBody>
                  <a:tcPr marL="857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en-IN" sz="1100" u="none" strike="noStrike">
                          <a:solidFill>
                            <a:sysClr val="windowText" lastClr="000000"/>
                          </a:solidFill>
                          <a:effectLst/>
                        </a:rPr>
                        <a:t>1</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2277644722"/>
                  </a:ext>
                </a:extLst>
              </a:tr>
              <a:tr h="180142">
                <a:tc>
                  <a:txBody>
                    <a:bodyPr/>
                    <a:lstStyle/>
                    <a:p>
                      <a:pPr algn="ctr" fontAlgn="ctr"/>
                      <a:r>
                        <a:rPr lang="en-IN" sz="1100" u="none" strike="noStrike">
                          <a:solidFill>
                            <a:sysClr val="windowText" lastClr="000000"/>
                          </a:solidFill>
                          <a:effectLst/>
                        </a:rPr>
                        <a:t>6</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l" fontAlgn="ctr"/>
                      <a:r>
                        <a:rPr lang="en-IN" sz="1200" u="none" strike="noStrike">
                          <a:solidFill>
                            <a:sysClr val="windowText" lastClr="000000"/>
                          </a:solidFill>
                          <a:effectLst/>
                        </a:rPr>
                        <a:t>Meerut</a:t>
                      </a:r>
                      <a:endParaRPr lang="en-IN" sz="1200" b="0" i="0" u="none" strike="noStrike">
                        <a:solidFill>
                          <a:sysClr val="windowText" lastClr="000000"/>
                        </a:solidFill>
                        <a:effectLst/>
                        <a:latin typeface="Aptos Narrow" panose="020B0004020202020204" pitchFamily="34" charset="0"/>
                      </a:endParaRPr>
                    </a:p>
                  </a:txBody>
                  <a:tcPr marL="857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en-IN" sz="1100" u="none" strike="noStrike">
                          <a:solidFill>
                            <a:sysClr val="windowText" lastClr="000000"/>
                          </a:solidFill>
                          <a:effectLst/>
                        </a:rPr>
                        <a:t>1</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3440034476"/>
                  </a:ext>
                </a:extLst>
              </a:tr>
              <a:tr h="180142">
                <a:tc>
                  <a:txBody>
                    <a:bodyPr/>
                    <a:lstStyle/>
                    <a:p>
                      <a:pPr algn="ctr" fontAlgn="ctr"/>
                      <a:r>
                        <a:rPr lang="en-IN" sz="1100" u="none" strike="noStrike">
                          <a:solidFill>
                            <a:sysClr val="windowText" lastClr="000000"/>
                          </a:solidFill>
                          <a:effectLst/>
                        </a:rPr>
                        <a:t>7</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l" fontAlgn="ctr"/>
                      <a:r>
                        <a:rPr lang="en-IN" sz="1200" u="none" strike="noStrike">
                          <a:solidFill>
                            <a:sysClr val="windowText" lastClr="000000"/>
                          </a:solidFill>
                          <a:effectLst/>
                        </a:rPr>
                        <a:t>Muzaffarnagar</a:t>
                      </a:r>
                      <a:endParaRPr lang="en-IN" sz="1200" b="0" i="0" u="none" strike="noStrike">
                        <a:solidFill>
                          <a:sysClr val="windowText" lastClr="000000"/>
                        </a:solidFill>
                        <a:effectLst/>
                        <a:latin typeface="Aptos Narrow" panose="020B0004020202020204" pitchFamily="34" charset="0"/>
                      </a:endParaRPr>
                    </a:p>
                  </a:txBody>
                  <a:tcPr marL="857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en-IN" sz="1100" u="none" strike="noStrike">
                          <a:solidFill>
                            <a:sysClr val="windowText" lastClr="000000"/>
                          </a:solidFill>
                          <a:effectLst/>
                        </a:rPr>
                        <a:t>1</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4060050951"/>
                  </a:ext>
                </a:extLst>
              </a:tr>
              <a:tr h="180142">
                <a:tc>
                  <a:txBody>
                    <a:bodyPr/>
                    <a:lstStyle/>
                    <a:p>
                      <a:pPr algn="ctr" fontAlgn="ctr"/>
                      <a:r>
                        <a:rPr lang="en-IN" sz="1100" u="none" strike="noStrike">
                          <a:solidFill>
                            <a:sysClr val="windowText" lastClr="000000"/>
                          </a:solidFill>
                          <a:effectLst/>
                        </a:rPr>
                        <a:t>8</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l" fontAlgn="ctr"/>
                      <a:r>
                        <a:rPr lang="en-IN" sz="1200" u="none" strike="noStrike">
                          <a:solidFill>
                            <a:sysClr val="windowText" lastClr="000000"/>
                          </a:solidFill>
                          <a:effectLst/>
                        </a:rPr>
                        <a:t>Pilibhit</a:t>
                      </a:r>
                      <a:endParaRPr lang="en-IN" sz="1200" b="0" i="0" u="none" strike="noStrike">
                        <a:solidFill>
                          <a:sysClr val="windowText" lastClr="000000"/>
                        </a:solidFill>
                        <a:effectLst/>
                        <a:latin typeface="Aptos Narrow" panose="020B0004020202020204" pitchFamily="34" charset="0"/>
                      </a:endParaRPr>
                    </a:p>
                  </a:txBody>
                  <a:tcPr marL="857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en-IN" sz="1100" u="none" strike="noStrike">
                          <a:solidFill>
                            <a:sysClr val="windowText" lastClr="000000"/>
                          </a:solidFill>
                          <a:effectLst/>
                        </a:rPr>
                        <a:t>1</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2743917159"/>
                  </a:ext>
                </a:extLst>
              </a:tr>
              <a:tr h="180142">
                <a:tc>
                  <a:txBody>
                    <a:bodyPr/>
                    <a:lstStyle/>
                    <a:p>
                      <a:pPr algn="ctr" fontAlgn="ctr"/>
                      <a:r>
                        <a:rPr lang="en-IN" sz="1100" u="none" strike="noStrike">
                          <a:solidFill>
                            <a:sysClr val="windowText" lastClr="000000"/>
                          </a:solidFill>
                          <a:effectLst/>
                        </a:rPr>
                        <a:t>9</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l" fontAlgn="ctr"/>
                      <a:r>
                        <a:rPr lang="en-IN" sz="1200" u="none" strike="noStrike">
                          <a:solidFill>
                            <a:sysClr val="windowText" lastClr="000000"/>
                          </a:solidFill>
                          <a:effectLst/>
                        </a:rPr>
                        <a:t>Saharanpur</a:t>
                      </a:r>
                      <a:endParaRPr lang="en-IN" sz="1200" b="0" i="0" u="none" strike="noStrike">
                        <a:solidFill>
                          <a:sysClr val="windowText" lastClr="000000"/>
                        </a:solidFill>
                        <a:effectLst/>
                        <a:latin typeface="Aptos Narrow" panose="020B0004020202020204" pitchFamily="34" charset="0"/>
                      </a:endParaRPr>
                    </a:p>
                  </a:txBody>
                  <a:tcPr marL="857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en-IN" sz="1100" u="none" strike="noStrike">
                          <a:solidFill>
                            <a:sysClr val="windowText" lastClr="000000"/>
                          </a:solidFill>
                          <a:effectLst/>
                        </a:rPr>
                        <a:t>1</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994887990"/>
                  </a:ext>
                </a:extLst>
              </a:tr>
              <a:tr h="180142">
                <a:tc>
                  <a:txBody>
                    <a:bodyPr/>
                    <a:lstStyle/>
                    <a:p>
                      <a:pPr algn="ctr" fontAlgn="ctr"/>
                      <a:r>
                        <a:rPr lang="en-IN" sz="1100" u="none" strike="noStrike">
                          <a:solidFill>
                            <a:sysClr val="windowText" lastClr="000000"/>
                          </a:solidFill>
                          <a:effectLst/>
                        </a:rPr>
                        <a:t>10</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l" fontAlgn="ctr"/>
                      <a:r>
                        <a:rPr lang="en-IN" sz="1200" u="none" strike="noStrike">
                          <a:solidFill>
                            <a:sysClr val="windowText" lastClr="000000"/>
                          </a:solidFill>
                          <a:effectLst/>
                        </a:rPr>
                        <a:t>Sultanpur</a:t>
                      </a:r>
                      <a:endParaRPr lang="en-IN" sz="1200" b="0" i="0" u="none" strike="noStrike">
                        <a:solidFill>
                          <a:sysClr val="windowText" lastClr="000000"/>
                        </a:solidFill>
                        <a:effectLst/>
                        <a:latin typeface="Aptos Narrow" panose="020B0004020202020204" pitchFamily="34" charset="0"/>
                      </a:endParaRPr>
                    </a:p>
                  </a:txBody>
                  <a:tcPr marL="857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en-IN" sz="1100" u="none" strike="noStrike">
                          <a:solidFill>
                            <a:sysClr val="windowText" lastClr="000000"/>
                          </a:solidFill>
                          <a:effectLst/>
                        </a:rPr>
                        <a:t>1</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325768407"/>
                  </a:ext>
                </a:extLst>
              </a:tr>
              <a:tr h="180142">
                <a:tc>
                  <a:txBody>
                    <a:bodyPr/>
                    <a:lstStyle/>
                    <a:p>
                      <a:pPr algn="ctr" fontAlgn="ctr"/>
                      <a:r>
                        <a:rPr lang="en-IN" sz="1100" u="none" strike="noStrike">
                          <a:solidFill>
                            <a:sysClr val="windowText" lastClr="000000"/>
                          </a:solidFill>
                          <a:effectLst/>
                        </a:rPr>
                        <a:t>11</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l" fontAlgn="ctr"/>
                      <a:r>
                        <a:rPr lang="en-IN" sz="1200" u="none" strike="noStrike">
                          <a:solidFill>
                            <a:sysClr val="windowText" lastClr="000000"/>
                          </a:solidFill>
                          <a:effectLst/>
                        </a:rPr>
                        <a:t>Unnao</a:t>
                      </a:r>
                      <a:endParaRPr lang="en-IN" sz="1200" b="0" i="0" u="none" strike="noStrike">
                        <a:solidFill>
                          <a:sysClr val="windowText" lastClr="000000"/>
                        </a:solidFill>
                        <a:effectLst/>
                        <a:latin typeface="Aptos Narrow" panose="020B0004020202020204" pitchFamily="34" charset="0"/>
                      </a:endParaRPr>
                    </a:p>
                  </a:txBody>
                  <a:tcPr marL="857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en-IN" sz="1100" u="none" strike="noStrike">
                          <a:solidFill>
                            <a:sysClr val="windowText" lastClr="000000"/>
                          </a:solidFill>
                          <a:effectLst/>
                        </a:rPr>
                        <a:t>1</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2925495273"/>
                  </a:ext>
                </a:extLst>
              </a:tr>
              <a:tr h="180142">
                <a:tc>
                  <a:txBody>
                    <a:bodyPr/>
                    <a:lstStyle/>
                    <a:p>
                      <a:pPr algn="ctr" fontAlgn="ctr"/>
                      <a:r>
                        <a:rPr lang="en-IN" sz="1100" u="none" strike="noStrike">
                          <a:solidFill>
                            <a:sysClr val="windowText" lastClr="000000"/>
                          </a:solidFill>
                          <a:effectLst/>
                        </a:rPr>
                        <a:t>12</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l" fontAlgn="ctr"/>
                      <a:r>
                        <a:rPr lang="en-IN" sz="1200" u="none" strike="noStrike">
                          <a:solidFill>
                            <a:sysClr val="windowText" lastClr="000000"/>
                          </a:solidFill>
                          <a:effectLst/>
                        </a:rPr>
                        <a:t>Ambedkar Nagar</a:t>
                      </a:r>
                      <a:endParaRPr lang="en-IN" sz="1200" b="0" i="0" u="none" strike="noStrike">
                        <a:solidFill>
                          <a:sysClr val="windowText" lastClr="000000"/>
                        </a:solidFill>
                        <a:effectLst/>
                        <a:latin typeface="Aptos Narrow" panose="020B0004020202020204" pitchFamily="34" charset="0"/>
                      </a:endParaRPr>
                    </a:p>
                  </a:txBody>
                  <a:tcPr marL="857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en-IN" sz="1100" u="none" strike="noStrike">
                          <a:solidFill>
                            <a:sysClr val="windowText" lastClr="000000"/>
                          </a:solidFill>
                          <a:effectLst/>
                        </a:rPr>
                        <a:t>2</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2578593150"/>
                  </a:ext>
                </a:extLst>
              </a:tr>
              <a:tr h="180142">
                <a:tc>
                  <a:txBody>
                    <a:bodyPr/>
                    <a:lstStyle/>
                    <a:p>
                      <a:pPr algn="ctr" fontAlgn="ctr"/>
                      <a:r>
                        <a:rPr lang="en-IN" sz="1100" u="none" strike="noStrike">
                          <a:solidFill>
                            <a:sysClr val="windowText" lastClr="000000"/>
                          </a:solidFill>
                          <a:effectLst/>
                        </a:rPr>
                        <a:t>13</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l" fontAlgn="ctr"/>
                      <a:r>
                        <a:rPr lang="en-IN" sz="1200" u="none" strike="noStrike">
                          <a:solidFill>
                            <a:sysClr val="windowText" lastClr="000000"/>
                          </a:solidFill>
                          <a:effectLst/>
                        </a:rPr>
                        <a:t>Gautam Buddha Nagar</a:t>
                      </a:r>
                      <a:endParaRPr lang="en-IN" sz="1200" b="0" i="0" u="none" strike="noStrike">
                        <a:solidFill>
                          <a:sysClr val="windowText" lastClr="000000"/>
                        </a:solidFill>
                        <a:effectLst/>
                        <a:latin typeface="Aptos Narrow" panose="020B0004020202020204" pitchFamily="34" charset="0"/>
                      </a:endParaRPr>
                    </a:p>
                  </a:txBody>
                  <a:tcPr marL="857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en-IN" sz="1100" u="none" strike="noStrike">
                          <a:solidFill>
                            <a:sysClr val="windowText" lastClr="000000"/>
                          </a:solidFill>
                          <a:effectLst/>
                        </a:rPr>
                        <a:t>2</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3350043814"/>
                  </a:ext>
                </a:extLst>
              </a:tr>
              <a:tr h="180142">
                <a:tc>
                  <a:txBody>
                    <a:bodyPr/>
                    <a:lstStyle/>
                    <a:p>
                      <a:pPr algn="ctr" fontAlgn="ctr"/>
                      <a:r>
                        <a:rPr lang="en-IN" sz="1100" u="none" strike="noStrike">
                          <a:solidFill>
                            <a:sysClr val="windowText" lastClr="000000"/>
                          </a:solidFill>
                          <a:effectLst/>
                        </a:rPr>
                        <a:t>14</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l" fontAlgn="ctr"/>
                      <a:r>
                        <a:rPr lang="en-IN" sz="1200" u="none" strike="noStrike">
                          <a:solidFill>
                            <a:sysClr val="windowText" lastClr="000000"/>
                          </a:solidFill>
                          <a:effectLst/>
                        </a:rPr>
                        <a:t>Rampur</a:t>
                      </a:r>
                      <a:endParaRPr lang="en-IN" sz="1200" b="0" i="0" u="none" strike="noStrike">
                        <a:solidFill>
                          <a:sysClr val="windowText" lastClr="000000"/>
                        </a:solidFill>
                        <a:effectLst/>
                        <a:latin typeface="Aptos Narrow" panose="020B0004020202020204" pitchFamily="34" charset="0"/>
                      </a:endParaRPr>
                    </a:p>
                  </a:txBody>
                  <a:tcPr marL="857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en-IN" sz="1100" u="none" strike="noStrike">
                          <a:solidFill>
                            <a:sysClr val="windowText" lastClr="000000"/>
                          </a:solidFill>
                          <a:effectLst/>
                        </a:rPr>
                        <a:t>2</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83770431"/>
                  </a:ext>
                </a:extLst>
              </a:tr>
              <a:tr h="180142">
                <a:tc>
                  <a:txBody>
                    <a:bodyPr/>
                    <a:lstStyle/>
                    <a:p>
                      <a:pPr algn="ctr" fontAlgn="ctr"/>
                      <a:r>
                        <a:rPr lang="en-IN" sz="1100" u="none" strike="noStrike">
                          <a:solidFill>
                            <a:sysClr val="windowText" lastClr="000000"/>
                          </a:solidFill>
                          <a:effectLst/>
                        </a:rPr>
                        <a:t>15</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l" fontAlgn="ctr"/>
                      <a:r>
                        <a:rPr lang="en-IN" sz="1200" u="none" strike="noStrike">
                          <a:solidFill>
                            <a:sysClr val="windowText" lastClr="000000"/>
                          </a:solidFill>
                          <a:effectLst/>
                        </a:rPr>
                        <a:t>Ghaziabad</a:t>
                      </a:r>
                      <a:endParaRPr lang="en-IN" sz="1200" b="0" i="0" u="none" strike="noStrike">
                        <a:solidFill>
                          <a:sysClr val="windowText" lastClr="000000"/>
                        </a:solidFill>
                        <a:effectLst/>
                        <a:latin typeface="Aptos Narrow" panose="020B0004020202020204" pitchFamily="34" charset="0"/>
                      </a:endParaRPr>
                    </a:p>
                  </a:txBody>
                  <a:tcPr marL="857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en-IN" sz="1100" u="none" strike="noStrike">
                          <a:solidFill>
                            <a:sysClr val="windowText" lastClr="000000"/>
                          </a:solidFill>
                          <a:effectLst/>
                        </a:rPr>
                        <a:t>3</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3769279126"/>
                  </a:ext>
                </a:extLst>
              </a:tr>
              <a:tr h="180142">
                <a:tc>
                  <a:txBody>
                    <a:bodyPr/>
                    <a:lstStyle/>
                    <a:p>
                      <a:pPr algn="ctr" fontAlgn="ctr"/>
                      <a:r>
                        <a:rPr lang="en-IN" sz="1100" u="none" strike="noStrike">
                          <a:solidFill>
                            <a:sysClr val="windowText" lastClr="000000"/>
                          </a:solidFill>
                          <a:effectLst/>
                        </a:rPr>
                        <a:t>16</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l" fontAlgn="ctr"/>
                      <a:r>
                        <a:rPr lang="en-IN" sz="1200" u="none" strike="noStrike">
                          <a:solidFill>
                            <a:sysClr val="windowText" lastClr="000000"/>
                          </a:solidFill>
                          <a:effectLst/>
                        </a:rPr>
                        <a:t>Hardoi</a:t>
                      </a:r>
                      <a:endParaRPr lang="en-IN" sz="1200" b="0" i="0" u="none" strike="noStrike">
                        <a:solidFill>
                          <a:sysClr val="windowText" lastClr="000000"/>
                        </a:solidFill>
                        <a:effectLst/>
                        <a:latin typeface="Aptos Narrow" panose="020B0004020202020204" pitchFamily="34" charset="0"/>
                      </a:endParaRPr>
                    </a:p>
                  </a:txBody>
                  <a:tcPr marL="857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en-IN" sz="1100" u="none" strike="noStrike">
                          <a:solidFill>
                            <a:sysClr val="windowText" lastClr="000000"/>
                          </a:solidFill>
                          <a:effectLst/>
                        </a:rPr>
                        <a:t>3</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795638542"/>
                  </a:ext>
                </a:extLst>
              </a:tr>
              <a:tr h="180142">
                <a:tc>
                  <a:txBody>
                    <a:bodyPr/>
                    <a:lstStyle/>
                    <a:p>
                      <a:pPr algn="ctr" fontAlgn="ctr"/>
                      <a:r>
                        <a:rPr lang="en-IN" sz="1100" u="none" strike="noStrike">
                          <a:solidFill>
                            <a:sysClr val="windowText" lastClr="000000"/>
                          </a:solidFill>
                          <a:effectLst/>
                        </a:rPr>
                        <a:t>17</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l" fontAlgn="ctr"/>
                      <a:r>
                        <a:rPr lang="en-IN" sz="1200" u="none" strike="noStrike">
                          <a:solidFill>
                            <a:sysClr val="windowText" lastClr="000000"/>
                          </a:solidFill>
                          <a:effectLst/>
                        </a:rPr>
                        <a:t>Bulandshahar</a:t>
                      </a:r>
                      <a:endParaRPr lang="en-IN" sz="1200" b="0" i="0" u="none" strike="noStrike">
                        <a:solidFill>
                          <a:sysClr val="windowText" lastClr="000000"/>
                        </a:solidFill>
                        <a:effectLst/>
                        <a:latin typeface="Aptos Narrow" panose="020B0004020202020204" pitchFamily="34" charset="0"/>
                      </a:endParaRPr>
                    </a:p>
                  </a:txBody>
                  <a:tcPr marL="857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en-IN" sz="1100" u="none" strike="noStrike">
                          <a:solidFill>
                            <a:sysClr val="windowText" lastClr="000000"/>
                          </a:solidFill>
                          <a:effectLst/>
                        </a:rPr>
                        <a:t>4</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255617076"/>
                  </a:ext>
                </a:extLst>
              </a:tr>
              <a:tr h="180142">
                <a:tc>
                  <a:txBody>
                    <a:bodyPr/>
                    <a:lstStyle/>
                    <a:p>
                      <a:pPr algn="ctr" fontAlgn="ctr"/>
                      <a:r>
                        <a:rPr lang="en-IN" sz="1100" u="none" strike="noStrike">
                          <a:solidFill>
                            <a:sysClr val="windowText" lastClr="000000"/>
                          </a:solidFill>
                          <a:effectLst/>
                        </a:rPr>
                        <a:t>18</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l" fontAlgn="ctr"/>
                      <a:r>
                        <a:rPr lang="en-IN" sz="1200" u="none" strike="noStrike">
                          <a:solidFill>
                            <a:sysClr val="windowText" lastClr="000000"/>
                          </a:solidFill>
                          <a:effectLst/>
                        </a:rPr>
                        <a:t>Kaushambi</a:t>
                      </a:r>
                      <a:endParaRPr lang="en-IN" sz="1200" b="0" i="0" u="none" strike="noStrike">
                        <a:solidFill>
                          <a:sysClr val="windowText" lastClr="000000"/>
                        </a:solidFill>
                        <a:effectLst/>
                        <a:latin typeface="Aptos Narrow" panose="020B0004020202020204" pitchFamily="34" charset="0"/>
                      </a:endParaRPr>
                    </a:p>
                  </a:txBody>
                  <a:tcPr marL="857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en-IN" sz="1100" u="none" strike="noStrike">
                          <a:solidFill>
                            <a:sysClr val="windowText" lastClr="000000"/>
                          </a:solidFill>
                          <a:effectLst/>
                        </a:rPr>
                        <a:t>4</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3916345337"/>
                  </a:ext>
                </a:extLst>
              </a:tr>
              <a:tr h="180142">
                <a:tc>
                  <a:txBody>
                    <a:bodyPr/>
                    <a:lstStyle/>
                    <a:p>
                      <a:pPr algn="ctr" fontAlgn="ctr"/>
                      <a:r>
                        <a:rPr lang="en-IN" sz="1100" u="none" strike="noStrike">
                          <a:solidFill>
                            <a:sysClr val="windowText" lastClr="000000"/>
                          </a:solidFill>
                          <a:effectLst/>
                        </a:rPr>
                        <a:t>19</a:t>
                      </a:r>
                      <a:endParaRPr lang="en-IN" sz="1100" b="0" i="0" u="none" strike="noStrike">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l" fontAlgn="ctr"/>
                      <a:r>
                        <a:rPr lang="en-IN" sz="1200" u="none" strike="noStrike">
                          <a:solidFill>
                            <a:sysClr val="windowText" lastClr="000000"/>
                          </a:solidFill>
                          <a:effectLst/>
                        </a:rPr>
                        <a:t>Lucknow</a:t>
                      </a:r>
                      <a:endParaRPr lang="en-IN" sz="1200" b="0" i="0" u="none" strike="noStrike">
                        <a:solidFill>
                          <a:sysClr val="windowText" lastClr="000000"/>
                        </a:solidFill>
                        <a:effectLst/>
                        <a:latin typeface="Aptos Narrow" panose="020B0004020202020204" pitchFamily="34" charset="0"/>
                      </a:endParaRPr>
                    </a:p>
                  </a:txBody>
                  <a:tcPr marL="857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en-IN" sz="1100" u="none" strike="noStrike" dirty="0">
                          <a:solidFill>
                            <a:sysClr val="windowText" lastClr="000000"/>
                          </a:solidFill>
                          <a:effectLst/>
                        </a:rPr>
                        <a:t>5</a:t>
                      </a:r>
                      <a:endParaRPr lang="en-IN" sz="1100" b="0" i="0" u="none" strike="noStrike" dirty="0">
                        <a:solidFill>
                          <a:sysClr val="windowText" lastClr="000000"/>
                        </a:solidFill>
                        <a:effectLst/>
                        <a:latin typeface="Aptos Narrow" panose="020B0004020202020204" pitchFamily="34" charset="0"/>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539840177"/>
                  </a:ext>
                </a:extLst>
              </a:tr>
            </a:tbl>
          </a:graphicData>
        </a:graphic>
      </p:graphicFrame>
      <p:sp>
        <p:nvSpPr>
          <p:cNvPr id="18" name="TextBox 17">
            <a:extLst>
              <a:ext uri="{FF2B5EF4-FFF2-40B4-BE49-F238E27FC236}">
                <a16:creationId xmlns:a16="http://schemas.microsoft.com/office/drawing/2014/main" id="{FAFD8BB3-C00F-24E4-2A4D-2313C1CFD802}"/>
              </a:ext>
            </a:extLst>
          </p:cNvPr>
          <p:cNvSpPr txBox="1"/>
          <p:nvPr/>
        </p:nvSpPr>
        <p:spPr>
          <a:xfrm>
            <a:off x="4416790" y="1801970"/>
            <a:ext cx="170110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Cases : 35,402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Deaths : 36</a:t>
            </a:r>
          </a:p>
        </p:txBody>
      </p:sp>
      <p:sp>
        <p:nvSpPr>
          <p:cNvPr id="19"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19</a:t>
            </a:r>
            <a:endParaRPr lang="en-IN" sz="2200" dirty="0"/>
          </a:p>
        </p:txBody>
      </p:sp>
    </p:spTree>
    <p:extLst>
      <p:ext uri="{BB962C8B-B14F-4D97-AF65-F5344CB8AC3E}">
        <p14:creationId xmlns:p14="http://schemas.microsoft.com/office/powerpoint/2010/main" val="32855365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70FA00C-500E-F213-A5CA-96811605C439}"/>
              </a:ext>
            </a:extLst>
          </p:cNvPr>
          <p:cNvGraphicFramePr/>
          <p:nvPr>
            <p:extLst>
              <p:ext uri="{D42A27DB-BD31-4B8C-83A1-F6EECF244321}">
                <p14:modId xmlns:p14="http://schemas.microsoft.com/office/powerpoint/2010/main" val="2621268869"/>
              </p:ext>
            </p:extLst>
          </p:nvPr>
        </p:nvGraphicFramePr>
        <p:xfrm>
          <a:off x="1074508" y="213360"/>
          <a:ext cx="10042985" cy="704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747FAF30-EAC0-476A-AEC4-ABB43A3736B2}"/>
              </a:ext>
            </a:extLst>
          </p:cNvPr>
          <p:cNvGraphicFramePr>
            <a:graphicFrameLocks noGrp="1"/>
          </p:cNvGraphicFramePr>
          <p:nvPr>
            <p:ph idx="4294967295"/>
            <p:extLst>
              <p:ext uri="{D42A27DB-BD31-4B8C-83A1-F6EECF244321}">
                <p14:modId xmlns:p14="http://schemas.microsoft.com/office/powerpoint/2010/main" val="1972471352"/>
              </p:ext>
            </p:extLst>
          </p:nvPr>
        </p:nvGraphicFramePr>
        <p:xfrm>
          <a:off x="838200" y="1447800"/>
          <a:ext cx="10515600" cy="5033963"/>
        </p:xfrm>
        <a:graphic>
          <a:graphicData uri="http://schemas.openxmlformats.org/drawingml/2006/chart">
            <c:chart xmlns:c="http://schemas.openxmlformats.org/drawingml/2006/chart" xmlns:r="http://schemas.openxmlformats.org/officeDocument/2006/relationships" r:id="rId7"/>
          </a:graphicData>
        </a:graphic>
      </p:graphicFrame>
      <p:sp>
        <p:nvSpPr>
          <p:cNvPr id="4"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20</a:t>
            </a:r>
            <a:endParaRPr lang="en-IN" sz="2200" dirty="0"/>
          </a:p>
        </p:txBody>
      </p:sp>
    </p:spTree>
    <p:extLst>
      <p:ext uri="{BB962C8B-B14F-4D97-AF65-F5344CB8AC3E}">
        <p14:creationId xmlns:p14="http://schemas.microsoft.com/office/powerpoint/2010/main" val="1005202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75920" y="243840"/>
            <a:ext cx="11440160" cy="6319520"/>
          </a:xfrm>
          <a:prstGeom prst="rect">
            <a:avLst/>
          </a:prstGeom>
        </p:spPr>
      </p:pic>
      <p:sp>
        <p:nvSpPr>
          <p:cNvPr id="3"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21</a:t>
            </a:r>
            <a:endParaRPr lang="en-IN" sz="2200" dirty="0"/>
          </a:p>
        </p:txBody>
      </p:sp>
    </p:spTree>
    <p:extLst>
      <p:ext uri="{BB962C8B-B14F-4D97-AF65-F5344CB8AC3E}">
        <p14:creationId xmlns:p14="http://schemas.microsoft.com/office/powerpoint/2010/main" val="42763515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txBox="1"/>
          <p:nvPr/>
        </p:nvSpPr>
        <p:spPr>
          <a:xfrm>
            <a:off x="838200" y="5750052"/>
            <a:ext cx="10319385" cy="364490"/>
          </a:xfrm>
          <a:prstGeom prst="rect">
            <a:avLst/>
          </a:prstGeom>
          <a:ln w="9360">
            <a:noFill/>
          </a:ln>
        </p:spPr>
        <p:txBody>
          <a:bodyPr vert="horz" wrap="square" lIns="0" tIns="33655" rIns="0" bIns="0" rtlCol="0">
            <a:spAutoFit/>
          </a:bodyPr>
          <a:lstStyle/>
          <a:p>
            <a:pPr marL="89535" marR="0" lvl="0" indent="0" algn="l" defTabSz="914400" rtl="0" eaLnBrk="1" fontAlgn="auto" latinLnBrk="0" hangingPunct="1">
              <a:lnSpc>
                <a:spcPct val="100000"/>
              </a:lnSpc>
              <a:spcBef>
                <a:spcPts val="265"/>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ELISA</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Enzyme-linked </a:t>
            </a:r>
            <a:r>
              <a:rPr kumimoji="0" sz="1800" b="0" i="0" u="none" strike="noStrike" kern="1200" cap="none" spc="-5" normalizeH="0" baseline="0" noProof="0" dirty="0">
                <a:ln>
                  <a:noFill/>
                </a:ln>
                <a:solidFill>
                  <a:prstClr val="black"/>
                </a:solidFill>
                <a:effectLst/>
                <a:uLnTx/>
                <a:uFillTx/>
                <a:latin typeface="Calibri"/>
                <a:ea typeface="+mn-ea"/>
                <a:cs typeface="Calibri"/>
              </a:rPr>
              <a:t>Immunosorbent</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Assay</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aphicFrame>
        <p:nvGraphicFramePr>
          <p:cNvPr id="3" name="Diagram 2">
            <a:extLst>
              <a:ext uri="{FF2B5EF4-FFF2-40B4-BE49-F238E27FC236}">
                <a16:creationId xmlns:a16="http://schemas.microsoft.com/office/drawing/2014/main" id="{40E36407-D5B2-F031-0B9D-65AD8C341933}"/>
              </a:ext>
            </a:extLst>
          </p:cNvPr>
          <p:cNvGraphicFramePr/>
          <p:nvPr>
            <p:extLst>
              <p:ext uri="{D42A27DB-BD31-4B8C-83A1-F6EECF244321}">
                <p14:modId xmlns:p14="http://schemas.microsoft.com/office/powerpoint/2010/main" val="2867851284"/>
              </p:ext>
            </p:extLst>
          </p:nvPr>
        </p:nvGraphicFramePr>
        <p:xfrm>
          <a:off x="838200" y="377444"/>
          <a:ext cx="7838440" cy="795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object 2">
            <a:extLst>
              <a:ext uri="{FF2B5EF4-FFF2-40B4-BE49-F238E27FC236}">
                <a16:creationId xmlns:a16="http://schemas.microsoft.com/office/drawing/2014/main" id="{F7005BC1-1079-7281-C963-1433FB5880C4}"/>
              </a:ext>
            </a:extLst>
          </p:cNvPr>
          <p:cNvGraphicFramePr/>
          <p:nvPr>
            <p:extLst>
              <p:ext uri="{D42A27DB-BD31-4B8C-83A1-F6EECF244321}">
                <p14:modId xmlns:p14="http://schemas.microsoft.com/office/powerpoint/2010/main" val="3282130143"/>
              </p:ext>
            </p:extLst>
          </p:nvPr>
        </p:nvGraphicFramePr>
        <p:xfrm>
          <a:off x="838961" y="1538477"/>
          <a:ext cx="10319385" cy="39579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22</a:t>
            </a:r>
            <a:endParaRPr lang="en-IN" sz="2200" dirty="0"/>
          </a:p>
        </p:txBody>
      </p:sp>
    </p:spTree>
    <p:extLst>
      <p:ext uri="{BB962C8B-B14F-4D97-AF65-F5344CB8AC3E}">
        <p14:creationId xmlns:p14="http://schemas.microsoft.com/office/powerpoint/2010/main" val="31798968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8AD15C05-0AA2-6C0F-F60C-8113EFFC07A9}"/>
              </a:ext>
            </a:extLst>
          </p:cNvPr>
          <p:cNvGraphicFramePr/>
          <p:nvPr>
            <p:extLst>
              <p:ext uri="{D42A27DB-BD31-4B8C-83A1-F6EECF244321}">
                <p14:modId xmlns:p14="http://schemas.microsoft.com/office/powerpoint/2010/main" val="4251921228"/>
              </p:ext>
            </p:extLst>
          </p:nvPr>
        </p:nvGraphicFramePr>
        <p:xfrm>
          <a:off x="386080" y="182880"/>
          <a:ext cx="8754278" cy="880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F27FDFC5-5A13-5B37-3FE2-1AB82CC8CB6B}"/>
              </a:ext>
            </a:extLst>
          </p:cNvPr>
          <p:cNvGraphicFramePr/>
          <p:nvPr>
            <p:extLst>
              <p:ext uri="{D42A27DB-BD31-4B8C-83A1-F6EECF244321}">
                <p14:modId xmlns:p14="http://schemas.microsoft.com/office/powerpoint/2010/main" val="3895753289"/>
              </p:ext>
            </p:extLst>
          </p:nvPr>
        </p:nvGraphicFramePr>
        <p:xfrm>
          <a:off x="386080" y="1205711"/>
          <a:ext cx="10302240" cy="53881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23</a:t>
            </a:r>
            <a:endParaRPr lang="en-IN" sz="2200" dirty="0"/>
          </a:p>
        </p:txBody>
      </p:sp>
    </p:spTree>
    <p:extLst>
      <p:ext uri="{BB962C8B-B14F-4D97-AF65-F5344CB8AC3E}">
        <p14:creationId xmlns:p14="http://schemas.microsoft.com/office/powerpoint/2010/main" val="5404992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1939" y="1153133"/>
            <a:ext cx="10828655" cy="3122930"/>
            <a:chOff x="621779" y="1264893"/>
            <a:chExt cx="10828655" cy="3122930"/>
          </a:xfrm>
        </p:grpSpPr>
        <p:pic>
          <p:nvPicPr>
            <p:cNvPr id="3" name="object 3"/>
            <p:cNvPicPr/>
            <p:nvPr/>
          </p:nvPicPr>
          <p:blipFill>
            <a:blip r:embed="rId2" cstate="print"/>
            <a:stretch>
              <a:fillRect/>
            </a:stretch>
          </p:blipFill>
          <p:spPr>
            <a:xfrm>
              <a:off x="621779" y="1264893"/>
              <a:ext cx="10828045" cy="3122728"/>
            </a:xfrm>
            <a:prstGeom prst="rect">
              <a:avLst/>
            </a:prstGeom>
          </p:spPr>
        </p:pic>
        <p:pic>
          <p:nvPicPr>
            <p:cNvPr id="4" name="object 4"/>
            <p:cNvPicPr/>
            <p:nvPr/>
          </p:nvPicPr>
          <p:blipFill>
            <a:blip r:embed="rId3" cstate="print"/>
            <a:stretch>
              <a:fillRect/>
            </a:stretch>
          </p:blipFill>
          <p:spPr>
            <a:xfrm>
              <a:off x="669036" y="1312163"/>
              <a:ext cx="10684764" cy="2979420"/>
            </a:xfrm>
            <a:prstGeom prst="rect">
              <a:avLst/>
            </a:prstGeom>
          </p:spPr>
        </p:pic>
        <p:sp>
          <p:nvSpPr>
            <p:cNvPr id="5" name="object 5"/>
            <p:cNvSpPr/>
            <p:nvPr/>
          </p:nvSpPr>
          <p:spPr>
            <a:xfrm>
              <a:off x="649960" y="1293113"/>
              <a:ext cx="10723245" cy="3017520"/>
            </a:xfrm>
            <a:custGeom>
              <a:avLst/>
              <a:gdLst/>
              <a:ahLst/>
              <a:cxnLst/>
              <a:rect l="l" t="t" r="r" b="b"/>
              <a:pathLst>
                <a:path w="10723245" h="3017520">
                  <a:moveTo>
                    <a:pt x="0" y="3017520"/>
                  </a:moveTo>
                  <a:lnTo>
                    <a:pt x="10722864" y="3017520"/>
                  </a:lnTo>
                  <a:lnTo>
                    <a:pt x="10722864" y="0"/>
                  </a:lnTo>
                  <a:lnTo>
                    <a:pt x="0" y="0"/>
                  </a:lnTo>
                  <a:lnTo>
                    <a:pt x="0" y="3017520"/>
                  </a:lnTo>
                  <a:close/>
                </a:path>
              </a:pathLst>
            </a:custGeom>
            <a:ln w="3815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6" name="Diagram 5">
            <a:extLst>
              <a:ext uri="{FF2B5EF4-FFF2-40B4-BE49-F238E27FC236}">
                <a16:creationId xmlns:a16="http://schemas.microsoft.com/office/drawing/2014/main" id="{2E4A1A0A-7203-03F4-BBC4-417AB739510A}"/>
              </a:ext>
            </a:extLst>
          </p:cNvPr>
          <p:cNvGraphicFramePr/>
          <p:nvPr>
            <p:extLst>
              <p:ext uri="{D42A27DB-BD31-4B8C-83A1-F6EECF244321}">
                <p14:modId xmlns:p14="http://schemas.microsoft.com/office/powerpoint/2010/main" val="2377285195"/>
              </p:ext>
            </p:extLst>
          </p:nvPr>
        </p:nvGraphicFramePr>
        <p:xfrm>
          <a:off x="679958" y="256286"/>
          <a:ext cx="6797801" cy="7346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a:extLst>
              <a:ext uri="{FF2B5EF4-FFF2-40B4-BE49-F238E27FC236}">
                <a16:creationId xmlns:a16="http://schemas.microsoft.com/office/drawing/2014/main" id="{75EB9939-05B5-7E13-90F2-95A489A2F1E5}"/>
              </a:ext>
            </a:extLst>
          </p:cNvPr>
          <p:cNvGraphicFramePr/>
          <p:nvPr>
            <p:extLst>
              <p:ext uri="{D42A27DB-BD31-4B8C-83A1-F6EECF244321}">
                <p14:modId xmlns:p14="http://schemas.microsoft.com/office/powerpoint/2010/main" val="1931540676"/>
              </p:ext>
            </p:extLst>
          </p:nvPr>
        </p:nvGraphicFramePr>
        <p:xfrm>
          <a:off x="513807" y="4562908"/>
          <a:ext cx="5528120" cy="175432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8" name="Diagram 7">
            <a:extLst>
              <a:ext uri="{FF2B5EF4-FFF2-40B4-BE49-F238E27FC236}">
                <a16:creationId xmlns:a16="http://schemas.microsoft.com/office/drawing/2014/main" id="{52AB8A0F-AE0C-97B6-18FA-54831E47265C}"/>
              </a:ext>
            </a:extLst>
          </p:cNvPr>
          <p:cNvGraphicFramePr/>
          <p:nvPr>
            <p:extLst>
              <p:ext uri="{D42A27DB-BD31-4B8C-83A1-F6EECF244321}">
                <p14:modId xmlns:p14="http://schemas.microsoft.com/office/powerpoint/2010/main" val="2029513671"/>
              </p:ext>
            </p:extLst>
          </p:nvPr>
        </p:nvGraphicFramePr>
        <p:xfrm>
          <a:off x="6117146" y="4424408"/>
          <a:ext cx="5582094" cy="203132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9"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24</a:t>
            </a:r>
            <a:endParaRPr lang="en-IN" sz="2200" dirty="0"/>
          </a:p>
        </p:txBody>
      </p:sp>
    </p:spTree>
    <p:extLst>
      <p:ext uri="{BB962C8B-B14F-4D97-AF65-F5344CB8AC3E}">
        <p14:creationId xmlns:p14="http://schemas.microsoft.com/office/powerpoint/2010/main" val="27030805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958080" y="111760"/>
            <a:ext cx="7233920" cy="6441437"/>
          </a:xfrm>
          <a:prstGeom prst="rect">
            <a:avLst/>
          </a:prstGeom>
        </p:spPr>
      </p:pic>
      <p:graphicFrame>
        <p:nvGraphicFramePr>
          <p:cNvPr id="3" name="Diagram 2">
            <a:extLst>
              <a:ext uri="{FF2B5EF4-FFF2-40B4-BE49-F238E27FC236}">
                <a16:creationId xmlns:a16="http://schemas.microsoft.com/office/drawing/2014/main" id="{C135C24B-EB9D-8E14-C226-28CBD4A96AFE}"/>
              </a:ext>
            </a:extLst>
          </p:cNvPr>
          <p:cNvGraphicFramePr/>
          <p:nvPr>
            <p:extLst>
              <p:ext uri="{D42A27DB-BD31-4B8C-83A1-F6EECF244321}">
                <p14:modId xmlns:p14="http://schemas.microsoft.com/office/powerpoint/2010/main" val="1804340767"/>
              </p:ext>
            </p:extLst>
          </p:nvPr>
        </p:nvGraphicFramePr>
        <p:xfrm>
          <a:off x="162561" y="2551836"/>
          <a:ext cx="4582159" cy="2065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25</a:t>
            </a:r>
            <a:endParaRPr lang="en-IN" sz="2200" dirty="0"/>
          </a:p>
        </p:txBody>
      </p:sp>
    </p:spTree>
    <p:extLst>
      <p:ext uri="{BB962C8B-B14F-4D97-AF65-F5344CB8AC3E}">
        <p14:creationId xmlns:p14="http://schemas.microsoft.com/office/powerpoint/2010/main" val="32429364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B3F7A3C7-0737-4E57-B30E-8EEFE638B40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27"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43F5E015-E085-4624-B431-B4241444868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1" name="Freeform: Shape 30">
              <a:extLst>
                <a:ext uri="{FF2B5EF4-FFF2-40B4-BE49-F238E27FC236}">
                  <a16:creationId xmlns:a16="http://schemas.microsoft.com/office/drawing/2014/main" id="{4DDB60AE-8B9C-4BA0-93DC-F8C9EBF6D8B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9F247760-BE07-41A2-969E-570081E655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57A70BD2-76FC-4BDD-9E64-3B93D5EF36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id="{AADD9643-5489-42CB-9762-FBAC2AAE9F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09A2C16E-2745-4E3D-BECC-D66755221E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Freeform: Shape 35">
              <a:extLst>
                <a:ext uri="{FF2B5EF4-FFF2-40B4-BE49-F238E27FC236}">
                  <a16:creationId xmlns:a16="http://schemas.microsoft.com/office/drawing/2014/main" id="{52E5A063-571D-4461-9869-B3E93F6E69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7" name="Freeform: Shape 36">
              <a:extLst>
                <a:ext uri="{FF2B5EF4-FFF2-40B4-BE49-F238E27FC236}">
                  <a16:creationId xmlns:a16="http://schemas.microsoft.com/office/drawing/2014/main" id="{366019AD-E33B-4DBF-BAD3-AE36116031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4" name="Title 3">
            <a:extLst>
              <a:ext uri="{FF2B5EF4-FFF2-40B4-BE49-F238E27FC236}">
                <a16:creationId xmlns:a16="http://schemas.microsoft.com/office/drawing/2014/main" id="{AFB43D1B-E689-40BF-B299-0A2751897E5C}"/>
              </a:ext>
            </a:extLst>
          </p:cNvPr>
          <p:cNvSpPr>
            <a:spLocks noGrp="1"/>
          </p:cNvSpPr>
          <p:nvPr>
            <p:ph type="title"/>
          </p:nvPr>
        </p:nvSpPr>
        <p:spPr>
          <a:xfrm>
            <a:off x="640662" y="-141612"/>
            <a:ext cx="3515244" cy="2970757"/>
          </a:xfrm>
        </p:spPr>
        <p:txBody>
          <a:bodyPr anchor="ctr">
            <a:normAutofit/>
          </a:bodyPr>
          <a:lstStyle/>
          <a:p>
            <a:pPr algn="l"/>
            <a:r>
              <a:rPr lang="en-US" sz="4800" dirty="0">
                <a:solidFill>
                  <a:schemeClr val="bg1"/>
                </a:solidFill>
              </a:rPr>
              <a:t>Prevention and control of Dengue</a:t>
            </a:r>
            <a:endParaRPr lang="en-IN" sz="4800" dirty="0">
              <a:solidFill>
                <a:schemeClr val="bg1"/>
              </a:solidFill>
            </a:endParaRPr>
          </a:p>
        </p:txBody>
      </p:sp>
      <p:graphicFrame>
        <p:nvGraphicFramePr>
          <p:cNvPr id="7" name="Text Placeholder 4">
            <a:extLst>
              <a:ext uri="{FF2B5EF4-FFF2-40B4-BE49-F238E27FC236}">
                <a16:creationId xmlns:a16="http://schemas.microsoft.com/office/drawing/2014/main" id="{48F79C3D-4905-EF4B-435E-9B3F507D63C1}"/>
              </a:ext>
            </a:extLst>
          </p:cNvPr>
          <p:cNvGraphicFramePr/>
          <p:nvPr>
            <p:extLst>
              <p:ext uri="{D42A27DB-BD31-4B8C-83A1-F6EECF244321}">
                <p14:modId xmlns:p14="http://schemas.microsoft.com/office/powerpoint/2010/main" val="1553511274"/>
              </p:ext>
            </p:extLst>
          </p:nvPr>
        </p:nvGraphicFramePr>
        <p:xfrm>
          <a:off x="4734700" y="0"/>
          <a:ext cx="7429654"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Multiplication Sign 1">
            <a:extLst>
              <a:ext uri="{FF2B5EF4-FFF2-40B4-BE49-F238E27FC236}">
                <a16:creationId xmlns:a16="http://schemas.microsoft.com/office/drawing/2014/main" id="{519A869D-DC05-19B4-D86E-2FF9AF5B63B7}"/>
              </a:ext>
            </a:extLst>
          </p:cNvPr>
          <p:cNvSpPr/>
          <p:nvPr/>
        </p:nvSpPr>
        <p:spPr>
          <a:xfrm>
            <a:off x="7645961" y="0"/>
            <a:ext cx="1260755" cy="1343766"/>
          </a:xfrm>
          <a:prstGeom prst="mathMultiply">
            <a:avLst/>
          </a:prstGeom>
          <a:solidFill>
            <a:schemeClr val="bg2">
              <a:lumMod val="90000"/>
              <a:alpha val="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Rectangle 9" descr="Needle">
            <a:extLst>
              <a:ext uri="{FF2B5EF4-FFF2-40B4-BE49-F238E27FC236}">
                <a16:creationId xmlns:a16="http://schemas.microsoft.com/office/drawing/2014/main" id="{0E840294-EEFF-DE9D-45B2-5C305FFC9863}"/>
              </a:ext>
            </a:extLst>
          </p:cNvPr>
          <p:cNvSpPr/>
          <p:nvPr/>
        </p:nvSpPr>
        <p:spPr>
          <a:xfrm>
            <a:off x="1863786" y="3279283"/>
            <a:ext cx="979480" cy="97948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en-IN"/>
          </a:p>
        </p:txBody>
      </p:sp>
      <p:grpSp>
        <p:nvGrpSpPr>
          <p:cNvPr id="12" name="Group 11">
            <a:extLst>
              <a:ext uri="{FF2B5EF4-FFF2-40B4-BE49-F238E27FC236}">
                <a16:creationId xmlns:a16="http://schemas.microsoft.com/office/drawing/2014/main" id="{5A63CECF-0A4E-73DB-462A-C2FC8AB916C1}"/>
              </a:ext>
            </a:extLst>
          </p:cNvPr>
          <p:cNvGrpSpPr/>
          <p:nvPr/>
        </p:nvGrpSpPr>
        <p:grpSpPr>
          <a:xfrm>
            <a:off x="999027" y="4400375"/>
            <a:ext cx="2798514" cy="1488375"/>
            <a:chOff x="0" y="4612694"/>
            <a:chExt cx="2798514" cy="1488375"/>
          </a:xfrm>
        </p:grpSpPr>
        <p:sp>
          <p:nvSpPr>
            <p:cNvPr id="14" name="Rectangle 13">
              <a:extLst>
                <a:ext uri="{FF2B5EF4-FFF2-40B4-BE49-F238E27FC236}">
                  <a16:creationId xmlns:a16="http://schemas.microsoft.com/office/drawing/2014/main" id="{1C0D14EE-E050-036E-80EE-1354BB99D297}"/>
                </a:ext>
              </a:extLst>
            </p:cNvPr>
            <p:cNvSpPr/>
            <p:nvPr/>
          </p:nvSpPr>
          <p:spPr>
            <a:xfrm>
              <a:off x="0" y="4612694"/>
              <a:ext cx="2798514" cy="1488375"/>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a:lstStyle/>
            <a:p>
              <a:endParaRPr lang="en-IN"/>
            </a:p>
          </p:txBody>
        </p:sp>
        <p:sp>
          <p:nvSpPr>
            <p:cNvPr id="16" name="TextBox 15">
              <a:extLst>
                <a:ext uri="{FF2B5EF4-FFF2-40B4-BE49-F238E27FC236}">
                  <a16:creationId xmlns:a16="http://schemas.microsoft.com/office/drawing/2014/main" id="{B5519C58-DD26-7311-EA34-0B172EAD5DBF}"/>
                </a:ext>
              </a:extLst>
            </p:cNvPr>
            <p:cNvSpPr txBox="1"/>
            <p:nvPr/>
          </p:nvSpPr>
          <p:spPr>
            <a:xfrm>
              <a:off x="0" y="4612694"/>
              <a:ext cx="2798514" cy="14883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b="1" i="0" kern="1200" dirty="0"/>
                <a:t>No specific antiviral treatment or vaccine against dengue is available. </a:t>
              </a:r>
              <a:endParaRPr lang="en-US" sz="2400" b="1" kern="1200" dirty="0"/>
            </a:p>
          </p:txBody>
        </p:sp>
      </p:grpSp>
      <p:sp>
        <p:nvSpPr>
          <p:cNvPr id="23"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26</a:t>
            </a:r>
            <a:endParaRPr lang="en-IN" sz="2200" dirty="0"/>
          </a:p>
        </p:txBody>
      </p:sp>
    </p:spTree>
    <p:extLst>
      <p:ext uri="{BB962C8B-B14F-4D97-AF65-F5344CB8AC3E}">
        <p14:creationId xmlns:p14="http://schemas.microsoft.com/office/powerpoint/2010/main" val="11570352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E43AE01-C6C8-B5E1-35FB-687042B917EF}"/>
              </a:ext>
            </a:extLst>
          </p:cNvPr>
          <p:cNvGraphicFramePr/>
          <p:nvPr>
            <p:extLst>
              <p:ext uri="{D42A27DB-BD31-4B8C-83A1-F6EECF244321}">
                <p14:modId xmlns:p14="http://schemas.microsoft.com/office/powerpoint/2010/main" val="422187445"/>
              </p:ext>
            </p:extLst>
          </p:nvPr>
        </p:nvGraphicFramePr>
        <p:xfrm>
          <a:off x="397510" y="219075"/>
          <a:ext cx="6603365" cy="787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bject 4"/>
          <p:cNvSpPr txBox="1"/>
          <p:nvPr/>
        </p:nvSpPr>
        <p:spPr>
          <a:xfrm>
            <a:off x="504487" y="1293883"/>
            <a:ext cx="6705938" cy="4551245"/>
          </a:xfrm>
          <a:prstGeom prst="rect">
            <a:avLst/>
          </a:prstGeom>
        </p:spPr>
        <p:txBody>
          <a:bodyPr vert="horz" wrap="square" lIns="0" tIns="39369" rIns="0" bIns="0" rtlCol="0">
            <a:spAutoFit/>
          </a:bodyPr>
          <a:lstStyle/>
          <a:p>
            <a:pPr marL="12700" marR="0" lvl="0" indent="0" algn="l" defTabSz="914400" rtl="0" eaLnBrk="1" fontAlgn="auto" latinLnBrk="0" hangingPunct="1">
              <a:spcBef>
                <a:spcPts val="700"/>
              </a:spcBef>
              <a:spcAft>
                <a:spcPts val="0"/>
              </a:spcAft>
              <a:buClrTx/>
              <a:buSzTx/>
              <a:buFontTx/>
              <a:buNone/>
              <a:tabLst/>
              <a:defRPr/>
            </a:pPr>
            <a:r>
              <a:rPr kumimoji="0" sz="2400" b="1" i="0" u="none" strike="noStrike" kern="1200" cap="none" spc="-15" normalizeH="0" baseline="0" noProof="0" dirty="0">
                <a:ln>
                  <a:noFill/>
                </a:ln>
                <a:solidFill>
                  <a:srgbClr val="135B7B"/>
                </a:solidFill>
                <a:effectLst/>
                <a:uLnTx/>
                <a:uFillTx/>
                <a:latin typeface="Calibri"/>
                <a:ea typeface="+mn-ea"/>
                <a:cs typeface="Calibri"/>
              </a:rPr>
              <a:t>General information</a:t>
            </a:r>
            <a:endParaRPr kumimoji="0" sz="2400" b="0" i="0" u="none" strike="noStrike" kern="1200" cap="none" spc="0" normalizeH="0" baseline="0" noProof="0" dirty="0">
              <a:ln>
                <a:noFill/>
              </a:ln>
              <a:solidFill>
                <a:srgbClr val="135B7B"/>
              </a:solidFill>
              <a:effectLst/>
              <a:uLnTx/>
              <a:uFillTx/>
              <a:latin typeface="Calibri"/>
              <a:ea typeface="+mn-ea"/>
              <a:cs typeface="Calibri"/>
            </a:endParaRPr>
          </a:p>
          <a:p>
            <a:pPr marL="241300" marR="5715" lvl="0" indent="-228600" algn="l" defTabSz="914400" rtl="0" eaLnBrk="1" fontAlgn="auto" latinLnBrk="0" hangingPunct="1">
              <a:spcBef>
                <a:spcPts val="700"/>
              </a:spcBef>
              <a:spcAft>
                <a:spcPts val="0"/>
              </a:spcAft>
              <a:buClrTx/>
              <a:buSzTx/>
              <a:buFont typeface="Wingdings"/>
              <a:buChar char=""/>
              <a:tabLst>
                <a:tab pos="241300" algn="l"/>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Aedes</a:t>
            </a:r>
            <a:r>
              <a:rPr kumimoji="0" sz="2400" b="0" i="0" u="none" strike="noStrike" kern="1200" cap="none" spc="18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aegypti</a:t>
            </a:r>
            <a:r>
              <a:rPr kumimoji="0" sz="2400" b="0" i="0" u="none" strike="noStrike" kern="1200" cap="none" spc="18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is</a:t>
            </a:r>
            <a:r>
              <a:rPr kumimoji="0" sz="2400" b="0" i="0" u="none" strike="noStrike" kern="1200" cap="none" spc="17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a</a:t>
            </a:r>
            <a:r>
              <a:rPr kumimoji="0" sz="2400" b="0" i="0" u="none" strike="noStrike" kern="1200" cap="none" spc="19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small,</a:t>
            </a:r>
            <a:r>
              <a:rPr kumimoji="0" sz="2400" b="0" i="0" u="none" strike="noStrike" kern="1200" cap="none" spc="18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dark</a:t>
            </a:r>
            <a:r>
              <a:rPr kumimoji="0" sz="2400" b="0" i="0" u="none" strike="noStrike" kern="1200" cap="none" spc="19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mosquito</a:t>
            </a:r>
            <a:r>
              <a:rPr kumimoji="0" sz="2400" b="0" i="0" u="none" strike="noStrike" kern="1200" cap="none" spc="19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with</a:t>
            </a:r>
            <a:r>
              <a:rPr kumimoji="0" sz="2400" b="0" i="0" u="none" strike="noStrike" kern="1200" cap="none" spc="18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white</a:t>
            </a:r>
            <a:r>
              <a:rPr kumimoji="0" sz="2400" b="0" i="0" u="none" strike="noStrike" kern="1200" cap="none" spc="18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lyre </a:t>
            </a:r>
            <a:r>
              <a:rPr kumimoji="0" sz="2400" b="0" i="0" u="none" strike="noStrike" kern="1200" cap="none" spc="-48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shaped</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markings and</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banded</a:t>
            </a:r>
            <a:r>
              <a:rPr kumimoji="0" sz="2400" b="0" i="0" u="none" strike="noStrike" kern="1200" cap="none" spc="-5" normalizeH="0" baseline="0" noProof="0" dirty="0">
                <a:ln>
                  <a:noFill/>
                </a:ln>
                <a:solidFill>
                  <a:prstClr val="black"/>
                </a:solidFill>
                <a:effectLst/>
                <a:uLnTx/>
                <a:uFillTx/>
                <a:latin typeface="Calibri"/>
                <a:ea typeface="+mn-ea"/>
                <a:cs typeface="Calibri"/>
              </a:rPr>
              <a:t> legs.</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241300" marR="0" lvl="0" indent="-228600" algn="l" defTabSz="914400" rtl="0" eaLnBrk="1" fontAlgn="auto" latinLnBrk="0" hangingPunct="1">
              <a:spcBef>
                <a:spcPts val="700"/>
              </a:spcBef>
              <a:spcAft>
                <a:spcPts val="0"/>
              </a:spcAft>
              <a:buClrTx/>
              <a:buSzTx/>
              <a:buFont typeface="Wingdings"/>
              <a:buChar char=""/>
              <a:tabLst>
                <a:tab pos="241300" algn="l"/>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They</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25" normalizeH="0" baseline="0" noProof="0" dirty="0">
                <a:ln>
                  <a:noFill/>
                </a:ln>
                <a:solidFill>
                  <a:prstClr val="black"/>
                </a:solidFill>
                <a:effectLst/>
                <a:uLnTx/>
                <a:uFillTx/>
                <a:latin typeface="Calibri"/>
                <a:ea typeface="+mn-ea"/>
                <a:cs typeface="Calibri"/>
              </a:rPr>
              <a:t>prefer</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to</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bite</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indoors</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primarily</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during</a:t>
            </a:r>
            <a:r>
              <a:rPr kumimoji="0" sz="2400" b="0" i="0" u="none" strike="noStrike" kern="1200" cap="none" spc="-2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the</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50" normalizeH="0" baseline="0" noProof="0" dirty="0">
                <a:ln>
                  <a:noFill/>
                </a:ln>
                <a:solidFill>
                  <a:prstClr val="black"/>
                </a:solidFill>
                <a:effectLst/>
                <a:uLnTx/>
                <a:uFillTx/>
                <a:latin typeface="Calibri"/>
                <a:ea typeface="+mn-ea"/>
                <a:cs typeface="Calibri"/>
              </a:rPr>
              <a:t>day.</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241300" marR="0" lvl="0" indent="-228600" algn="l" defTabSz="914400" rtl="0" eaLnBrk="1" fontAlgn="auto" latinLnBrk="0" hangingPunct="1">
              <a:spcBef>
                <a:spcPts val="700"/>
              </a:spcBef>
              <a:spcAft>
                <a:spcPts val="0"/>
              </a:spcAft>
              <a:buClrTx/>
              <a:buSzTx/>
              <a:buFont typeface="Wingdings"/>
              <a:buChar char=""/>
              <a:tabLst>
                <a:tab pos="241300" algn="l"/>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These</a:t>
            </a:r>
            <a:r>
              <a:rPr kumimoji="0" sz="2400" b="0" i="0" u="none" strike="noStrike" kern="1200" cap="none" spc="40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mosquitoes</a:t>
            </a:r>
            <a:r>
              <a:rPr kumimoji="0" sz="2400" b="0" i="0" u="none" strike="noStrike" kern="1200" cap="none" spc="40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mostly</a:t>
            </a:r>
            <a:r>
              <a:rPr kumimoji="0" sz="2400" b="0" i="0" u="none" strike="noStrike" kern="1200" cap="none" spc="40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use</a:t>
            </a:r>
            <a:r>
              <a:rPr kumimoji="0" sz="2400" b="0" i="0" u="none" strike="noStrike" kern="1200" cap="none" spc="38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artificial</a:t>
            </a:r>
            <a:r>
              <a:rPr kumimoji="0" sz="2400" b="0" i="0" u="none" strike="noStrike" kern="1200" cap="none" spc="38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containers</a:t>
            </a:r>
            <a:r>
              <a:rPr kumimoji="0" sz="2400" b="0" i="0" u="none" strike="noStrike" kern="1200" cap="none" spc="40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smtClean="0">
                <a:ln>
                  <a:noFill/>
                </a:ln>
                <a:solidFill>
                  <a:prstClr val="black"/>
                </a:solidFill>
                <a:effectLst/>
                <a:uLnTx/>
                <a:uFillTx/>
                <a:latin typeface="Calibri"/>
                <a:ea typeface="+mn-ea"/>
                <a:cs typeface="Calibri"/>
              </a:rPr>
              <a:t>with</a:t>
            </a:r>
            <a:r>
              <a:rPr kumimoji="0" lang="en-IN" sz="2400" b="0" i="0" u="none" strike="noStrike" kern="1200" cap="none" spc="-10" normalizeH="0" baseline="0" noProof="0" dirty="0" smtClean="0">
                <a:ln>
                  <a:noFill/>
                </a:ln>
                <a:solidFill>
                  <a:prstClr val="black"/>
                </a:solidFill>
                <a:effectLst/>
                <a:uLnTx/>
                <a:uFillTx/>
                <a:latin typeface="Calibri"/>
                <a:ea typeface="+mn-ea"/>
                <a:cs typeface="Calibri"/>
              </a:rPr>
              <a:t> </a:t>
            </a:r>
            <a:r>
              <a:rPr kumimoji="0" sz="2400" b="0" i="0" u="none" strike="noStrike" kern="1200" cap="none" spc="-20" normalizeH="0" baseline="0" noProof="0" dirty="0" smtClean="0">
                <a:ln>
                  <a:noFill/>
                </a:ln>
                <a:solidFill>
                  <a:prstClr val="black"/>
                </a:solidFill>
                <a:effectLst/>
                <a:uLnTx/>
                <a:uFillTx/>
                <a:latin typeface="Calibri"/>
                <a:ea typeface="+mn-ea"/>
                <a:cs typeface="Calibri"/>
              </a:rPr>
              <a:t>water</a:t>
            </a:r>
            <a:r>
              <a:rPr kumimoji="0" sz="2400" b="0" i="0" u="none" strike="noStrike" kern="1200" cap="none" spc="-5" normalizeH="0" baseline="0" noProof="0" dirty="0" smtClean="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to</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lay</a:t>
            </a:r>
            <a:r>
              <a:rPr kumimoji="0" sz="2400" b="0" i="0" u="none" strike="noStrike" kern="1200" cap="none" spc="-2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their </a:t>
            </a:r>
            <a:r>
              <a:rPr kumimoji="0" sz="2400" b="0" i="0" u="none" strike="noStrike" kern="1200" cap="none" spc="0" normalizeH="0" baseline="0" noProof="0" dirty="0">
                <a:ln>
                  <a:noFill/>
                </a:ln>
                <a:solidFill>
                  <a:prstClr val="black"/>
                </a:solidFill>
                <a:effectLst/>
                <a:uLnTx/>
                <a:uFillTx/>
                <a:latin typeface="Calibri"/>
                <a:ea typeface="+mn-ea"/>
                <a:cs typeface="Calibri"/>
              </a:rPr>
              <a:t>eggs.</a:t>
            </a:r>
          </a:p>
          <a:p>
            <a:pPr marL="241300" marR="5080" lvl="0" indent="-228600" algn="just" defTabSz="914400" rtl="0" eaLnBrk="1" fontAlgn="auto" latinLnBrk="0" hangingPunct="1">
              <a:spcBef>
                <a:spcPts val="700"/>
              </a:spcBef>
              <a:spcAft>
                <a:spcPts val="0"/>
              </a:spcAft>
              <a:buClrTx/>
              <a:buSzTx/>
              <a:buFont typeface="Wingdings"/>
              <a:buChar char=""/>
              <a:tabLst>
                <a:tab pos="241300" algn="l"/>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Eggs</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are</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resistant</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to</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desiccation</a:t>
            </a:r>
            <a:r>
              <a:rPr kumimoji="0" sz="2400" b="0" i="0" u="none" strike="noStrike" kern="1200" cap="none" spc="-5" normalizeH="0" baseline="0" noProof="0" dirty="0">
                <a:ln>
                  <a:noFill/>
                </a:ln>
                <a:solidFill>
                  <a:prstClr val="black"/>
                </a:solidFill>
                <a:effectLst/>
                <a:uLnTx/>
                <a:uFillTx/>
                <a:latin typeface="Calibri"/>
                <a:ea typeface="+mn-ea"/>
                <a:cs typeface="Calibri"/>
              </a:rPr>
              <a:t> and</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can</a:t>
            </a:r>
            <a:r>
              <a:rPr kumimoji="0" sz="2400" b="0" i="0" u="none" strike="noStrike" kern="1200" cap="none" spc="-10" normalizeH="0" baseline="0" noProof="0" dirty="0">
                <a:ln>
                  <a:noFill/>
                </a:ln>
                <a:solidFill>
                  <a:prstClr val="black"/>
                </a:solidFill>
                <a:effectLst/>
                <a:uLnTx/>
                <a:uFillTx/>
                <a:latin typeface="Calibri"/>
                <a:ea typeface="+mn-ea"/>
                <a:cs typeface="Calibri"/>
              </a:rPr>
              <a:t> survive</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for </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periods </a:t>
            </a:r>
            <a:r>
              <a:rPr kumimoji="0" sz="2400" b="0" i="0" u="none" strike="noStrike" kern="1200" cap="none" spc="0" normalizeH="0" baseline="0" noProof="0" dirty="0">
                <a:ln>
                  <a:noFill/>
                </a:ln>
                <a:solidFill>
                  <a:prstClr val="black"/>
                </a:solidFill>
                <a:effectLst/>
                <a:uLnTx/>
                <a:uFillTx/>
                <a:latin typeface="Calibri"/>
                <a:ea typeface="+mn-ea"/>
                <a:cs typeface="Calibri"/>
              </a:rPr>
              <a:t>of </a:t>
            </a:r>
            <a:r>
              <a:rPr kumimoji="0" sz="2400" b="0" i="0" u="none" strike="noStrike" kern="1200" cap="none" spc="-5" normalizeH="0" baseline="0" noProof="0" dirty="0">
                <a:ln>
                  <a:noFill/>
                </a:ln>
                <a:solidFill>
                  <a:prstClr val="black"/>
                </a:solidFill>
                <a:effectLst/>
                <a:uLnTx/>
                <a:uFillTx/>
                <a:latin typeface="Calibri"/>
                <a:ea typeface="+mn-ea"/>
                <a:cs typeface="Calibri"/>
              </a:rPr>
              <a:t>six </a:t>
            </a:r>
            <a:r>
              <a:rPr kumimoji="0" sz="2400" b="0" i="0" u="none" strike="noStrike" kern="1200" cap="none" spc="0" normalizeH="0" baseline="0" noProof="0" dirty="0">
                <a:ln>
                  <a:noFill/>
                </a:ln>
                <a:solidFill>
                  <a:prstClr val="black"/>
                </a:solidFill>
                <a:effectLst/>
                <a:uLnTx/>
                <a:uFillTx/>
                <a:latin typeface="Calibri"/>
                <a:ea typeface="+mn-ea"/>
                <a:cs typeface="Calibri"/>
              </a:rPr>
              <a:t>or </a:t>
            </a:r>
            <a:r>
              <a:rPr kumimoji="0" sz="2400" b="0" i="0" u="none" strike="noStrike" kern="1200" cap="none" spc="-10" normalizeH="0" baseline="0" noProof="0" dirty="0">
                <a:ln>
                  <a:noFill/>
                </a:ln>
                <a:solidFill>
                  <a:prstClr val="black"/>
                </a:solidFill>
                <a:effectLst/>
                <a:uLnTx/>
                <a:uFillTx/>
                <a:latin typeface="Calibri"/>
                <a:ea typeface="+mn-ea"/>
                <a:cs typeface="Calibri"/>
              </a:rPr>
              <a:t>more </a:t>
            </a:r>
            <a:r>
              <a:rPr kumimoji="0" sz="2400" b="0" i="0" u="none" strike="noStrike" kern="1200" cap="none" spc="-5" normalizeH="0" baseline="0" noProof="0" dirty="0">
                <a:ln>
                  <a:noFill/>
                </a:ln>
                <a:solidFill>
                  <a:prstClr val="black"/>
                </a:solidFill>
                <a:effectLst/>
                <a:uLnTx/>
                <a:uFillTx/>
                <a:latin typeface="Calibri"/>
                <a:ea typeface="+mn-ea"/>
                <a:cs typeface="Calibri"/>
              </a:rPr>
              <a:t>months.</a:t>
            </a:r>
            <a:r>
              <a:rPr kumimoji="0" sz="2400" b="0" i="0" u="none" strike="noStrike" kern="1200" cap="none" spc="49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When </a:t>
            </a:r>
            <a:r>
              <a:rPr kumimoji="0" sz="2400" b="0" i="0" u="none" strike="noStrike" kern="1200" cap="none" spc="-15" normalizeH="0" baseline="0" noProof="0" dirty="0">
                <a:ln>
                  <a:noFill/>
                </a:ln>
                <a:solidFill>
                  <a:prstClr val="black"/>
                </a:solidFill>
                <a:effectLst/>
                <a:uLnTx/>
                <a:uFillTx/>
                <a:latin typeface="Calibri"/>
                <a:ea typeface="+mn-ea"/>
                <a:cs typeface="Calibri"/>
              </a:rPr>
              <a:t>rain </a:t>
            </a:r>
            <a:r>
              <a:rPr kumimoji="0" sz="2400" b="0" i="0" u="none" strike="noStrike" kern="1200" cap="none" spc="-5" normalizeH="0" baseline="0" noProof="0" dirty="0">
                <a:ln>
                  <a:noFill/>
                </a:ln>
                <a:solidFill>
                  <a:prstClr val="black"/>
                </a:solidFill>
                <a:effectLst/>
                <a:uLnTx/>
                <a:uFillTx/>
                <a:latin typeface="Calibri"/>
                <a:ea typeface="+mn-ea"/>
                <a:cs typeface="Calibri"/>
              </a:rPr>
              <a:t>floods the </a:t>
            </a:r>
            <a:r>
              <a:rPr kumimoji="0" sz="2400" b="0" i="0" u="none" strike="noStrike" kern="1200" cap="none" spc="0" normalizeH="0" baseline="0" noProof="0" dirty="0">
                <a:ln>
                  <a:noFill/>
                </a:ln>
                <a:solidFill>
                  <a:prstClr val="black"/>
                </a:solidFill>
                <a:effectLst/>
                <a:uLnTx/>
                <a:uFillTx/>
                <a:latin typeface="Calibri"/>
                <a:ea typeface="+mn-ea"/>
                <a:cs typeface="Calibri"/>
              </a:rPr>
              <a:t> eggs</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with</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50" normalizeH="0" baseline="0" noProof="0" dirty="0">
                <a:ln>
                  <a:noFill/>
                </a:ln>
                <a:solidFill>
                  <a:prstClr val="black"/>
                </a:solidFill>
                <a:effectLst/>
                <a:uLnTx/>
                <a:uFillTx/>
                <a:latin typeface="Calibri"/>
                <a:ea typeface="+mn-ea"/>
                <a:cs typeface="Calibri"/>
              </a:rPr>
              <a:t>water,</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the</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larvae</a:t>
            </a:r>
            <a:r>
              <a:rPr kumimoji="0" sz="2400" b="0" i="0" u="none" strike="noStrike" kern="1200" cap="none" spc="-2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hatch.</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241300" marR="10160" lvl="0" indent="-228600" algn="just" defTabSz="914400" rtl="0" eaLnBrk="1" fontAlgn="auto" latinLnBrk="0" hangingPunct="1">
              <a:spcBef>
                <a:spcPts val="700"/>
              </a:spcBef>
              <a:spcAft>
                <a:spcPts val="0"/>
              </a:spcAft>
              <a:buClrTx/>
              <a:buSzTx/>
              <a:buFont typeface="Wingdings"/>
              <a:buChar char=""/>
              <a:tabLst>
                <a:tab pos="241300" algn="l"/>
              </a:tabLst>
              <a:defRPr/>
            </a:pPr>
            <a:r>
              <a:rPr kumimoji="0" sz="2400" b="0" i="0" u="none" strike="noStrike" kern="1200" cap="none" spc="0" normalizeH="0" baseline="0" noProof="0" dirty="0">
                <a:ln>
                  <a:noFill/>
                </a:ln>
                <a:solidFill>
                  <a:prstClr val="black"/>
                </a:solidFill>
                <a:effectLst/>
                <a:uLnTx/>
                <a:uFillTx/>
                <a:latin typeface="Calibri"/>
                <a:ea typeface="+mn-ea"/>
                <a:cs typeface="Calibri"/>
              </a:rPr>
              <a:t>Egg </a:t>
            </a:r>
            <a:r>
              <a:rPr kumimoji="0" sz="2400" b="0" i="0" u="none" strike="noStrike" kern="1200" cap="none" spc="-15" normalizeH="0" baseline="0" noProof="0" dirty="0">
                <a:ln>
                  <a:noFill/>
                </a:ln>
                <a:solidFill>
                  <a:prstClr val="black"/>
                </a:solidFill>
                <a:effectLst/>
                <a:uLnTx/>
                <a:uFillTx/>
                <a:latin typeface="Calibri"/>
                <a:ea typeface="+mn-ea"/>
                <a:cs typeface="Calibri"/>
              </a:rPr>
              <a:t>production </a:t>
            </a:r>
            <a:r>
              <a:rPr kumimoji="0" sz="2400" b="0" i="0" u="none" strike="noStrike" kern="1200" cap="none" spc="-10" normalizeH="0" baseline="0" noProof="0" dirty="0">
                <a:ln>
                  <a:noFill/>
                </a:ln>
                <a:solidFill>
                  <a:prstClr val="black"/>
                </a:solidFill>
                <a:effectLst/>
                <a:uLnTx/>
                <a:uFillTx/>
                <a:latin typeface="Calibri"/>
                <a:ea typeface="+mn-ea"/>
                <a:cs typeface="Calibri"/>
              </a:rPr>
              <a:t>sites are </a:t>
            </a:r>
            <a:r>
              <a:rPr kumimoji="0" sz="2400" b="0" i="0" u="none" strike="noStrike" kern="1200" cap="none" spc="-5" normalizeH="0" baseline="0" noProof="0" dirty="0">
                <a:ln>
                  <a:noFill/>
                </a:ln>
                <a:solidFill>
                  <a:prstClr val="black"/>
                </a:solidFill>
                <a:effectLst/>
                <a:uLnTx/>
                <a:uFillTx/>
                <a:latin typeface="Calibri"/>
                <a:ea typeface="+mn-ea"/>
                <a:cs typeface="Calibri"/>
              </a:rPr>
              <a:t>within or in close </a:t>
            </a:r>
            <a:r>
              <a:rPr kumimoji="0" sz="2400" b="0" i="0" u="none" strike="noStrike" kern="1200" cap="none" spc="-15" normalizeH="0" baseline="0" noProof="0" dirty="0">
                <a:ln>
                  <a:noFill/>
                </a:ln>
                <a:solidFill>
                  <a:prstClr val="black"/>
                </a:solidFill>
                <a:effectLst/>
                <a:uLnTx/>
                <a:uFillTx/>
                <a:latin typeface="Calibri"/>
                <a:ea typeface="+mn-ea"/>
                <a:cs typeface="Calibri"/>
              </a:rPr>
              <a:t>proximity </a:t>
            </a:r>
            <a:r>
              <a:rPr kumimoji="0" sz="2400" b="0" i="0" u="none" strike="noStrike" kern="1200" cap="none" spc="-35" normalizeH="0" baseline="0" noProof="0" dirty="0">
                <a:ln>
                  <a:noFill/>
                </a:ln>
                <a:solidFill>
                  <a:prstClr val="black"/>
                </a:solidFill>
                <a:effectLst/>
                <a:uLnTx/>
                <a:uFillTx/>
                <a:latin typeface="Calibri"/>
                <a:ea typeface="+mn-ea"/>
                <a:cs typeface="Calibri"/>
              </a:rPr>
              <a:t>to </a:t>
            </a:r>
            <a:r>
              <a:rPr kumimoji="0" sz="2400" b="0" i="0" u="none" strike="noStrike" kern="1200" cap="none" spc="-3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households.</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5" name="object 5"/>
          <p:cNvPicPr/>
          <p:nvPr/>
        </p:nvPicPr>
        <p:blipFill>
          <a:blip r:embed="rId7" cstate="print"/>
          <a:stretch>
            <a:fillRect/>
          </a:stretch>
        </p:blipFill>
        <p:spPr>
          <a:xfrm>
            <a:off x="7743235" y="5750969"/>
            <a:ext cx="993430" cy="519256"/>
          </a:xfrm>
          <a:prstGeom prst="rect">
            <a:avLst/>
          </a:prstGeom>
        </p:spPr>
      </p:pic>
      <p:sp>
        <p:nvSpPr>
          <p:cNvPr id="6" name="object 6"/>
          <p:cNvSpPr txBox="1"/>
          <p:nvPr/>
        </p:nvSpPr>
        <p:spPr>
          <a:xfrm>
            <a:off x="8804275" y="5641848"/>
            <a:ext cx="3133725" cy="628377"/>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Verdana"/>
                <a:ea typeface="+mn-ea"/>
                <a:cs typeface="Verdana"/>
              </a:rPr>
              <a:t>The</a:t>
            </a:r>
            <a:r>
              <a:rPr kumimoji="0" sz="2000" b="0" i="0" u="none" strike="noStrike" kern="1200" cap="none" spc="-20" normalizeH="0" baseline="0" noProof="0" dirty="0">
                <a:ln>
                  <a:noFill/>
                </a:ln>
                <a:solidFill>
                  <a:prstClr val="black"/>
                </a:solidFill>
                <a:effectLst/>
                <a:uLnTx/>
                <a:uFillTx/>
                <a:latin typeface="Verdana"/>
                <a:ea typeface="+mn-ea"/>
                <a:cs typeface="Verdana"/>
              </a:rPr>
              <a:t> </a:t>
            </a:r>
            <a:r>
              <a:rPr kumimoji="0" sz="2000" b="0" i="0" u="none" strike="noStrike" kern="1200" cap="none" spc="0" normalizeH="0" baseline="0" noProof="0" dirty="0">
                <a:ln>
                  <a:noFill/>
                </a:ln>
                <a:solidFill>
                  <a:prstClr val="black"/>
                </a:solidFill>
                <a:effectLst/>
                <a:uLnTx/>
                <a:uFillTx/>
                <a:latin typeface="Verdana"/>
                <a:ea typeface="+mn-ea"/>
                <a:cs typeface="Verdana"/>
              </a:rPr>
              <a:t>real</a:t>
            </a:r>
            <a:r>
              <a:rPr kumimoji="0" sz="2000" b="0" i="0" u="none" strike="noStrike" kern="1200" cap="none" spc="-10" normalizeH="0" baseline="0" noProof="0" dirty="0">
                <a:ln>
                  <a:noFill/>
                </a:ln>
                <a:solidFill>
                  <a:prstClr val="black"/>
                </a:solidFill>
                <a:effectLst/>
                <a:uLnTx/>
                <a:uFillTx/>
                <a:latin typeface="Verdana"/>
                <a:ea typeface="+mn-ea"/>
                <a:cs typeface="Verdana"/>
              </a:rPr>
              <a:t> </a:t>
            </a:r>
            <a:r>
              <a:rPr kumimoji="0" sz="2000" b="0" i="0" u="none" strike="noStrike" kern="1200" cap="none" spc="-5" normalizeH="0" baseline="0" noProof="0" dirty="0">
                <a:ln>
                  <a:noFill/>
                </a:ln>
                <a:solidFill>
                  <a:prstClr val="black"/>
                </a:solidFill>
                <a:effectLst/>
                <a:uLnTx/>
                <a:uFillTx/>
                <a:latin typeface="Verdana"/>
                <a:ea typeface="+mn-ea"/>
                <a:cs typeface="Verdana"/>
              </a:rPr>
              <a:t>mosquito </a:t>
            </a:r>
            <a:r>
              <a:rPr kumimoji="0" sz="2000" b="0" i="0" u="none" strike="noStrike" kern="1200" cap="none" spc="-10" normalizeH="0" baseline="0" noProof="0" dirty="0">
                <a:ln>
                  <a:noFill/>
                </a:ln>
                <a:solidFill>
                  <a:prstClr val="black"/>
                </a:solidFill>
                <a:effectLst/>
                <a:uLnTx/>
                <a:uFillTx/>
                <a:latin typeface="Verdana"/>
                <a:ea typeface="+mn-ea"/>
                <a:cs typeface="Verdana"/>
              </a:rPr>
              <a:t>size</a:t>
            </a:r>
            <a:r>
              <a:rPr kumimoji="0" sz="2000" b="0" i="0" u="none" strike="noStrike" kern="1200" cap="none" spc="-15" normalizeH="0" baseline="0" noProof="0" dirty="0">
                <a:ln>
                  <a:noFill/>
                </a:ln>
                <a:solidFill>
                  <a:prstClr val="black"/>
                </a:solidFill>
                <a:effectLst/>
                <a:uLnTx/>
                <a:uFillTx/>
                <a:latin typeface="Verdana"/>
                <a:ea typeface="+mn-ea"/>
                <a:cs typeface="Verdana"/>
              </a:rPr>
              <a:t> </a:t>
            </a:r>
            <a:r>
              <a:rPr kumimoji="0" sz="2000" b="0" i="0" u="none" strike="noStrike" kern="1200" cap="none" spc="-5" normalizeH="0" baseline="0" noProof="0" dirty="0">
                <a:ln>
                  <a:noFill/>
                </a:ln>
                <a:solidFill>
                  <a:prstClr val="black"/>
                </a:solidFill>
                <a:effectLst/>
                <a:uLnTx/>
                <a:uFillTx/>
                <a:latin typeface="Verdana"/>
                <a:ea typeface="+mn-ea"/>
                <a:cs typeface="Verdana"/>
              </a:rPr>
              <a:t>is approximately</a:t>
            </a:r>
            <a:r>
              <a:rPr kumimoji="0" sz="2000" b="0" i="0" u="none" strike="noStrike" kern="1200" cap="none" spc="425" normalizeH="0" baseline="0" noProof="0" dirty="0">
                <a:ln>
                  <a:noFill/>
                </a:ln>
                <a:solidFill>
                  <a:prstClr val="black"/>
                </a:solidFill>
                <a:effectLst/>
                <a:uLnTx/>
                <a:uFillTx/>
                <a:latin typeface="Verdana"/>
                <a:ea typeface="+mn-ea"/>
                <a:cs typeface="Verdana"/>
              </a:rPr>
              <a:t> </a:t>
            </a:r>
            <a:r>
              <a:rPr kumimoji="0" sz="2000" b="0" i="0" u="none" strike="noStrike" kern="1200" cap="none" spc="0" normalizeH="0" baseline="0" noProof="0" dirty="0">
                <a:ln>
                  <a:noFill/>
                </a:ln>
                <a:solidFill>
                  <a:prstClr val="black"/>
                </a:solidFill>
                <a:effectLst/>
                <a:uLnTx/>
                <a:uFillTx/>
                <a:latin typeface="Verdana"/>
                <a:ea typeface="+mn-ea"/>
                <a:cs typeface="Verdana"/>
              </a:rPr>
              <a:t>¼”</a:t>
            </a:r>
          </a:p>
        </p:txBody>
      </p:sp>
      <p:pic>
        <p:nvPicPr>
          <p:cNvPr id="7" name="object 7"/>
          <p:cNvPicPr/>
          <p:nvPr/>
        </p:nvPicPr>
        <p:blipFill>
          <a:blip r:embed="rId8" cstate="print"/>
          <a:stretch>
            <a:fillRect/>
          </a:stretch>
        </p:blipFill>
        <p:spPr>
          <a:xfrm>
            <a:off x="7629525" y="1495425"/>
            <a:ext cx="4151756" cy="3756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27</a:t>
            </a:r>
            <a:endParaRPr lang="en-IN" sz="2200" dirty="0"/>
          </a:p>
        </p:txBody>
      </p:sp>
    </p:spTree>
    <p:extLst>
      <p:ext uri="{BB962C8B-B14F-4D97-AF65-F5344CB8AC3E}">
        <p14:creationId xmlns:p14="http://schemas.microsoft.com/office/powerpoint/2010/main" val="3201754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2914650" y="1661701"/>
            <a:ext cx="9277350" cy="3477443"/>
          </a:xfrm>
          <a:prstGeom prst="rect">
            <a:avLst/>
          </a:prstGeom>
          <a:solidFill>
            <a:srgbClr val="E8E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object 3" descr="A collage of different types of containers&#10;&#10;Description automatically generated"/>
          <p:cNvPicPr/>
          <p:nvPr/>
        </p:nvPicPr>
        <p:blipFill>
          <a:blip r:embed="rId2" cstate="print"/>
          <a:stretch>
            <a:fillRect/>
          </a:stretch>
        </p:blipFill>
        <p:spPr>
          <a:xfrm>
            <a:off x="345697" y="881917"/>
            <a:ext cx="5608830" cy="5037015"/>
          </a:xfrm>
          <a:prstGeom prst="rect">
            <a:avLst/>
          </a:prstGeom>
        </p:spPr>
      </p:pic>
      <p:sp>
        <p:nvSpPr>
          <p:cNvPr id="2" name="object 2"/>
          <p:cNvSpPr txBox="1">
            <a:spLocks noGrp="1"/>
          </p:cNvSpPr>
          <p:nvPr>
            <p:ph type="title" idx="4294967295"/>
          </p:nvPr>
        </p:nvSpPr>
        <p:spPr>
          <a:xfrm>
            <a:off x="6177663" y="2468365"/>
            <a:ext cx="5791200" cy="2040449"/>
          </a:xfrm>
          <a:prstGeom prst="rect">
            <a:avLst/>
          </a:prstGeom>
        </p:spPr>
        <p:txBody>
          <a:bodyPr vert="horz" lIns="91440" tIns="45720" rIns="91440" bIns="45720" rtlCol="0" anchor="b">
            <a:normAutofit/>
          </a:bodyPr>
          <a:lstStyle/>
          <a:p>
            <a:pPr marL="12700" marR="5080" algn="l" rtl="0">
              <a:lnSpc>
                <a:spcPct val="90000"/>
              </a:lnSpc>
              <a:spcBef>
                <a:spcPct val="0"/>
              </a:spcBef>
            </a:pPr>
            <a:r>
              <a:rPr lang="en-US" sz="4000" b="1" kern="100" spc="-190" dirty="0">
                <a:solidFill>
                  <a:srgbClr val="135B7B"/>
                </a:solidFill>
                <a:latin typeface="+mn-lt"/>
                <a:ea typeface="+mj-ea"/>
                <a:cs typeface="+mj-cs"/>
              </a:rPr>
              <a:t>What</a:t>
            </a:r>
            <a:r>
              <a:rPr lang="en-US" sz="4000" b="1" kern="100" spc="-85" dirty="0">
                <a:solidFill>
                  <a:srgbClr val="135B7B"/>
                </a:solidFill>
                <a:latin typeface="+mn-lt"/>
                <a:ea typeface="+mj-ea"/>
                <a:cs typeface="+mj-cs"/>
              </a:rPr>
              <a:t> </a:t>
            </a:r>
            <a:r>
              <a:rPr lang="en-US" sz="4000" b="1" kern="100" spc="-330" dirty="0">
                <a:solidFill>
                  <a:srgbClr val="135B7B"/>
                </a:solidFill>
                <a:latin typeface="+mn-lt"/>
                <a:ea typeface="+mj-ea"/>
                <a:cs typeface="+mj-cs"/>
              </a:rPr>
              <a:t>a</a:t>
            </a:r>
            <a:r>
              <a:rPr lang="en-US" sz="4000" b="1" kern="100" spc="-290" dirty="0">
                <a:solidFill>
                  <a:srgbClr val="135B7B"/>
                </a:solidFill>
                <a:latin typeface="+mn-lt"/>
                <a:ea typeface="+mj-ea"/>
                <a:cs typeface="+mj-cs"/>
              </a:rPr>
              <a:t>r</a:t>
            </a:r>
            <a:r>
              <a:rPr lang="en-US" sz="4000" b="1" kern="100" spc="-360" dirty="0">
                <a:solidFill>
                  <a:srgbClr val="135B7B"/>
                </a:solidFill>
                <a:latin typeface="+mn-lt"/>
                <a:ea typeface="+mj-ea"/>
                <a:cs typeface="+mj-cs"/>
              </a:rPr>
              <a:t>e</a:t>
            </a:r>
            <a:r>
              <a:rPr lang="en-US" sz="4000" b="1" kern="100" spc="-85" dirty="0">
                <a:solidFill>
                  <a:srgbClr val="135B7B"/>
                </a:solidFill>
                <a:latin typeface="+mn-lt"/>
                <a:ea typeface="+mj-ea"/>
                <a:cs typeface="+mj-cs"/>
              </a:rPr>
              <a:t> </a:t>
            </a:r>
            <a:r>
              <a:rPr lang="en-US" sz="4000" b="1" kern="100" spc="-520" dirty="0">
                <a:solidFill>
                  <a:srgbClr val="135B7B"/>
                </a:solidFill>
                <a:latin typeface="+mn-lt"/>
                <a:ea typeface="+mj-ea"/>
                <a:cs typeface="+mj-cs"/>
              </a:rPr>
              <a:t>t</a:t>
            </a:r>
            <a:r>
              <a:rPr lang="en-US" sz="4000" b="1" kern="100" spc="-270" dirty="0">
                <a:solidFill>
                  <a:srgbClr val="135B7B"/>
                </a:solidFill>
                <a:latin typeface="+mn-lt"/>
                <a:ea typeface="+mj-ea"/>
                <a:cs typeface="+mj-cs"/>
              </a:rPr>
              <a:t>he  </a:t>
            </a:r>
            <a:r>
              <a:rPr lang="en-US" sz="4000" b="1" kern="100" spc="-310" dirty="0">
                <a:solidFill>
                  <a:srgbClr val="135B7B"/>
                </a:solidFill>
                <a:latin typeface="+mn-lt"/>
                <a:ea typeface="+mj-ea"/>
                <a:cs typeface="+mj-cs"/>
              </a:rPr>
              <a:t>common </a:t>
            </a:r>
            <a:r>
              <a:rPr lang="en-US" sz="4000" b="1" kern="100" spc="-305" dirty="0">
                <a:solidFill>
                  <a:srgbClr val="135B7B"/>
                </a:solidFill>
                <a:latin typeface="+mn-lt"/>
                <a:ea typeface="+mj-ea"/>
                <a:cs typeface="+mj-cs"/>
              </a:rPr>
              <a:t> </a:t>
            </a:r>
            <a:r>
              <a:rPr lang="en-US" sz="4000" b="1" kern="100" spc="-400" dirty="0">
                <a:solidFill>
                  <a:srgbClr val="135B7B"/>
                </a:solidFill>
                <a:latin typeface="+mn-lt"/>
                <a:ea typeface="+mj-ea"/>
                <a:cs typeface="+mj-cs"/>
              </a:rPr>
              <a:t>b</a:t>
            </a:r>
            <a:r>
              <a:rPr lang="en-US" sz="4000" b="1" kern="100" spc="-330" dirty="0">
                <a:solidFill>
                  <a:srgbClr val="135B7B"/>
                </a:solidFill>
                <a:latin typeface="+mn-lt"/>
                <a:ea typeface="+mj-ea"/>
                <a:cs typeface="+mj-cs"/>
              </a:rPr>
              <a:t>r</a:t>
            </a:r>
            <a:r>
              <a:rPr lang="en-US" sz="4000" b="1" kern="100" spc="-409" dirty="0">
                <a:solidFill>
                  <a:srgbClr val="135B7B"/>
                </a:solidFill>
                <a:latin typeface="+mn-lt"/>
                <a:ea typeface="+mj-ea"/>
                <a:cs typeface="+mj-cs"/>
              </a:rPr>
              <a:t>eed</a:t>
            </a:r>
            <a:r>
              <a:rPr lang="en-US" sz="4000" b="1" kern="100" spc="-250" dirty="0">
                <a:solidFill>
                  <a:srgbClr val="135B7B"/>
                </a:solidFill>
                <a:latin typeface="+mn-lt"/>
                <a:ea typeface="+mj-ea"/>
                <a:cs typeface="+mj-cs"/>
              </a:rPr>
              <a:t>i</a:t>
            </a:r>
            <a:r>
              <a:rPr lang="en-US" sz="4000" b="1" kern="100" spc="-295" dirty="0">
                <a:solidFill>
                  <a:srgbClr val="135B7B"/>
                </a:solidFill>
                <a:latin typeface="+mn-lt"/>
                <a:ea typeface="+mj-ea"/>
                <a:cs typeface="+mj-cs"/>
              </a:rPr>
              <a:t>n</a:t>
            </a:r>
            <a:r>
              <a:rPr lang="en-US" sz="4000" b="1" kern="100" spc="-265" dirty="0">
                <a:solidFill>
                  <a:srgbClr val="135B7B"/>
                </a:solidFill>
                <a:latin typeface="+mn-lt"/>
                <a:ea typeface="+mj-ea"/>
                <a:cs typeface="+mj-cs"/>
              </a:rPr>
              <a:t>g</a:t>
            </a:r>
            <a:r>
              <a:rPr lang="en-US" sz="4000" b="1" kern="100" spc="-90" dirty="0">
                <a:solidFill>
                  <a:srgbClr val="135B7B"/>
                </a:solidFill>
                <a:latin typeface="+mn-lt"/>
                <a:ea typeface="+mj-ea"/>
                <a:cs typeface="+mj-cs"/>
              </a:rPr>
              <a:t> </a:t>
            </a:r>
            <a:r>
              <a:rPr lang="en-US" sz="4000" b="1" kern="100" spc="-350" dirty="0">
                <a:solidFill>
                  <a:srgbClr val="135B7B"/>
                </a:solidFill>
                <a:latin typeface="+mn-lt"/>
                <a:ea typeface="+mj-ea"/>
                <a:cs typeface="+mj-cs"/>
              </a:rPr>
              <a:t>si</a:t>
            </a:r>
            <a:r>
              <a:rPr lang="en-US" sz="4000" b="1" kern="100" spc="-430" dirty="0">
                <a:solidFill>
                  <a:srgbClr val="135B7B"/>
                </a:solidFill>
                <a:latin typeface="+mn-lt"/>
                <a:ea typeface="+mj-ea"/>
                <a:cs typeface="+mj-cs"/>
              </a:rPr>
              <a:t>t</a:t>
            </a:r>
            <a:r>
              <a:rPr lang="en-US" sz="4000" b="1" kern="100" spc="-270" dirty="0">
                <a:solidFill>
                  <a:srgbClr val="135B7B"/>
                </a:solidFill>
                <a:latin typeface="+mn-lt"/>
                <a:ea typeface="+mj-ea"/>
                <a:cs typeface="+mj-cs"/>
              </a:rPr>
              <a:t>es</a:t>
            </a:r>
            <a:r>
              <a:rPr lang="en-US" sz="4000" b="1" kern="100" spc="-80" dirty="0">
                <a:solidFill>
                  <a:srgbClr val="135B7B"/>
                </a:solidFill>
                <a:latin typeface="+mn-lt"/>
                <a:ea typeface="+mj-ea"/>
                <a:cs typeface="+mj-cs"/>
              </a:rPr>
              <a:t> </a:t>
            </a:r>
            <a:r>
              <a:rPr lang="en-US" sz="4000" b="1" kern="100" spc="-330" dirty="0">
                <a:solidFill>
                  <a:srgbClr val="135B7B"/>
                </a:solidFill>
                <a:latin typeface="+mn-lt"/>
                <a:ea typeface="+mj-ea"/>
                <a:cs typeface="+mj-cs"/>
              </a:rPr>
              <a:t>of  </a:t>
            </a:r>
            <a:r>
              <a:rPr lang="en-US" sz="4000" b="1" kern="100" spc="-310" dirty="0" err="1">
                <a:solidFill>
                  <a:srgbClr val="135B7B"/>
                </a:solidFill>
                <a:latin typeface="+mn-lt"/>
                <a:ea typeface="+mj-ea"/>
                <a:cs typeface="+mj-cs"/>
              </a:rPr>
              <a:t>Aedes</a:t>
            </a:r>
            <a:r>
              <a:rPr lang="en-US" sz="4000" b="1" kern="100" spc="-310" dirty="0">
                <a:solidFill>
                  <a:srgbClr val="135B7B"/>
                </a:solidFill>
                <a:latin typeface="+mn-lt"/>
                <a:ea typeface="+mj-ea"/>
                <a:cs typeface="+mj-cs"/>
              </a:rPr>
              <a:t> </a:t>
            </a:r>
            <a:r>
              <a:rPr lang="en-US" sz="4000" b="1" kern="100" spc="-305" dirty="0">
                <a:solidFill>
                  <a:srgbClr val="135B7B"/>
                </a:solidFill>
                <a:latin typeface="+mn-lt"/>
                <a:ea typeface="+mj-ea"/>
                <a:cs typeface="+mj-cs"/>
              </a:rPr>
              <a:t> mosquitoes?</a:t>
            </a:r>
            <a:endParaRPr lang="en-US" sz="4000" b="1" kern="100" dirty="0">
              <a:solidFill>
                <a:srgbClr val="135B7B"/>
              </a:solidFill>
              <a:latin typeface="+mn-lt"/>
              <a:ea typeface="+mj-ea"/>
              <a:cs typeface="+mj-cs"/>
            </a:endParaRPr>
          </a:p>
        </p:txBody>
      </p:sp>
      <p:sp>
        <p:nvSpPr>
          <p:cNvPr id="12"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28</a:t>
            </a:r>
            <a:endParaRPr lang="en-IN" sz="2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a:extLst>
              <a:ext uri="{FF2B5EF4-FFF2-40B4-BE49-F238E27FC236}">
                <a16:creationId xmlns:a16="http://schemas.microsoft.com/office/drawing/2014/main" id="{20C70A2F-3CB6-9BB4-CC41-D87BE4EC051E}"/>
              </a:ext>
            </a:extLst>
          </p:cNvPr>
          <p:cNvGraphicFramePr/>
          <p:nvPr>
            <p:extLst>
              <p:ext uri="{D42A27DB-BD31-4B8C-83A1-F6EECF244321}">
                <p14:modId xmlns:p14="http://schemas.microsoft.com/office/powerpoint/2010/main" val="2575750634"/>
              </p:ext>
            </p:extLst>
          </p:nvPr>
        </p:nvGraphicFramePr>
        <p:xfrm>
          <a:off x="686951" y="989792"/>
          <a:ext cx="4023360" cy="804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First Aid Kit">
            <a:extLst>
              <a:ext uri="{FF2B5EF4-FFF2-40B4-BE49-F238E27FC236}">
                <a16:creationId xmlns:a16="http://schemas.microsoft.com/office/drawing/2014/main" id="{4BCA5AB3-FF14-5E09-02AB-06C9C99AD7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88620" y="1936086"/>
            <a:ext cx="3620021" cy="3620021"/>
          </a:xfrm>
          <a:prstGeom prst="rect">
            <a:avLst/>
          </a:prstGeom>
        </p:spPr>
      </p:pic>
      <p:graphicFrame>
        <p:nvGraphicFramePr>
          <p:cNvPr id="5" name="Content Placeholder 4">
            <a:extLst>
              <a:ext uri="{FF2B5EF4-FFF2-40B4-BE49-F238E27FC236}">
                <a16:creationId xmlns:a16="http://schemas.microsoft.com/office/drawing/2014/main" id="{350B3738-316F-62D7-0383-360C7BC671BA}"/>
              </a:ext>
            </a:extLst>
          </p:cNvPr>
          <p:cNvGraphicFramePr>
            <a:graphicFrameLocks noGrp="1"/>
          </p:cNvGraphicFramePr>
          <p:nvPr>
            <p:ph idx="4294967295"/>
            <p:extLst>
              <p:ext uri="{D42A27DB-BD31-4B8C-83A1-F6EECF244321}">
                <p14:modId xmlns:p14="http://schemas.microsoft.com/office/powerpoint/2010/main" val="1581090738"/>
              </p:ext>
            </p:extLst>
          </p:nvPr>
        </p:nvGraphicFramePr>
        <p:xfrm>
          <a:off x="5833641" y="141405"/>
          <a:ext cx="6017084" cy="643629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Subtitle 2">
            <a:extLst>
              <a:ext uri="{FF2B5EF4-FFF2-40B4-BE49-F238E27FC236}">
                <a16:creationId xmlns:a16="http://schemas.microsoft.com/office/drawing/2014/main" id="{8D60A393-4121-5EB1-CD62-CE4A8D5D5A90}"/>
              </a:ext>
            </a:extLst>
          </p:cNvPr>
          <p:cNvSpPr txBox="1">
            <a:spLocks/>
          </p:cNvSpPr>
          <p:nvPr/>
        </p:nvSpPr>
        <p:spPr>
          <a:xfrm>
            <a:off x="11026015" y="651847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2</a:t>
            </a:r>
            <a:endParaRPr lang="en-IN" sz="2200" dirty="0"/>
          </a:p>
        </p:txBody>
      </p:sp>
    </p:spTree>
    <p:extLst>
      <p:ext uri="{BB962C8B-B14F-4D97-AF65-F5344CB8AC3E}">
        <p14:creationId xmlns:p14="http://schemas.microsoft.com/office/powerpoint/2010/main" val="35147341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7169E179-6C2E-89F9-F972-32508EDF2517}"/>
              </a:ext>
            </a:extLst>
          </p:cNvPr>
          <p:cNvGraphicFramePr/>
          <p:nvPr>
            <p:extLst>
              <p:ext uri="{D42A27DB-BD31-4B8C-83A1-F6EECF244321}">
                <p14:modId xmlns:p14="http://schemas.microsoft.com/office/powerpoint/2010/main" val="1841885971"/>
              </p:ext>
            </p:extLst>
          </p:nvPr>
        </p:nvGraphicFramePr>
        <p:xfrm>
          <a:off x="301057" y="203200"/>
          <a:ext cx="10515600" cy="958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bject 3"/>
          <p:cNvSpPr txBox="1"/>
          <p:nvPr/>
        </p:nvSpPr>
        <p:spPr>
          <a:xfrm>
            <a:off x="448578" y="1383411"/>
            <a:ext cx="4854942" cy="4070345"/>
          </a:xfrm>
          <a:prstGeom prst="rect">
            <a:avLst/>
          </a:prstGeom>
        </p:spPr>
        <p:txBody>
          <a:bodyPr vert="horz" wrap="square" lIns="0" tIns="12700" rIns="0" bIns="0" rtlCol="0">
            <a:spAutoFit/>
          </a:bodyPr>
          <a:lstStyle/>
          <a:p>
            <a:pPr marL="241300" marR="106680" lvl="0" indent="-228600" algn="l" defTabSz="914400" rtl="0" eaLnBrk="1" fontAlgn="auto" latinLnBrk="0" hangingPunct="1">
              <a:lnSpc>
                <a:spcPct val="100000"/>
              </a:lnSpc>
              <a:spcBef>
                <a:spcPts val="100"/>
              </a:spcBef>
              <a:spcAft>
                <a:spcPts val="0"/>
              </a:spcAft>
              <a:buClr>
                <a:srgbClr val="135B7B"/>
              </a:buClr>
              <a:buSzTx/>
              <a:buFont typeface="Arial MT"/>
              <a:buChar char="•"/>
              <a:tabLst>
                <a:tab pos="241300" algn="l"/>
              </a:tabLst>
              <a:defRPr/>
            </a:pPr>
            <a:r>
              <a:rPr kumimoji="0" sz="2800" b="0" i="0" u="none" strike="noStrike" kern="1200" cap="none" spc="-170" normalizeH="0" baseline="0" noProof="0" dirty="0">
                <a:ln>
                  <a:noFill/>
                </a:ln>
                <a:solidFill>
                  <a:srgbClr val="252525"/>
                </a:solidFill>
                <a:effectLst/>
                <a:uLnTx/>
                <a:uFillTx/>
                <a:latin typeface="Aptos" panose="02110004020202020204"/>
                <a:cs typeface="Trebuchet MS"/>
              </a:rPr>
              <a:t>F</a:t>
            </a:r>
            <a:r>
              <a:rPr kumimoji="0" sz="2800" b="0" i="0" u="none" strike="noStrike" kern="1200" cap="none" spc="-175" normalizeH="0" baseline="0" noProof="0" dirty="0">
                <a:ln>
                  <a:noFill/>
                </a:ln>
                <a:solidFill>
                  <a:srgbClr val="252525"/>
                </a:solidFill>
                <a:effectLst/>
                <a:uLnTx/>
                <a:uFillTx/>
                <a:latin typeface="Aptos" panose="02110004020202020204"/>
                <a:cs typeface="Trebuchet MS"/>
              </a:rPr>
              <a:t>emale</a:t>
            </a:r>
            <a:r>
              <a:rPr kumimoji="0" sz="2800" b="0" i="0" u="none" strike="noStrike" kern="1200" cap="none" spc="-60" normalizeH="0" baseline="0" noProof="0" dirty="0">
                <a:ln>
                  <a:noFill/>
                </a:ln>
                <a:solidFill>
                  <a:srgbClr val="252525"/>
                </a:solidFill>
                <a:effectLst/>
                <a:uLnTx/>
                <a:uFillTx/>
                <a:latin typeface="Aptos" panose="02110004020202020204"/>
                <a:cs typeface="Trebuchet MS"/>
              </a:rPr>
              <a:t> </a:t>
            </a:r>
            <a:r>
              <a:rPr kumimoji="0" sz="2800" b="0" i="0" u="none" strike="noStrike" kern="1200" cap="none" spc="-65" normalizeH="0" baseline="0" noProof="0" dirty="0">
                <a:ln>
                  <a:noFill/>
                </a:ln>
                <a:solidFill>
                  <a:srgbClr val="252525"/>
                </a:solidFill>
                <a:effectLst/>
                <a:uLnTx/>
                <a:uFillTx/>
                <a:latin typeface="Aptos" panose="02110004020202020204"/>
                <a:cs typeface="Trebuchet MS"/>
              </a:rPr>
              <a:t>m</a:t>
            </a:r>
            <a:r>
              <a:rPr kumimoji="0" sz="2800" b="0" i="0" u="none" strike="noStrike" kern="1200" cap="none" spc="-55" normalizeH="0" baseline="0" noProof="0" dirty="0">
                <a:ln>
                  <a:noFill/>
                </a:ln>
                <a:solidFill>
                  <a:srgbClr val="252525"/>
                </a:solidFill>
                <a:effectLst/>
                <a:uLnTx/>
                <a:uFillTx/>
                <a:latin typeface="Aptos" panose="02110004020202020204"/>
                <a:cs typeface="Trebuchet MS"/>
              </a:rPr>
              <a:t>o</a:t>
            </a:r>
            <a:r>
              <a:rPr kumimoji="0" sz="2800" b="0" i="0" u="none" strike="noStrike" kern="1200" cap="none" spc="-125" normalizeH="0" baseline="0" noProof="0" dirty="0">
                <a:ln>
                  <a:noFill/>
                </a:ln>
                <a:solidFill>
                  <a:srgbClr val="252525"/>
                </a:solidFill>
                <a:effectLst/>
                <a:uLnTx/>
                <a:uFillTx/>
                <a:latin typeface="Aptos" panose="02110004020202020204"/>
                <a:cs typeface="Trebuchet MS"/>
              </a:rPr>
              <a:t>squi</a:t>
            </a:r>
            <a:r>
              <a:rPr kumimoji="0" sz="2800" b="0" i="0" u="none" strike="noStrike" kern="1200" cap="none" spc="-100" normalizeH="0" baseline="0" noProof="0" dirty="0">
                <a:ln>
                  <a:noFill/>
                </a:ln>
                <a:solidFill>
                  <a:srgbClr val="252525"/>
                </a:solidFill>
                <a:effectLst/>
                <a:uLnTx/>
                <a:uFillTx/>
                <a:latin typeface="Aptos" panose="02110004020202020204"/>
                <a:cs typeface="Trebuchet MS"/>
              </a:rPr>
              <a:t>t</a:t>
            </a:r>
            <a:r>
              <a:rPr kumimoji="0" sz="2800" b="0" i="0" u="none" strike="noStrike" kern="1200" cap="none" spc="-60" normalizeH="0" baseline="0" noProof="0" dirty="0">
                <a:ln>
                  <a:noFill/>
                </a:ln>
                <a:solidFill>
                  <a:srgbClr val="252525"/>
                </a:solidFill>
                <a:effectLst/>
                <a:uLnTx/>
                <a:uFillTx/>
                <a:latin typeface="Aptos" panose="02110004020202020204"/>
                <a:cs typeface="Trebuchet MS"/>
              </a:rPr>
              <a:t>oes</a:t>
            </a:r>
            <a:r>
              <a:rPr kumimoji="0" sz="2800" b="0" i="0" u="none" strike="noStrike" kern="1200" cap="none" spc="-55" normalizeH="0" baseline="0" noProof="0" dirty="0">
                <a:ln>
                  <a:noFill/>
                </a:ln>
                <a:solidFill>
                  <a:srgbClr val="252525"/>
                </a:solidFill>
                <a:effectLst/>
                <a:uLnTx/>
                <a:uFillTx/>
                <a:latin typeface="Aptos" panose="02110004020202020204"/>
                <a:cs typeface="Trebuchet MS"/>
              </a:rPr>
              <a:t> </a:t>
            </a:r>
            <a:r>
              <a:rPr kumimoji="0" sz="2800" b="0" i="0" u="none" strike="noStrike" kern="1200" cap="none" spc="-185" normalizeH="0" baseline="0" noProof="0" dirty="0">
                <a:ln>
                  <a:noFill/>
                </a:ln>
                <a:solidFill>
                  <a:srgbClr val="252525"/>
                </a:solidFill>
                <a:effectLst/>
                <a:uLnTx/>
                <a:uFillTx/>
                <a:latin typeface="Aptos" panose="02110004020202020204"/>
                <a:cs typeface="Trebuchet MS"/>
              </a:rPr>
              <a:t>l</a:t>
            </a:r>
            <a:r>
              <a:rPr kumimoji="0" sz="2800" b="0" i="0" u="none" strike="noStrike" kern="1200" cap="none" spc="-340" normalizeH="0" baseline="0" noProof="0" dirty="0">
                <a:ln>
                  <a:noFill/>
                </a:ln>
                <a:solidFill>
                  <a:srgbClr val="252525"/>
                </a:solidFill>
                <a:effectLst/>
                <a:uLnTx/>
                <a:uFillTx/>
                <a:latin typeface="Aptos" panose="02110004020202020204"/>
                <a:cs typeface="Trebuchet MS"/>
              </a:rPr>
              <a:t>a</a:t>
            </a:r>
            <a:r>
              <a:rPr kumimoji="0" sz="2800" b="0" i="0" u="none" strike="noStrike" kern="1200" cap="none" spc="-135" normalizeH="0" baseline="0" noProof="0" dirty="0">
                <a:ln>
                  <a:noFill/>
                </a:ln>
                <a:solidFill>
                  <a:srgbClr val="252525"/>
                </a:solidFill>
                <a:effectLst/>
                <a:uLnTx/>
                <a:uFillTx/>
                <a:latin typeface="Aptos" panose="02110004020202020204"/>
                <a:cs typeface="Trebuchet MS"/>
              </a:rPr>
              <a:t>y</a:t>
            </a:r>
            <a:r>
              <a:rPr kumimoji="0" sz="2800" b="0" i="0" u="none" strike="noStrike" kern="1200" cap="none" spc="-70" normalizeH="0" baseline="0" noProof="0" dirty="0">
                <a:ln>
                  <a:noFill/>
                </a:ln>
                <a:solidFill>
                  <a:srgbClr val="252525"/>
                </a:solidFill>
                <a:effectLst/>
                <a:uLnTx/>
                <a:uFillTx/>
                <a:latin typeface="Aptos" panose="02110004020202020204"/>
                <a:cs typeface="Trebuchet MS"/>
              </a:rPr>
              <a:t> </a:t>
            </a:r>
            <a:r>
              <a:rPr kumimoji="0" sz="2800" b="0" i="0" u="none" strike="noStrike" kern="1200" cap="none" spc="-125" normalizeH="0" baseline="0" noProof="0" dirty="0">
                <a:ln>
                  <a:noFill/>
                </a:ln>
                <a:solidFill>
                  <a:srgbClr val="252525"/>
                </a:solidFill>
                <a:effectLst/>
                <a:uLnTx/>
                <a:uFillTx/>
                <a:latin typeface="Aptos" panose="02110004020202020204"/>
                <a:cs typeface="Trebuchet MS"/>
              </a:rPr>
              <a:t>eggs  </a:t>
            </a:r>
            <a:r>
              <a:rPr kumimoji="0" sz="2800" b="0" i="0" u="none" strike="noStrike" kern="1200" cap="none" spc="-100" normalizeH="0" baseline="0" noProof="0" dirty="0">
                <a:ln>
                  <a:noFill/>
                </a:ln>
                <a:solidFill>
                  <a:srgbClr val="252525"/>
                </a:solidFill>
                <a:effectLst/>
                <a:uLnTx/>
                <a:uFillTx/>
                <a:latin typeface="Aptos" panose="02110004020202020204"/>
                <a:cs typeface="Trebuchet MS"/>
              </a:rPr>
              <a:t>i</a:t>
            </a:r>
            <a:r>
              <a:rPr kumimoji="0" sz="2800" b="0" i="0" u="none" strike="noStrike" kern="1200" cap="none" spc="-180" normalizeH="0" baseline="0" noProof="0" dirty="0">
                <a:ln>
                  <a:noFill/>
                </a:ln>
                <a:solidFill>
                  <a:srgbClr val="252525"/>
                </a:solidFill>
                <a:effectLst/>
                <a:uLnTx/>
                <a:uFillTx/>
                <a:latin typeface="Aptos" panose="02110004020202020204"/>
                <a:cs typeface="Trebuchet MS"/>
              </a:rPr>
              <a:t>n</a:t>
            </a:r>
            <a:r>
              <a:rPr kumimoji="0" sz="2800" b="0" i="0" u="none" strike="noStrike" kern="1200" cap="none" spc="-60" normalizeH="0" baseline="0" noProof="0" dirty="0">
                <a:ln>
                  <a:noFill/>
                </a:ln>
                <a:solidFill>
                  <a:srgbClr val="252525"/>
                </a:solidFill>
                <a:effectLst/>
                <a:uLnTx/>
                <a:uFillTx/>
                <a:latin typeface="Aptos" panose="02110004020202020204"/>
                <a:cs typeface="Trebuchet MS"/>
              </a:rPr>
              <a:t> </a:t>
            </a:r>
            <a:r>
              <a:rPr kumimoji="0" sz="2800" b="0" i="0" u="none" strike="noStrike" kern="1200" cap="none" spc="-120" normalizeH="0" baseline="0" noProof="0" dirty="0">
                <a:ln>
                  <a:noFill/>
                </a:ln>
                <a:solidFill>
                  <a:srgbClr val="252525"/>
                </a:solidFill>
                <a:effectLst/>
                <a:uLnTx/>
                <a:uFillTx/>
                <a:latin typeface="Aptos" panose="02110004020202020204"/>
                <a:cs typeface="Trebuchet MS"/>
              </a:rPr>
              <a:t>sui</a:t>
            </a:r>
            <a:r>
              <a:rPr kumimoji="0" sz="2800" b="0" i="0" u="none" strike="noStrike" kern="1200" cap="none" spc="-105" normalizeH="0" baseline="0" noProof="0" dirty="0">
                <a:ln>
                  <a:noFill/>
                </a:ln>
                <a:solidFill>
                  <a:srgbClr val="252525"/>
                </a:solidFill>
                <a:effectLst/>
                <a:uLnTx/>
                <a:uFillTx/>
                <a:latin typeface="Aptos" panose="02110004020202020204"/>
                <a:cs typeface="Trebuchet MS"/>
              </a:rPr>
              <a:t>t</a:t>
            </a:r>
            <a:r>
              <a:rPr kumimoji="0" sz="2800" b="0" i="0" u="none" strike="noStrike" kern="1200" cap="none" spc="-180" normalizeH="0" baseline="0" noProof="0" dirty="0">
                <a:ln>
                  <a:noFill/>
                </a:ln>
                <a:solidFill>
                  <a:srgbClr val="252525"/>
                </a:solidFill>
                <a:effectLst/>
                <a:uLnTx/>
                <a:uFillTx/>
                <a:latin typeface="Aptos" panose="02110004020202020204"/>
                <a:cs typeface="Trebuchet MS"/>
              </a:rPr>
              <a:t>able</a:t>
            </a:r>
            <a:r>
              <a:rPr kumimoji="0" sz="2800" b="0" i="0" u="none" strike="noStrike" kern="1200" cap="none" spc="-55" normalizeH="0" baseline="0" noProof="0" dirty="0">
                <a:ln>
                  <a:noFill/>
                </a:ln>
                <a:solidFill>
                  <a:srgbClr val="252525"/>
                </a:solidFill>
                <a:effectLst/>
                <a:uLnTx/>
                <a:uFillTx/>
                <a:latin typeface="Aptos" panose="02110004020202020204"/>
                <a:cs typeface="Trebuchet MS"/>
              </a:rPr>
              <a:t> </a:t>
            </a:r>
            <a:r>
              <a:rPr kumimoji="0" sz="2800" b="0" i="0" u="none" strike="noStrike" kern="1200" cap="none" spc="-110" normalizeH="0" baseline="0" noProof="0" dirty="0">
                <a:ln>
                  <a:noFill/>
                </a:ln>
                <a:solidFill>
                  <a:srgbClr val="252525"/>
                </a:solidFill>
                <a:effectLst/>
                <a:uLnTx/>
                <a:uFillTx/>
                <a:latin typeface="Aptos" panose="02110004020202020204"/>
                <a:cs typeface="Trebuchet MS"/>
              </a:rPr>
              <a:t>condi</a:t>
            </a:r>
            <a:r>
              <a:rPr kumimoji="0" sz="2800" b="0" i="0" u="none" strike="noStrike" kern="1200" cap="none" spc="-85" normalizeH="0" baseline="0" noProof="0" dirty="0">
                <a:ln>
                  <a:noFill/>
                </a:ln>
                <a:solidFill>
                  <a:srgbClr val="252525"/>
                </a:solidFill>
                <a:effectLst/>
                <a:uLnTx/>
                <a:uFillTx/>
                <a:latin typeface="Aptos" panose="02110004020202020204"/>
                <a:cs typeface="Trebuchet MS"/>
              </a:rPr>
              <a:t>t</a:t>
            </a:r>
            <a:r>
              <a:rPr kumimoji="0" sz="2800" b="0" i="0" u="none" strike="noStrike" kern="1200" cap="none" spc="-80" normalizeH="0" baseline="0" noProof="0" dirty="0">
                <a:ln>
                  <a:noFill/>
                </a:ln>
                <a:solidFill>
                  <a:srgbClr val="252525"/>
                </a:solidFill>
                <a:effectLst/>
                <a:uLnTx/>
                <a:uFillTx/>
                <a:latin typeface="Aptos" panose="02110004020202020204"/>
                <a:cs typeface="Trebuchet MS"/>
              </a:rPr>
              <a:t>ion</a:t>
            </a:r>
            <a:r>
              <a:rPr kumimoji="0" sz="2800" b="0" i="0" u="none" strike="noStrike" kern="1200" cap="none" spc="-65" normalizeH="0" baseline="0" noProof="0" dirty="0">
                <a:ln>
                  <a:noFill/>
                </a:ln>
                <a:solidFill>
                  <a:srgbClr val="252525"/>
                </a:solidFill>
                <a:effectLst/>
                <a:uLnTx/>
                <a:uFillTx/>
                <a:latin typeface="Aptos" panose="02110004020202020204"/>
                <a:cs typeface="Trebuchet MS"/>
              </a:rPr>
              <a:t>s</a:t>
            </a:r>
            <a:r>
              <a:rPr kumimoji="0" sz="2800" b="0" i="0" u="none" strike="noStrike" kern="1200" cap="none" spc="-60" normalizeH="0" baseline="0" noProof="0" dirty="0">
                <a:ln>
                  <a:noFill/>
                </a:ln>
                <a:solidFill>
                  <a:srgbClr val="252525"/>
                </a:solidFill>
                <a:effectLst/>
                <a:uLnTx/>
                <a:uFillTx/>
                <a:latin typeface="Aptos" panose="02110004020202020204"/>
                <a:cs typeface="Trebuchet MS"/>
              </a:rPr>
              <a:t> </a:t>
            </a:r>
            <a:r>
              <a:rPr kumimoji="0" sz="2800" b="0" i="0" u="none" strike="noStrike" kern="1200" cap="none" spc="-320" normalizeH="0" baseline="0" noProof="0" dirty="0">
                <a:ln>
                  <a:noFill/>
                </a:ln>
                <a:solidFill>
                  <a:srgbClr val="252525"/>
                </a:solidFill>
                <a:effectLst/>
                <a:uLnTx/>
                <a:uFillTx/>
                <a:latin typeface="Aptos" panose="02110004020202020204"/>
                <a:cs typeface="Trebuchet MS"/>
              </a:rPr>
              <a:t>f</a:t>
            </a:r>
            <a:r>
              <a:rPr kumimoji="0" sz="2800" b="0" i="0" u="none" strike="noStrike" kern="1200" cap="none" spc="20" normalizeH="0" baseline="0" noProof="0" dirty="0">
                <a:ln>
                  <a:noFill/>
                </a:ln>
                <a:solidFill>
                  <a:srgbClr val="252525"/>
                </a:solidFill>
                <a:effectLst/>
                <a:uLnTx/>
                <a:uFillTx/>
                <a:latin typeface="Aptos" panose="02110004020202020204"/>
                <a:cs typeface="Trebuchet MS"/>
              </a:rPr>
              <a:t>or  </a:t>
            </a:r>
            <a:r>
              <a:rPr kumimoji="0" sz="2800" b="0" i="0" u="none" strike="noStrike" kern="1200" cap="none" spc="-145" normalizeH="0" baseline="0" noProof="0" dirty="0">
                <a:ln>
                  <a:noFill/>
                </a:ln>
                <a:solidFill>
                  <a:srgbClr val="252525"/>
                </a:solidFill>
                <a:effectLst/>
                <a:uLnTx/>
                <a:uFillTx/>
                <a:latin typeface="Aptos" panose="02110004020202020204"/>
                <a:cs typeface="Trebuchet MS"/>
              </a:rPr>
              <a:t>la</a:t>
            </a:r>
            <a:r>
              <a:rPr kumimoji="0" sz="2800" b="0" i="0" u="none" strike="noStrike" kern="1200" cap="none" spc="-65" normalizeH="0" baseline="0" noProof="0" dirty="0">
                <a:ln>
                  <a:noFill/>
                </a:ln>
                <a:solidFill>
                  <a:srgbClr val="252525"/>
                </a:solidFill>
                <a:effectLst/>
                <a:uLnTx/>
                <a:uFillTx/>
                <a:latin typeface="Aptos" panose="02110004020202020204"/>
                <a:cs typeface="Trebuchet MS"/>
              </a:rPr>
              <a:t>r</a:t>
            </a:r>
            <a:r>
              <a:rPr kumimoji="0" sz="2800" b="0" i="0" u="none" strike="noStrike" kern="1200" cap="none" spc="-185" normalizeH="0" baseline="0" noProof="0" dirty="0">
                <a:ln>
                  <a:noFill/>
                </a:ln>
                <a:solidFill>
                  <a:srgbClr val="252525"/>
                </a:solidFill>
                <a:effectLst/>
                <a:uLnTx/>
                <a:uFillTx/>
                <a:latin typeface="Aptos" panose="02110004020202020204"/>
                <a:cs typeface="Trebuchet MS"/>
              </a:rPr>
              <a:t>val</a:t>
            </a:r>
            <a:r>
              <a:rPr kumimoji="0" sz="2800" b="0" i="0" u="none" strike="noStrike" kern="1200" cap="none" spc="-55" normalizeH="0" baseline="0" noProof="0" dirty="0">
                <a:ln>
                  <a:noFill/>
                </a:ln>
                <a:solidFill>
                  <a:srgbClr val="252525"/>
                </a:solidFill>
                <a:effectLst/>
                <a:uLnTx/>
                <a:uFillTx/>
                <a:latin typeface="Aptos" panose="02110004020202020204"/>
                <a:cs typeface="Trebuchet MS"/>
              </a:rPr>
              <a:t> su</a:t>
            </a:r>
            <a:r>
              <a:rPr kumimoji="0" sz="2800" b="0" i="0" u="none" strike="noStrike" kern="1200" cap="none" spc="20" normalizeH="0" baseline="0" noProof="0" dirty="0">
                <a:ln>
                  <a:noFill/>
                </a:ln>
                <a:solidFill>
                  <a:srgbClr val="252525"/>
                </a:solidFill>
                <a:effectLst/>
                <a:uLnTx/>
                <a:uFillTx/>
                <a:latin typeface="Aptos" panose="02110004020202020204"/>
                <a:cs typeface="Trebuchet MS"/>
              </a:rPr>
              <a:t>r</a:t>
            </a:r>
            <a:r>
              <a:rPr kumimoji="0" sz="2800" b="0" i="0" u="none" strike="noStrike" kern="1200" cap="none" spc="-180" normalizeH="0" baseline="0" noProof="0" dirty="0">
                <a:ln>
                  <a:noFill/>
                </a:ln>
                <a:solidFill>
                  <a:srgbClr val="252525"/>
                </a:solidFill>
                <a:effectLst/>
                <a:uLnTx/>
                <a:uFillTx/>
                <a:latin typeface="Aptos" panose="02110004020202020204"/>
                <a:cs typeface="Trebuchet MS"/>
              </a:rPr>
              <a:t>v</a:t>
            </a:r>
            <a:r>
              <a:rPr kumimoji="0" sz="2800" b="0" i="0" u="none" strike="noStrike" kern="1200" cap="none" spc="-100" normalizeH="0" baseline="0" noProof="0" dirty="0">
                <a:ln>
                  <a:noFill/>
                </a:ln>
                <a:solidFill>
                  <a:srgbClr val="252525"/>
                </a:solidFill>
                <a:effectLst/>
                <a:uLnTx/>
                <a:uFillTx/>
                <a:latin typeface="Aptos" panose="02110004020202020204"/>
                <a:cs typeface="Trebuchet MS"/>
              </a:rPr>
              <a:t>i</a:t>
            </a:r>
            <a:r>
              <a:rPr kumimoji="0" sz="2800" b="0" i="0" u="none" strike="noStrike" kern="1200" cap="none" spc="-185" normalizeH="0" baseline="0" noProof="0" dirty="0">
                <a:ln>
                  <a:noFill/>
                </a:ln>
                <a:solidFill>
                  <a:srgbClr val="252525"/>
                </a:solidFill>
                <a:effectLst/>
                <a:uLnTx/>
                <a:uFillTx/>
                <a:latin typeface="Aptos" panose="02110004020202020204"/>
                <a:cs typeface="Trebuchet MS"/>
              </a:rPr>
              <a:t>val</a:t>
            </a:r>
            <a:endParaRPr kumimoji="0" sz="2800" b="0" i="0" u="none" strike="noStrike" kern="1200" cap="none" spc="0" normalizeH="0" baseline="0" noProof="0" dirty="0">
              <a:ln>
                <a:noFill/>
              </a:ln>
              <a:solidFill>
                <a:prstClr val="black"/>
              </a:solidFill>
              <a:effectLst/>
              <a:uLnTx/>
              <a:uFillTx/>
              <a:latin typeface="Aptos" panose="02110004020202020204"/>
              <a:cs typeface="Trebuchet MS"/>
            </a:endParaRPr>
          </a:p>
          <a:p>
            <a:pPr marL="469900" marR="0" lvl="1" indent="-229235" algn="l" defTabSz="914400" rtl="0" eaLnBrk="1" fontAlgn="auto" latinLnBrk="0" hangingPunct="1">
              <a:lnSpc>
                <a:spcPct val="100000"/>
              </a:lnSpc>
              <a:spcBef>
                <a:spcPts val="1030"/>
              </a:spcBef>
              <a:spcAft>
                <a:spcPts val="0"/>
              </a:spcAft>
              <a:buClr>
                <a:srgbClr val="135B7B"/>
              </a:buClr>
              <a:buSzTx/>
              <a:buFont typeface="Arial MT"/>
              <a:buChar char="•"/>
              <a:tabLst>
                <a:tab pos="469900" algn="l"/>
                <a:tab pos="470534" algn="l"/>
              </a:tabLst>
              <a:defRPr/>
            </a:pPr>
            <a:r>
              <a:rPr kumimoji="0" sz="2400" b="0" i="0" u="none" strike="noStrike" kern="1200" cap="none" spc="110" normalizeH="0" baseline="0" noProof="0" dirty="0">
                <a:ln>
                  <a:noFill/>
                </a:ln>
                <a:solidFill>
                  <a:srgbClr val="252525"/>
                </a:solidFill>
                <a:effectLst/>
                <a:uLnTx/>
                <a:uFillTx/>
                <a:latin typeface="Aptos" panose="02110004020202020204"/>
                <a:cs typeface="Trebuchet MS"/>
              </a:rPr>
              <a:t>O</a:t>
            </a:r>
            <a:r>
              <a:rPr kumimoji="0" sz="2400" b="0" i="0" u="none" strike="noStrike" kern="1200" cap="none" spc="90" normalizeH="0" baseline="0" noProof="0" dirty="0">
                <a:ln>
                  <a:noFill/>
                </a:ln>
                <a:solidFill>
                  <a:srgbClr val="252525"/>
                </a:solidFill>
                <a:effectLst/>
                <a:uLnTx/>
                <a:uFillTx/>
                <a:latin typeface="Aptos" panose="02110004020202020204"/>
                <a:cs typeface="Trebuchet MS"/>
              </a:rPr>
              <a:t>n</a:t>
            </a:r>
            <a:r>
              <a:rPr kumimoji="0" sz="2400" b="0" i="0" u="none" strike="noStrike" kern="1200" cap="none" spc="-50" normalizeH="0" baseline="0" noProof="0" dirty="0">
                <a:ln>
                  <a:noFill/>
                </a:ln>
                <a:solidFill>
                  <a:srgbClr val="252525"/>
                </a:solidFill>
                <a:effectLst/>
                <a:uLnTx/>
                <a:uFillTx/>
                <a:latin typeface="Aptos" panose="02110004020202020204"/>
                <a:cs typeface="Trebuchet MS"/>
              </a:rPr>
              <a:t> </a:t>
            </a:r>
            <a:r>
              <a:rPr kumimoji="0" sz="2400" b="0" i="0" u="none" strike="noStrike" kern="1200" cap="none" spc="20" normalizeH="0" baseline="0" noProof="0" dirty="0">
                <a:ln>
                  <a:noFill/>
                </a:ln>
                <a:solidFill>
                  <a:srgbClr val="252525"/>
                </a:solidFill>
                <a:effectLst/>
                <a:uLnTx/>
                <a:uFillTx/>
                <a:latin typeface="Aptos" panose="02110004020202020204"/>
                <a:cs typeface="Trebuchet MS"/>
              </a:rPr>
              <a:t>o</a:t>
            </a:r>
            <a:r>
              <a:rPr kumimoji="0" sz="2400" b="0" i="0" u="none" strike="noStrike" kern="1200" cap="none" spc="15" normalizeH="0" baseline="0" noProof="0" dirty="0">
                <a:ln>
                  <a:noFill/>
                </a:ln>
                <a:solidFill>
                  <a:srgbClr val="252525"/>
                </a:solidFill>
                <a:effectLst/>
                <a:uLnTx/>
                <a:uFillTx/>
                <a:latin typeface="Aptos" panose="02110004020202020204"/>
                <a:cs typeface="Trebuchet MS"/>
              </a:rPr>
              <a:t>r</a:t>
            </a:r>
            <a:r>
              <a:rPr kumimoji="0" sz="2400" b="0" i="0" u="none" strike="noStrike" kern="1200" cap="none" spc="-65" normalizeH="0" baseline="0" noProof="0" dirty="0">
                <a:ln>
                  <a:noFill/>
                </a:ln>
                <a:solidFill>
                  <a:srgbClr val="252525"/>
                </a:solidFill>
                <a:effectLst/>
                <a:uLnTx/>
                <a:uFillTx/>
                <a:latin typeface="Aptos" panose="02110004020202020204"/>
                <a:cs typeface="Trebuchet MS"/>
              </a:rPr>
              <a:t> </a:t>
            </a:r>
            <a:r>
              <a:rPr kumimoji="0" sz="2400" b="0" i="0" u="none" strike="noStrike" kern="1200" cap="none" spc="-114" normalizeH="0" baseline="0" noProof="0" dirty="0">
                <a:ln>
                  <a:noFill/>
                </a:ln>
                <a:solidFill>
                  <a:srgbClr val="252525"/>
                </a:solidFill>
                <a:effectLst/>
                <a:uLnTx/>
                <a:uFillTx/>
                <a:latin typeface="Aptos" panose="02110004020202020204"/>
                <a:cs typeface="Trebuchet MS"/>
              </a:rPr>
              <a:t>ne</a:t>
            </a:r>
            <a:r>
              <a:rPr kumimoji="0" sz="2400" b="0" i="0" u="none" strike="noStrike" kern="1200" cap="none" spc="-90" normalizeH="0" baseline="0" noProof="0" dirty="0">
                <a:ln>
                  <a:noFill/>
                </a:ln>
                <a:solidFill>
                  <a:srgbClr val="252525"/>
                </a:solidFill>
                <a:effectLst/>
                <a:uLnTx/>
                <a:uFillTx/>
                <a:latin typeface="Aptos" panose="02110004020202020204"/>
                <a:cs typeface="Trebuchet MS"/>
              </a:rPr>
              <a:t>ar</a:t>
            </a:r>
            <a:r>
              <a:rPr kumimoji="0" sz="2400" b="0" i="0" u="none" strike="noStrike" kern="1200" cap="none" spc="-70" normalizeH="0" baseline="0" noProof="0" dirty="0">
                <a:ln>
                  <a:noFill/>
                </a:ln>
                <a:solidFill>
                  <a:srgbClr val="252525"/>
                </a:solidFill>
                <a:effectLst/>
                <a:uLnTx/>
                <a:uFillTx/>
                <a:latin typeface="Aptos" panose="02110004020202020204"/>
                <a:cs typeface="Trebuchet MS"/>
              </a:rPr>
              <a:t> </a:t>
            </a:r>
            <a:r>
              <a:rPr kumimoji="0" sz="2400" b="0" i="0" u="none" strike="noStrike" kern="1200" cap="none" spc="-105" normalizeH="0" baseline="0" noProof="0" dirty="0">
                <a:ln>
                  <a:noFill/>
                </a:ln>
                <a:solidFill>
                  <a:srgbClr val="252525"/>
                </a:solidFill>
                <a:effectLst/>
                <a:uLnTx/>
                <a:uFillTx/>
                <a:latin typeface="Aptos" panose="02110004020202020204"/>
                <a:cs typeface="Trebuchet MS"/>
              </a:rPr>
              <a:t>water</a:t>
            </a:r>
            <a:endParaRPr kumimoji="0" sz="2400" b="0" i="0" u="none" strike="noStrike" kern="1200" cap="none" spc="0" normalizeH="0" baseline="0" noProof="0" dirty="0">
              <a:ln>
                <a:noFill/>
              </a:ln>
              <a:solidFill>
                <a:prstClr val="black"/>
              </a:solidFill>
              <a:effectLst/>
              <a:uLnTx/>
              <a:uFillTx/>
              <a:latin typeface="Aptos" panose="02110004020202020204"/>
              <a:cs typeface="Trebuchet MS"/>
            </a:endParaRPr>
          </a:p>
          <a:p>
            <a:pPr marL="469900" marR="45720" lvl="1" indent="-229235" algn="l" defTabSz="914400" rtl="0" eaLnBrk="1" fontAlgn="auto" latinLnBrk="0" hangingPunct="1">
              <a:lnSpc>
                <a:spcPct val="100000"/>
              </a:lnSpc>
              <a:spcBef>
                <a:spcPts val="994"/>
              </a:spcBef>
              <a:spcAft>
                <a:spcPts val="0"/>
              </a:spcAft>
              <a:buClr>
                <a:srgbClr val="135B7B"/>
              </a:buClr>
              <a:buSzTx/>
              <a:buFont typeface="Arial MT"/>
              <a:buChar char="•"/>
              <a:tabLst>
                <a:tab pos="469900" algn="l"/>
                <a:tab pos="470534" algn="l"/>
              </a:tabLst>
              <a:defRPr/>
            </a:pPr>
            <a:r>
              <a:rPr kumimoji="0" sz="2400" b="0" i="0" u="none" strike="noStrike" kern="1200" cap="none" spc="-95" normalizeH="0" baseline="0" noProof="0" dirty="0">
                <a:ln>
                  <a:noFill/>
                </a:ln>
                <a:solidFill>
                  <a:srgbClr val="252525"/>
                </a:solidFill>
                <a:effectLst/>
                <a:uLnTx/>
                <a:uFillTx/>
                <a:latin typeface="Aptos" panose="02110004020202020204"/>
                <a:cs typeface="Trebuchet MS"/>
              </a:rPr>
              <a:t>Statio</a:t>
            </a:r>
            <a:r>
              <a:rPr kumimoji="0" sz="2400" b="0" i="0" u="none" strike="noStrike" kern="1200" cap="none" spc="-114" normalizeH="0" baseline="0" noProof="0" dirty="0">
                <a:ln>
                  <a:noFill/>
                </a:ln>
                <a:solidFill>
                  <a:srgbClr val="252525"/>
                </a:solidFill>
                <a:effectLst/>
                <a:uLnTx/>
                <a:uFillTx/>
                <a:latin typeface="Aptos" panose="02110004020202020204"/>
                <a:cs typeface="Trebuchet MS"/>
              </a:rPr>
              <a:t>n</a:t>
            </a:r>
            <a:r>
              <a:rPr kumimoji="0" sz="2400" b="0" i="0" u="none" strike="noStrike" kern="1200" cap="none" spc="-105" normalizeH="0" baseline="0" noProof="0" dirty="0">
                <a:ln>
                  <a:noFill/>
                </a:ln>
                <a:solidFill>
                  <a:srgbClr val="252525"/>
                </a:solidFill>
                <a:effectLst/>
                <a:uLnTx/>
                <a:uFillTx/>
                <a:latin typeface="Aptos" panose="02110004020202020204"/>
                <a:cs typeface="Trebuchet MS"/>
              </a:rPr>
              <a:t>a</a:t>
            </a:r>
            <a:r>
              <a:rPr kumimoji="0" sz="2400" b="0" i="0" u="none" strike="noStrike" kern="1200" cap="none" spc="-40" normalizeH="0" baseline="0" noProof="0" dirty="0">
                <a:ln>
                  <a:noFill/>
                </a:ln>
                <a:solidFill>
                  <a:srgbClr val="252525"/>
                </a:solidFill>
                <a:effectLst/>
                <a:uLnTx/>
                <a:uFillTx/>
                <a:latin typeface="Aptos" panose="02110004020202020204"/>
                <a:cs typeface="Trebuchet MS"/>
              </a:rPr>
              <a:t>r</a:t>
            </a:r>
            <a:r>
              <a:rPr kumimoji="0" sz="2400" b="0" i="0" u="none" strike="noStrike" kern="1200" cap="none" spc="-110" normalizeH="0" baseline="0" noProof="0" dirty="0">
                <a:ln>
                  <a:noFill/>
                </a:ln>
                <a:solidFill>
                  <a:srgbClr val="252525"/>
                </a:solidFill>
                <a:effectLst/>
                <a:uLnTx/>
                <a:uFillTx/>
                <a:latin typeface="Aptos" panose="02110004020202020204"/>
                <a:cs typeface="Trebuchet MS"/>
              </a:rPr>
              <a:t>y</a:t>
            </a:r>
            <a:r>
              <a:rPr kumimoji="0" sz="2400" b="0" i="0" u="none" strike="noStrike" kern="1200" cap="none" spc="-90" normalizeH="0" baseline="0" noProof="0" dirty="0">
                <a:ln>
                  <a:noFill/>
                </a:ln>
                <a:solidFill>
                  <a:srgbClr val="252525"/>
                </a:solidFill>
                <a:effectLst/>
                <a:uLnTx/>
                <a:uFillTx/>
                <a:latin typeface="Aptos" panose="02110004020202020204"/>
                <a:cs typeface="Trebuchet MS"/>
              </a:rPr>
              <a:t> </a:t>
            </a:r>
            <a:r>
              <a:rPr kumimoji="0" sz="2400" b="0" i="0" u="none" strike="noStrike" kern="1200" cap="none" spc="20" normalizeH="0" baseline="0" noProof="0" dirty="0">
                <a:ln>
                  <a:noFill/>
                </a:ln>
                <a:solidFill>
                  <a:srgbClr val="252525"/>
                </a:solidFill>
                <a:effectLst/>
                <a:uLnTx/>
                <a:uFillTx/>
                <a:latin typeface="Aptos" panose="02110004020202020204"/>
                <a:cs typeface="Trebuchet MS"/>
              </a:rPr>
              <a:t>or</a:t>
            </a:r>
            <a:r>
              <a:rPr kumimoji="0" sz="2400" b="0" i="0" u="none" strike="noStrike" kern="1200" cap="none" spc="-65" normalizeH="0" baseline="0" noProof="0" dirty="0">
                <a:ln>
                  <a:noFill/>
                </a:ln>
                <a:solidFill>
                  <a:srgbClr val="252525"/>
                </a:solidFill>
                <a:effectLst/>
                <a:uLnTx/>
                <a:uFillTx/>
                <a:latin typeface="Aptos" panose="02110004020202020204"/>
                <a:cs typeface="Trebuchet MS"/>
              </a:rPr>
              <a:t> </a:t>
            </a:r>
            <a:r>
              <a:rPr kumimoji="0" sz="2400" b="0" i="0" u="none" strike="noStrike" kern="1200" cap="none" spc="-145" normalizeH="0" baseline="0" noProof="0" dirty="0">
                <a:ln>
                  <a:noFill/>
                </a:ln>
                <a:solidFill>
                  <a:srgbClr val="252525"/>
                </a:solidFill>
                <a:effectLst/>
                <a:uLnTx/>
                <a:uFillTx/>
                <a:latin typeface="Aptos" panose="02110004020202020204"/>
                <a:cs typeface="Trebuchet MS"/>
              </a:rPr>
              <a:t>v</a:t>
            </a:r>
            <a:r>
              <a:rPr kumimoji="0" sz="2400" b="0" i="0" u="none" strike="noStrike" kern="1200" cap="none" spc="-70" normalizeH="0" baseline="0" noProof="0" dirty="0">
                <a:ln>
                  <a:noFill/>
                </a:ln>
                <a:solidFill>
                  <a:srgbClr val="252525"/>
                </a:solidFill>
                <a:effectLst/>
                <a:uLnTx/>
                <a:uFillTx/>
                <a:latin typeface="Aptos" panose="02110004020202020204"/>
                <a:cs typeface="Trebuchet MS"/>
              </a:rPr>
              <a:t>e</a:t>
            </a:r>
            <a:r>
              <a:rPr kumimoji="0" sz="2400" b="0" i="0" u="none" strike="noStrike" kern="1200" cap="none" spc="5" normalizeH="0" baseline="0" noProof="0" dirty="0">
                <a:ln>
                  <a:noFill/>
                </a:ln>
                <a:solidFill>
                  <a:srgbClr val="252525"/>
                </a:solidFill>
                <a:effectLst/>
                <a:uLnTx/>
                <a:uFillTx/>
                <a:latin typeface="Aptos" panose="02110004020202020204"/>
                <a:cs typeface="Trebuchet MS"/>
              </a:rPr>
              <a:t>r</a:t>
            </a:r>
            <a:r>
              <a:rPr kumimoji="0" sz="2400" b="0" i="0" u="none" strike="noStrike" kern="1200" cap="none" spc="-110" normalizeH="0" baseline="0" noProof="0" dirty="0">
                <a:ln>
                  <a:noFill/>
                </a:ln>
                <a:solidFill>
                  <a:srgbClr val="252525"/>
                </a:solidFill>
                <a:effectLst/>
                <a:uLnTx/>
                <a:uFillTx/>
                <a:latin typeface="Aptos" panose="02110004020202020204"/>
                <a:cs typeface="Trebuchet MS"/>
              </a:rPr>
              <a:t>y</a:t>
            </a:r>
            <a:r>
              <a:rPr kumimoji="0" sz="2400" b="0" i="0" u="none" strike="noStrike" kern="1200" cap="none" spc="-65" normalizeH="0" baseline="0" noProof="0" dirty="0">
                <a:ln>
                  <a:noFill/>
                </a:ln>
                <a:solidFill>
                  <a:srgbClr val="252525"/>
                </a:solidFill>
                <a:effectLst/>
                <a:uLnTx/>
                <a:uFillTx/>
                <a:latin typeface="Aptos" panose="02110004020202020204"/>
                <a:cs typeface="Trebuchet MS"/>
              </a:rPr>
              <a:t> </a:t>
            </a:r>
            <a:r>
              <a:rPr kumimoji="0" sz="2400" b="0" i="0" u="none" strike="noStrike" kern="1200" cap="none" spc="-45" normalizeH="0" baseline="0" noProof="0" dirty="0">
                <a:ln>
                  <a:noFill/>
                </a:ln>
                <a:solidFill>
                  <a:srgbClr val="252525"/>
                </a:solidFill>
                <a:effectLst/>
                <a:uLnTx/>
                <a:uFillTx/>
                <a:latin typeface="Aptos" panose="02110004020202020204"/>
                <a:cs typeface="Trebuchet MS"/>
              </a:rPr>
              <a:t>sl</a:t>
            </a:r>
            <a:r>
              <a:rPr kumimoji="0" sz="2400" b="0" i="0" u="none" strike="noStrike" kern="1200" cap="none" spc="-95" normalizeH="0" baseline="0" noProof="0" dirty="0">
                <a:ln>
                  <a:noFill/>
                </a:ln>
                <a:solidFill>
                  <a:srgbClr val="252525"/>
                </a:solidFill>
                <a:effectLst/>
                <a:uLnTx/>
                <a:uFillTx/>
                <a:latin typeface="Aptos" panose="02110004020202020204"/>
                <a:cs typeface="Trebuchet MS"/>
              </a:rPr>
              <a:t>o</a:t>
            </a:r>
            <a:r>
              <a:rPr kumimoji="0" sz="2400" b="0" i="0" u="none" strike="noStrike" kern="1200" cap="none" spc="-50" normalizeH="0" baseline="0" noProof="0" dirty="0">
                <a:ln>
                  <a:noFill/>
                </a:ln>
                <a:solidFill>
                  <a:srgbClr val="252525"/>
                </a:solidFill>
                <a:effectLst/>
                <a:uLnTx/>
                <a:uFillTx/>
                <a:latin typeface="Aptos" panose="02110004020202020204"/>
                <a:cs typeface="Trebuchet MS"/>
              </a:rPr>
              <a:t>w </a:t>
            </a:r>
            <a:r>
              <a:rPr kumimoji="0" sz="2400" b="0" i="0" u="none" strike="noStrike" kern="1200" cap="none" spc="-55" normalizeH="0" baseline="0" noProof="0" dirty="0">
                <a:ln>
                  <a:noFill/>
                </a:ln>
                <a:solidFill>
                  <a:srgbClr val="252525"/>
                </a:solidFill>
                <a:effectLst/>
                <a:uLnTx/>
                <a:uFillTx/>
                <a:latin typeface="Aptos" panose="02110004020202020204"/>
                <a:cs typeface="Trebuchet MS"/>
              </a:rPr>
              <a:t>m</a:t>
            </a:r>
            <a:r>
              <a:rPr kumimoji="0" sz="2400" b="0" i="0" u="none" strike="noStrike" kern="1200" cap="none" spc="-70" normalizeH="0" baseline="0" noProof="0" dirty="0">
                <a:ln>
                  <a:noFill/>
                </a:ln>
                <a:solidFill>
                  <a:srgbClr val="252525"/>
                </a:solidFill>
                <a:effectLst/>
                <a:uLnTx/>
                <a:uFillTx/>
                <a:latin typeface="Aptos" panose="02110004020202020204"/>
                <a:cs typeface="Trebuchet MS"/>
              </a:rPr>
              <a:t>o</a:t>
            </a:r>
            <a:r>
              <a:rPr kumimoji="0" sz="2400" b="0" i="0" u="none" strike="noStrike" kern="1200" cap="none" spc="-95" normalizeH="0" baseline="0" noProof="0" dirty="0">
                <a:ln>
                  <a:noFill/>
                </a:ln>
                <a:solidFill>
                  <a:srgbClr val="252525"/>
                </a:solidFill>
                <a:effectLst/>
                <a:uLnTx/>
                <a:uFillTx/>
                <a:latin typeface="Aptos" panose="02110004020202020204"/>
                <a:cs typeface="Trebuchet MS"/>
              </a:rPr>
              <a:t>vi</a:t>
            </a:r>
            <a:r>
              <a:rPr kumimoji="0" sz="2400" b="0" i="0" u="none" strike="noStrike" kern="1200" cap="none" spc="-130" normalizeH="0" baseline="0" noProof="0" dirty="0">
                <a:ln>
                  <a:noFill/>
                </a:ln>
                <a:solidFill>
                  <a:srgbClr val="252525"/>
                </a:solidFill>
                <a:effectLst/>
                <a:uLnTx/>
                <a:uFillTx/>
                <a:latin typeface="Aptos" panose="02110004020202020204"/>
                <a:cs typeface="Trebuchet MS"/>
              </a:rPr>
              <a:t>n</a:t>
            </a:r>
            <a:r>
              <a:rPr kumimoji="0" sz="2400" b="0" i="0" u="none" strike="noStrike" kern="1200" cap="none" spc="-110" normalizeH="0" baseline="0" noProof="0" dirty="0">
                <a:ln>
                  <a:noFill/>
                </a:ln>
                <a:solidFill>
                  <a:srgbClr val="252525"/>
                </a:solidFill>
                <a:effectLst/>
                <a:uLnTx/>
                <a:uFillTx/>
                <a:latin typeface="Aptos" panose="02110004020202020204"/>
                <a:cs typeface="Trebuchet MS"/>
              </a:rPr>
              <a:t>g  </a:t>
            </a:r>
            <a:r>
              <a:rPr kumimoji="0" sz="2400" b="0" i="0" u="none" strike="noStrike" kern="1200" cap="none" spc="-105" normalizeH="0" baseline="0" noProof="0" dirty="0">
                <a:ln>
                  <a:noFill/>
                </a:ln>
                <a:solidFill>
                  <a:srgbClr val="252525"/>
                </a:solidFill>
                <a:effectLst/>
                <a:uLnTx/>
                <a:uFillTx/>
                <a:latin typeface="Aptos" panose="02110004020202020204"/>
                <a:cs typeface="Trebuchet MS"/>
              </a:rPr>
              <a:t>water</a:t>
            </a:r>
            <a:endParaRPr kumimoji="0" sz="2400" b="0" i="0" u="none" strike="noStrike" kern="1200" cap="none" spc="0" normalizeH="0" baseline="0" noProof="0" dirty="0">
              <a:ln>
                <a:noFill/>
              </a:ln>
              <a:solidFill>
                <a:prstClr val="black"/>
              </a:solidFill>
              <a:effectLst/>
              <a:uLnTx/>
              <a:uFillTx/>
              <a:latin typeface="Aptos" panose="02110004020202020204"/>
              <a:cs typeface="Trebuchet MS"/>
            </a:endParaRPr>
          </a:p>
          <a:p>
            <a:pPr marL="469900" marR="0" lvl="1" indent="-229235" algn="l" defTabSz="914400" rtl="0" eaLnBrk="1" fontAlgn="auto" latinLnBrk="0" hangingPunct="1">
              <a:lnSpc>
                <a:spcPct val="100000"/>
              </a:lnSpc>
              <a:spcBef>
                <a:spcPts val="994"/>
              </a:spcBef>
              <a:spcAft>
                <a:spcPts val="0"/>
              </a:spcAft>
              <a:buClr>
                <a:srgbClr val="135B7B"/>
              </a:buClr>
              <a:buSzTx/>
              <a:buFont typeface="Arial MT"/>
              <a:buChar char="•"/>
              <a:tabLst>
                <a:tab pos="469900" algn="l"/>
                <a:tab pos="470534" algn="l"/>
              </a:tabLst>
              <a:defRPr/>
            </a:pPr>
            <a:r>
              <a:rPr kumimoji="0" sz="2400" b="0" i="0" u="none" strike="noStrike" kern="1200" cap="none" spc="-105" normalizeH="0" baseline="0" noProof="0" dirty="0">
                <a:ln>
                  <a:noFill/>
                </a:ln>
                <a:solidFill>
                  <a:srgbClr val="252525"/>
                </a:solidFill>
                <a:effectLst/>
                <a:uLnTx/>
                <a:uFillTx/>
                <a:latin typeface="Aptos" panose="02110004020202020204"/>
                <a:cs typeface="Trebuchet MS"/>
              </a:rPr>
              <a:t>Sui</a:t>
            </a:r>
            <a:r>
              <a:rPr kumimoji="0" sz="2400" b="0" i="0" u="none" strike="noStrike" kern="1200" cap="none" spc="-90" normalizeH="0" baseline="0" noProof="0" dirty="0">
                <a:ln>
                  <a:noFill/>
                </a:ln>
                <a:solidFill>
                  <a:srgbClr val="252525"/>
                </a:solidFill>
                <a:effectLst/>
                <a:uLnTx/>
                <a:uFillTx/>
                <a:latin typeface="Aptos" panose="02110004020202020204"/>
                <a:cs typeface="Trebuchet MS"/>
              </a:rPr>
              <a:t>t</a:t>
            </a:r>
            <a:r>
              <a:rPr kumimoji="0" sz="2400" b="0" i="0" u="none" strike="noStrike" kern="1200" cap="none" spc="-185" normalizeH="0" baseline="0" noProof="0" dirty="0">
                <a:ln>
                  <a:noFill/>
                </a:ln>
                <a:solidFill>
                  <a:srgbClr val="252525"/>
                </a:solidFill>
                <a:effectLst/>
                <a:uLnTx/>
                <a:uFillTx/>
                <a:latin typeface="Aptos" panose="02110004020202020204"/>
                <a:cs typeface="Trebuchet MS"/>
              </a:rPr>
              <a:t>ab</a:t>
            </a:r>
            <a:r>
              <a:rPr kumimoji="0" sz="2400" b="0" i="0" u="none" strike="noStrike" kern="1200" cap="none" spc="-95" normalizeH="0" baseline="0" noProof="0" dirty="0">
                <a:ln>
                  <a:noFill/>
                </a:ln>
                <a:solidFill>
                  <a:srgbClr val="252525"/>
                </a:solidFill>
                <a:effectLst/>
                <a:uLnTx/>
                <a:uFillTx/>
                <a:latin typeface="Aptos" panose="02110004020202020204"/>
                <a:cs typeface="Trebuchet MS"/>
              </a:rPr>
              <a:t>l</a:t>
            </a:r>
            <a:r>
              <a:rPr kumimoji="0" sz="2400" b="0" i="0" u="none" strike="noStrike" kern="1200" cap="none" spc="-135" normalizeH="0" baseline="0" noProof="0" dirty="0">
                <a:ln>
                  <a:noFill/>
                </a:ln>
                <a:solidFill>
                  <a:srgbClr val="252525"/>
                </a:solidFill>
                <a:effectLst/>
                <a:uLnTx/>
                <a:uFillTx/>
                <a:latin typeface="Aptos" panose="02110004020202020204"/>
                <a:cs typeface="Trebuchet MS"/>
              </a:rPr>
              <a:t>e</a:t>
            </a:r>
            <a:r>
              <a:rPr kumimoji="0" sz="2400" b="0" i="0" u="none" strike="noStrike" kern="1200" cap="none" spc="-90" normalizeH="0" baseline="0" noProof="0" dirty="0">
                <a:ln>
                  <a:noFill/>
                </a:ln>
                <a:solidFill>
                  <a:srgbClr val="252525"/>
                </a:solidFill>
                <a:effectLst/>
                <a:uLnTx/>
                <a:uFillTx/>
                <a:latin typeface="Aptos" panose="02110004020202020204"/>
                <a:cs typeface="Trebuchet MS"/>
              </a:rPr>
              <a:t> </a:t>
            </a:r>
            <a:r>
              <a:rPr kumimoji="0" sz="2400" b="0" i="0" u="none" strike="noStrike" kern="1200" cap="none" spc="-260" normalizeH="0" baseline="0" noProof="0" dirty="0">
                <a:ln>
                  <a:noFill/>
                </a:ln>
                <a:solidFill>
                  <a:srgbClr val="252525"/>
                </a:solidFill>
                <a:effectLst/>
                <a:uLnTx/>
                <a:uFillTx/>
                <a:latin typeface="Aptos" panose="02110004020202020204"/>
                <a:cs typeface="Trebuchet MS"/>
              </a:rPr>
              <a:t>f</a:t>
            </a:r>
            <a:r>
              <a:rPr kumimoji="0" sz="2400" b="0" i="0" u="none" strike="noStrike" kern="1200" cap="none" spc="-10" normalizeH="0" baseline="0" noProof="0" dirty="0">
                <a:ln>
                  <a:noFill/>
                </a:ln>
                <a:solidFill>
                  <a:srgbClr val="252525"/>
                </a:solidFill>
                <a:effectLst/>
                <a:uLnTx/>
                <a:uFillTx/>
                <a:latin typeface="Aptos" panose="02110004020202020204"/>
                <a:cs typeface="Trebuchet MS"/>
              </a:rPr>
              <a:t>ood</a:t>
            </a:r>
            <a:r>
              <a:rPr kumimoji="0" sz="2400" b="0" i="0" u="none" strike="noStrike" kern="1200" cap="none" spc="-70" normalizeH="0" baseline="0" noProof="0" dirty="0">
                <a:ln>
                  <a:noFill/>
                </a:ln>
                <a:solidFill>
                  <a:srgbClr val="252525"/>
                </a:solidFill>
                <a:effectLst/>
                <a:uLnTx/>
                <a:uFillTx/>
                <a:latin typeface="Aptos" panose="02110004020202020204"/>
                <a:cs typeface="Trebuchet MS"/>
              </a:rPr>
              <a:t> </a:t>
            </a:r>
            <a:r>
              <a:rPr kumimoji="0" sz="2400" b="0" i="0" u="none" strike="noStrike" kern="1200" cap="none" spc="-25" normalizeH="0" baseline="0" noProof="0" dirty="0">
                <a:ln>
                  <a:noFill/>
                </a:ln>
                <a:solidFill>
                  <a:srgbClr val="252525"/>
                </a:solidFill>
                <a:effectLst/>
                <a:uLnTx/>
                <a:uFillTx/>
                <a:latin typeface="Aptos" panose="02110004020202020204"/>
                <a:cs typeface="Trebuchet MS"/>
              </a:rPr>
              <a:t>sou</a:t>
            </a:r>
            <a:r>
              <a:rPr kumimoji="0" sz="2400" b="0" i="0" u="none" strike="noStrike" kern="1200" cap="none" spc="-70" normalizeH="0" baseline="0" noProof="0" dirty="0">
                <a:ln>
                  <a:noFill/>
                </a:ln>
                <a:solidFill>
                  <a:srgbClr val="252525"/>
                </a:solidFill>
                <a:effectLst/>
                <a:uLnTx/>
                <a:uFillTx/>
                <a:latin typeface="Aptos" panose="02110004020202020204"/>
                <a:cs typeface="Trebuchet MS"/>
              </a:rPr>
              <a:t>r</a:t>
            </a:r>
            <a:r>
              <a:rPr kumimoji="0" sz="2400" b="0" i="0" u="none" strike="noStrike" kern="1200" cap="none" spc="-125" normalizeH="0" baseline="0" noProof="0" dirty="0">
                <a:ln>
                  <a:noFill/>
                </a:ln>
                <a:solidFill>
                  <a:srgbClr val="252525"/>
                </a:solidFill>
                <a:effectLst/>
                <a:uLnTx/>
                <a:uFillTx/>
                <a:latin typeface="Aptos" panose="02110004020202020204"/>
                <a:cs typeface="Trebuchet MS"/>
              </a:rPr>
              <a:t>ce</a:t>
            </a:r>
            <a:r>
              <a:rPr kumimoji="0" sz="2400" b="0" i="0" u="none" strike="noStrike" kern="1200" cap="none" spc="-65" normalizeH="0" baseline="0" noProof="0" dirty="0">
                <a:ln>
                  <a:noFill/>
                </a:ln>
                <a:solidFill>
                  <a:srgbClr val="252525"/>
                </a:solidFill>
                <a:effectLst/>
                <a:uLnTx/>
                <a:uFillTx/>
                <a:latin typeface="Aptos" panose="02110004020202020204"/>
                <a:cs typeface="Trebuchet MS"/>
              </a:rPr>
              <a:t> </a:t>
            </a:r>
            <a:r>
              <a:rPr kumimoji="0" sz="2400" b="0" i="0" u="none" strike="noStrike" kern="1200" cap="none" spc="-260" normalizeH="0" baseline="0" noProof="0" dirty="0">
                <a:ln>
                  <a:noFill/>
                </a:ln>
                <a:solidFill>
                  <a:srgbClr val="252525"/>
                </a:solidFill>
                <a:effectLst/>
                <a:uLnTx/>
                <a:uFillTx/>
                <a:latin typeface="Aptos" panose="02110004020202020204"/>
                <a:cs typeface="Trebuchet MS"/>
              </a:rPr>
              <a:t>f</a:t>
            </a:r>
            <a:r>
              <a:rPr kumimoji="0" sz="2400" b="0" i="0" u="none" strike="noStrike" kern="1200" cap="none" spc="20" normalizeH="0" baseline="0" noProof="0" dirty="0">
                <a:ln>
                  <a:noFill/>
                </a:ln>
                <a:solidFill>
                  <a:srgbClr val="252525"/>
                </a:solidFill>
                <a:effectLst/>
                <a:uLnTx/>
                <a:uFillTx/>
                <a:latin typeface="Aptos" panose="02110004020202020204"/>
                <a:cs typeface="Trebuchet MS"/>
              </a:rPr>
              <a:t>or</a:t>
            </a:r>
            <a:r>
              <a:rPr kumimoji="0" sz="2400" b="0" i="0" u="none" strike="noStrike" kern="1200" cap="none" spc="-55" normalizeH="0" baseline="0" noProof="0" dirty="0">
                <a:ln>
                  <a:noFill/>
                </a:ln>
                <a:solidFill>
                  <a:srgbClr val="252525"/>
                </a:solidFill>
                <a:effectLst/>
                <a:uLnTx/>
                <a:uFillTx/>
                <a:latin typeface="Aptos" panose="02110004020202020204"/>
                <a:cs typeface="Trebuchet MS"/>
              </a:rPr>
              <a:t> </a:t>
            </a:r>
            <a:r>
              <a:rPr kumimoji="0" sz="2400" b="0" i="0" u="none" strike="noStrike" kern="1200" cap="none" spc="-120" normalizeH="0" baseline="0" noProof="0" dirty="0">
                <a:ln>
                  <a:noFill/>
                </a:ln>
                <a:solidFill>
                  <a:srgbClr val="252525"/>
                </a:solidFill>
                <a:effectLst/>
                <a:uLnTx/>
                <a:uFillTx/>
                <a:latin typeface="Aptos" panose="02110004020202020204"/>
                <a:cs typeface="Trebuchet MS"/>
              </a:rPr>
              <a:t>la</a:t>
            </a:r>
            <a:r>
              <a:rPr kumimoji="0" sz="2400" b="0" i="0" u="none" strike="noStrike" kern="1200" cap="none" spc="-55" normalizeH="0" baseline="0" noProof="0" dirty="0">
                <a:ln>
                  <a:noFill/>
                </a:ln>
                <a:solidFill>
                  <a:srgbClr val="252525"/>
                </a:solidFill>
                <a:effectLst/>
                <a:uLnTx/>
                <a:uFillTx/>
                <a:latin typeface="Aptos" panose="02110004020202020204"/>
                <a:cs typeface="Trebuchet MS"/>
              </a:rPr>
              <a:t>r</a:t>
            </a:r>
            <a:r>
              <a:rPr kumimoji="0" sz="2400" b="0" i="0" u="none" strike="noStrike" kern="1200" cap="none" spc="-145" normalizeH="0" baseline="0" noProof="0" dirty="0">
                <a:ln>
                  <a:noFill/>
                </a:ln>
                <a:solidFill>
                  <a:srgbClr val="252525"/>
                </a:solidFill>
                <a:effectLst/>
                <a:uLnTx/>
                <a:uFillTx/>
                <a:latin typeface="Aptos" panose="02110004020202020204"/>
                <a:cs typeface="Trebuchet MS"/>
              </a:rPr>
              <a:t>vae</a:t>
            </a:r>
            <a:endParaRPr kumimoji="0" sz="2400" b="0" i="0" u="none" strike="noStrike" kern="1200" cap="none" spc="0" normalizeH="0" baseline="0" noProof="0" dirty="0">
              <a:ln>
                <a:noFill/>
              </a:ln>
              <a:solidFill>
                <a:prstClr val="black"/>
              </a:solidFill>
              <a:effectLst/>
              <a:uLnTx/>
              <a:uFillTx/>
              <a:latin typeface="Aptos" panose="02110004020202020204"/>
              <a:cs typeface="Trebuchet MS"/>
            </a:endParaRPr>
          </a:p>
          <a:p>
            <a:pPr marL="698500" marR="0" lvl="2" indent="-229235" algn="l" defTabSz="914400" rtl="0" eaLnBrk="1" fontAlgn="auto" latinLnBrk="0" hangingPunct="1">
              <a:lnSpc>
                <a:spcPct val="100000"/>
              </a:lnSpc>
              <a:spcBef>
                <a:spcPts val="1025"/>
              </a:spcBef>
              <a:spcAft>
                <a:spcPts val="0"/>
              </a:spcAft>
              <a:buClr>
                <a:srgbClr val="135B7B"/>
              </a:buClr>
              <a:buSzTx/>
              <a:buFont typeface="Arial MT"/>
              <a:buChar char="•"/>
              <a:tabLst>
                <a:tab pos="698500" algn="l"/>
                <a:tab pos="699135" algn="l"/>
              </a:tabLst>
              <a:defRPr/>
            </a:pPr>
            <a:r>
              <a:rPr kumimoji="0" b="0" i="0" u="none" strike="noStrike" kern="1200" cap="none" spc="-70" normalizeH="0" baseline="0" noProof="0" dirty="0">
                <a:ln>
                  <a:noFill/>
                </a:ln>
                <a:solidFill>
                  <a:srgbClr val="252525"/>
                </a:solidFill>
                <a:effectLst/>
                <a:uLnTx/>
                <a:uFillTx/>
                <a:latin typeface="Aptos" panose="02110004020202020204"/>
                <a:cs typeface="Trebuchet MS"/>
              </a:rPr>
              <a:t>Microbial</a:t>
            </a:r>
            <a:r>
              <a:rPr kumimoji="0" b="0" i="0" u="none" strike="noStrike" kern="1200" cap="none" spc="-25" normalizeH="0" baseline="0" noProof="0" dirty="0">
                <a:ln>
                  <a:noFill/>
                </a:ln>
                <a:solidFill>
                  <a:srgbClr val="252525"/>
                </a:solidFill>
                <a:effectLst/>
                <a:uLnTx/>
                <a:uFillTx/>
                <a:latin typeface="Aptos" panose="02110004020202020204"/>
                <a:cs typeface="Trebuchet MS"/>
              </a:rPr>
              <a:t> </a:t>
            </a:r>
            <a:r>
              <a:rPr kumimoji="0" b="0" i="0" u="none" strike="noStrike" kern="1200" cap="none" spc="-65" normalizeH="0" baseline="0" noProof="0" dirty="0">
                <a:ln>
                  <a:noFill/>
                </a:ln>
                <a:solidFill>
                  <a:srgbClr val="252525"/>
                </a:solidFill>
                <a:effectLst/>
                <a:uLnTx/>
                <a:uFillTx/>
                <a:latin typeface="Aptos" panose="02110004020202020204"/>
                <a:cs typeface="Trebuchet MS"/>
              </a:rPr>
              <a:t>growth</a:t>
            </a:r>
            <a:r>
              <a:rPr kumimoji="0" b="0" i="0" u="none" strike="noStrike" kern="1200" cap="none" spc="-15" normalizeH="0" baseline="0" noProof="0" dirty="0">
                <a:ln>
                  <a:noFill/>
                </a:ln>
                <a:solidFill>
                  <a:srgbClr val="252525"/>
                </a:solidFill>
                <a:effectLst/>
                <a:uLnTx/>
                <a:uFillTx/>
                <a:latin typeface="Aptos" panose="02110004020202020204"/>
                <a:cs typeface="Trebuchet MS"/>
              </a:rPr>
              <a:t> </a:t>
            </a:r>
            <a:r>
              <a:rPr kumimoji="0" b="0" i="0" u="none" strike="noStrike" kern="1200" cap="none" spc="10" normalizeH="0" baseline="0" noProof="0" dirty="0">
                <a:ln>
                  <a:noFill/>
                </a:ln>
                <a:solidFill>
                  <a:srgbClr val="252525"/>
                </a:solidFill>
                <a:effectLst/>
                <a:uLnTx/>
                <a:uFillTx/>
                <a:latin typeface="Aptos" panose="02110004020202020204"/>
                <a:cs typeface="Trebuchet MS"/>
              </a:rPr>
              <a:t>or</a:t>
            </a:r>
            <a:r>
              <a:rPr kumimoji="0" b="0" i="0" u="none" strike="noStrike" kern="1200" cap="none" spc="-25" normalizeH="0" baseline="0" noProof="0" dirty="0">
                <a:ln>
                  <a:noFill/>
                </a:ln>
                <a:solidFill>
                  <a:srgbClr val="252525"/>
                </a:solidFill>
                <a:effectLst/>
                <a:uLnTx/>
                <a:uFillTx/>
                <a:latin typeface="Aptos" panose="02110004020202020204"/>
                <a:cs typeface="Trebuchet MS"/>
              </a:rPr>
              <a:t> </a:t>
            </a:r>
            <a:r>
              <a:rPr kumimoji="0" b="0" i="0" u="none" strike="noStrike" kern="1200" cap="none" spc="-80" normalizeH="0" baseline="0" noProof="0" dirty="0">
                <a:ln>
                  <a:noFill/>
                </a:ln>
                <a:solidFill>
                  <a:srgbClr val="252525"/>
                </a:solidFill>
                <a:effectLst/>
                <a:uLnTx/>
                <a:uFillTx/>
                <a:latin typeface="Aptos" panose="02110004020202020204"/>
                <a:cs typeface="Trebuchet MS"/>
              </a:rPr>
              <a:t>organic</a:t>
            </a:r>
            <a:r>
              <a:rPr kumimoji="0" b="0" i="0" u="none" strike="noStrike" kern="1200" cap="none" spc="-15" normalizeH="0" baseline="0" noProof="0" dirty="0">
                <a:ln>
                  <a:noFill/>
                </a:ln>
                <a:solidFill>
                  <a:srgbClr val="252525"/>
                </a:solidFill>
                <a:effectLst/>
                <a:uLnTx/>
                <a:uFillTx/>
                <a:latin typeface="Aptos" panose="02110004020202020204"/>
                <a:cs typeface="Trebuchet MS"/>
              </a:rPr>
              <a:t> </a:t>
            </a:r>
            <a:r>
              <a:rPr kumimoji="0" b="0" i="0" u="none" strike="noStrike" kern="1200" cap="none" spc="-95" normalizeH="0" baseline="0" noProof="0" dirty="0">
                <a:ln>
                  <a:noFill/>
                </a:ln>
                <a:solidFill>
                  <a:srgbClr val="252525"/>
                </a:solidFill>
                <a:effectLst/>
                <a:uLnTx/>
                <a:uFillTx/>
                <a:latin typeface="Aptos" panose="02110004020202020204"/>
                <a:cs typeface="Trebuchet MS"/>
              </a:rPr>
              <a:t>matter</a:t>
            </a:r>
            <a:endParaRPr kumimoji="0" b="0" i="0" u="none" strike="noStrike" kern="1200" cap="none" spc="0" normalizeH="0" baseline="0" noProof="0" dirty="0">
              <a:ln>
                <a:noFill/>
              </a:ln>
              <a:solidFill>
                <a:prstClr val="black"/>
              </a:solidFill>
              <a:effectLst/>
              <a:uLnTx/>
              <a:uFillTx/>
              <a:latin typeface="Aptos" panose="02110004020202020204"/>
              <a:cs typeface="Trebuchet MS"/>
            </a:endParaRPr>
          </a:p>
          <a:p>
            <a:pPr marL="469900" marR="0" lvl="1" indent="-229235" algn="l" defTabSz="914400" rtl="0" eaLnBrk="1" fontAlgn="auto" latinLnBrk="0" hangingPunct="1">
              <a:lnSpc>
                <a:spcPct val="100000"/>
              </a:lnSpc>
              <a:spcBef>
                <a:spcPts val="985"/>
              </a:spcBef>
              <a:spcAft>
                <a:spcPts val="0"/>
              </a:spcAft>
              <a:buClr>
                <a:srgbClr val="135B7B"/>
              </a:buClr>
              <a:buSzTx/>
              <a:buFont typeface="Arial MT"/>
              <a:buChar char="•"/>
              <a:tabLst>
                <a:tab pos="469900" algn="l"/>
                <a:tab pos="470534" algn="l"/>
              </a:tabLst>
              <a:defRPr/>
            </a:pPr>
            <a:r>
              <a:rPr kumimoji="0" sz="2400" b="0" i="0" u="none" strike="noStrike" kern="1200" cap="none" spc="-50" normalizeH="0" baseline="0" noProof="0" dirty="0">
                <a:ln>
                  <a:noFill/>
                </a:ln>
                <a:solidFill>
                  <a:srgbClr val="252525"/>
                </a:solidFill>
                <a:effectLst/>
                <a:uLnTx/>
                <a:uFillTx/>
                <a:latin typeface="Aptos" panose="02110004020202020204"/>
                <a:cs typeface="Trebuchet MS"/>
              </a:rPr>
              <a:t>P</a:t>
            </a:r>
            <a:r>
              <a:rPr kumimoji="0" sz="2400" b="0" i="0" u="none" strike="noStrike" kern="1200" cap="none" spc="-90" normalizeH="0" baseline="0" noProof="0" dirty="0">
                <a:ln>
                  <a:noFill/>
                </a:ln>
                <a:solidFill>
                  <a:srgbClr val="252525"/>
                </a:solidFill>
                <a:effectLst/>
                <a:uLnTx/>
                <a:uFillTx/>
                <a:latin typeface="Aptos" panose="02110004020202020204"/>
                <a:cs typeface="Trebuchet MS"/>
              </a:rPr>
              <a:t>r</a:t>
            </a:r>
            <a:r>
              <a:rPr kumimoji="0" sz="2400" b="0" i="0" u="none" strike="noStrike" kern="1200" cap="none" spc="-100" normalizeH="0" baseline="0" noProof="0" dirty="0">
                <a:ln>
                  <a:noFill/>
                </a:ln>
                <a:solidFill>
                  <a:srgbClr val="252525"/>
                </a:solidFill>
                <a:effectLst/>
                <a:uLnTx/>
                <a:uFillTx/>
                <a:latin typeface="Aptos" panose="02110004020202020204"/>
                <a:cs typeface="Trebuchet MS"/>
              </a:rPr>
              <a:t>otected</a:t>
            </a:r>
            <a:r>
              <a:rPr kumimoji="0" sz="2400" b="0" i="0" u="none" strike="noStrike" kern="1200" cap="none" spc="-60" normalizeH="0" baseline="0" noProof="0" dirty="0">
                <a:ln>
                  <a:noFill/>
                </a:ln>
                <a:solidFill>
                  <a:srgbClr val="252525"/>
                </a:solidFill>
                <a:effectLst/>
                <a:uLnTx/>
                <a:uFillTx/>
                <a:latin typeface="Aptos" panose="02110004020202020204"/>
                <a:cs typeface="Trebuchet MS"/>
              </a:rPr>
              <a:t> </a:t>
            </a:r>
            <a:r>
              <a:rPr kumimoji="0" sz="2400" b="0" i="0" u="none" strike="noStrike" kern="1200" cap="none" spc="-110" normalizeH="0" baseline="0" noProof="0" dirty="0">
                <a:ln>
                  <a:noFill/>
                </a:ln>
                <a:solidFill>
                  <a:srgbClr val="252525"/>
                </a:solidFill>
                <a:effectLst/>
                <a:uLnTx/>
                <a:uFillTx/>
                <a:latin typeface="Aptos" panose="02110004020202020204"/>
                <a:cs typeface="Trebuchet MS"/>
              </a:rPr>
              <a:t>f</a:t>
            </a:r>
            <a:r>
              <a:rPr kumimoji="0" sz="2400" b="0" i="0" u="none" strike="noStrike" kern="1200" cap="none" spc="-165" normalizeH="0" baseline="0" noProof="0" dirty="0">
                <a:ln>
                  <a:noFill/>
                </a:ln>
                <a:solidFill>
                  <a:srgbClr val="252525"/>
                </a:solidFill>
                <a:effectLst/>
                <a:uLnTx/>
                <a:uFillTx/>
                <a:latin typeface="Aptos" panose="02110004020202020204"/>
                <a:cs typeface="Trebuchet MS"/>
              </a:rPr>
              <a:t>r</a:t>
            </a:r>
            <a:r>
              <a:rPr kumimoji="0" sz="2400" b="0" i="0" u="none" strike="noStrike" kern="1200" cap="none" spc="-45" normalizeH="0" baseline="0" noProof="0" dirty="0">
                <a:ln>
                  <a:noFill/>
                </a:ln>
                <a:solidFill>
                  <a:srgbClr val="252525"/>
                </a:solidFill>
                <a:effectLst/>
                <a:uLnTx/>
                <a:uFillTx/>
                <a:latin typeface="Aptos" panose="02110004020202020204"/>
                <a:cs typeface="Trebuchet MS"/>
              </a:rPr>
              <a:t>om</a:t>
            </a:r>
            <a:r>
              <a:rPr kumimoji="0" sz="2400" b="0" i="0" u="none" strike="noStrike" kern="1200" cap="none" spc="-85" normalizeH="0" baseline="0" noProof="0" dirty="0">
                <a:ln>
                  <a:noFill/>
                </a:ln>
                <a:solidFill>
                  <a:srgbClr val="252525"/>
                </a:solidFill>
                <a:effectLst/>
                <a:uLnTx/>
                <a:uFillTx/>
                <a:latin typeface="Aptos" panose="02110004020202020204"/>
                <a:cs typeface="Trebuchet MS"/>
              </a:rPr>
              <a:t> </a:t>
            </a:r>
            <a:r>
              <a:rPr kumimoji="0" sz="2400" b="0" i="0" u="none" strike="noStrike" kern="1200" cap="none" spc="-95" normalizeH="0" baseline="0" noProof="0" dirty="0">
                <a:ln>
                  <a:noFill/>
                </a:ln>
                <a:solidFill>
                  <a:srgbClr val="252525"/>
                </a:solidFill>
                <a:effectLst/>
                <a:uLnTx/>
                <a:uFillTx/>
                <a:latin typeface="Aptos" panose="02110004020202020204"/>
                <a:cs typeface="Trebuchet MS"/>
              </a:rPr>
              <a:t>wi</a:t>
            </a:r>
            <a:r>
              <a:rPr kumimoji="0" sz="2400" b="0" i="0" u="none" strike="noStrike" kern="1200" cap="none" spc="-90" normalizeH="0" baseline="0" noProof="0" dirty="0">
                <a:ln>
                  <a:noFill/>
                </a:ln>
                <a:solidFill>
                  <a:srgbClr val="252525"/>
                </a:solidFill>
                <a:effectLst/>
                <a:uLnTx/>
                <a:uFillTx/>
                <a:latin typeface="Aptos" panose="02110004020202020204"/>
                <a:cs typeface="Trebuchet MS"/>
              </a:rPr>
              <a:t>n</a:t>
            </a:r>
            <a:r>
              <a:rPr kumimoji="0" sz="2400" b="0" i="0" u="none" strike="noStrike" kern="1200" cap="none" spc="-95" normalizeH="0" baseline="0" noProof="0" dirty="0">
                <a:ln>
                  <a:noFill/>
                </a:ln>
                <a:solidFill>
                  <a:srgbClr val="252525"/>
                </a:solidFill>
                <a:effectLst/>
                <a:uLnTx/>
                <a:uFillTx/>
                <a:latin typeface="Aptos" panose="02110004020202020204"/>
                <a:cs typeface="Trebuchet MS"/>
              </a:rPr>
              <a:t>d</a:t>
            </a:r>
            <a:r>
              <a:rPr kumimoji="0" sz="2400" b="0" i="0" u="none" strike="noStrike" kern="1200" cap="none" spc="-65" normalizeH="0" baseline="0" noProof="0" dirty="0">
                <a:ln>
                  <a:noFill/>
                </a:ln>
                <a:solidFill>
                  <a:srgbClr val="252525"/>
                </a:solidFill>
                <a:effectLst/>
                <a:uLnTx/>
                <a:uFillTx/>
                <a:latin typeface="Aptos" panose="02110004020202020204"/>
                <a:cs typeface="Trebuchet MS"/>
              </a:rPr>
              <a:t> </a:t>
            </a:r>
            <a:r>
              <a:rPr kumimoji="0" sz="2400" b="0" i="0" u="none" strike="noStrike" kern="1200" cap="none" spc="-130" normalizeH="0" baseline="0" noProof="0" dirty="0">
                <a:ln>
                  <a:noFill/>
                </a:ln>
                <a:solidFill>
                  <a:srgbClr val="252525"/>
                </a:solidFill>
                <a:effectLst/>
                <a:uLnTx/>
                <a:uFillTx/>
                <a:latin typeface="Aptos" panose="02110004020202020204"/>
                <a:cs typeface="Trebuchet MS"/>
              </a:rPr>
              <a:t>and</a:t>
            </a:r>
            <a:r>
              <a:rPr kumimoji="0" sz="2400" b="0" i="0" u="none" strike="noStrike" kern="1200" cap="none" spc="-45" normalizeH="0" baseline="0" noProof="0" dirty="0">
                <a:ln>
                  <a:noFill/>
                </a:ln>
                <a:solidFill>
                  <a:srgbClr val="252525"/>
                </a:solidFill>
                <a:effectLst/>
                <a:uLnTx/>
                <a:uFillTx/>
                <a:latin typeface="Aptos" panose="02110004020202020204"/>
                <a:cs typeface="Trebuchet MS"/>
              </a:rPr>
              <a:t> </a:t>
            </a:r>
            <a:r>
              <a:rPr kumimoji="0" sz="2400" b="0" i="0" u="none" strike="noStrike" kern="1200" cap="none" spc="-150" normalizeH="0" baseline="0" noProof="0" dirty="0">
                <a:ln>
                  <a:noFill/>
                </a:ln>
                <a:solidFill>
                  <a:srgbClr val="252525"/>
                </a:solidFill>
                <a:effectLst/>
                <a:uLnTx/>
                <a:uFillTx/>
                <a:latin typeface="Aptos" panose="02110004020202020204"/>
                <a:cs typeface="Trebuchet MS"/>
              </a:rPr>
              <a:t>w</a:t>
            </a:r>
            <a:r>
              <a:rPr kumimoji="0" sz="2400" b="0" i="0" u="none" strike="noStrike" kern="1200" cap="none" spc="-190" normalizeH="0" baseline="0" noProof="0" dirty="0">
                <a:ln>
                  <a:noFill/>
                </a:ln>
                <a:solidFill>
                  <a:srgbClr val="252525"/>
                </a:solidFill>
                <a:effectLst/>
                <a:uLnTx/>
                <a:uFillTx/>
                <a:latin typeface="Aptos" panose="02110004020202020204"/>
                <a:cs typeface="Trebuchet MS"/>
              </a:rPr>
              <a:t>a</a:t>
            </a:r>
            <a:r>
              <a:rPr kumimoji="0" sz="2400" b="0" i="0" u="none" strike="noStrike" kern="1200" cap="none" spc="-145" normalizeH="0" baseline="0" noProof="0" dirty="0">
                <a:ln>
                  <a:noFill/>
                </a:ln>
                <a:solidFill>
                  <a:srgbClr val="252525"/>
                </a:solidFill>
                <a:effectLst/>
                <a:uLnTx/>
                <a:uFillTx/>
                <a:latin typeface="Aptos" panose="02110004020202020204"/>
                <a:cs typeface="Trebuchet MS"/>
              </a:rPr>
              <a:t>v</a:t>
            </a:r>
            <a:r>
              <a:rPr kumimoji="0" sz="2400" b="0" i="0" u="none" strike="noStrike" kern="1200" cap="none" spc="-85" normalizeH="0" baseline="0" noProof="0" dirty="0">
                <a:ln>
                  <a:noFill/>
                </a:ln>
                <a:solidFill>
                  <a:srgbClr val="252525"/>
                </a:solidFill>
                <a:effectLst/>
                <a:uLnTx/>
                <a:uFillTx/>
                <a:latin typeface="Aptos" panose="02110004020202020204"/>
                <a:cs typeface="Trebuchet MS"/>
              </a:rPr>
              <a:t>es</a:t>
            </a:r>
            <a:endParaRPr kumimoji="0" sz="2400" b="0" i="0" u="none" strike="noStrike" kern="1200" cap="none" spc="0" normalizeH="0" baseline="0" noProof="0" dirty="0">
              <a:ln>
                <a:noFill/>
              </a:ln>
              <a:solidFill>
                <a:prstClr val="black"/>
              </a:solidFill>
              <a:effectLst/>
              <a:uLnTx/>
              <a:uFillTx/>
              <a:latin typeface="Aptos" panose="02110004020202020204"/>
              <a:cs typeface="Trebuchet MS"/>
            </a:endParaRPr>
          </a:p>
        </p:txBody>
      </p:sp>
      <p:pic>
        <p:nvPicPr>
          <p:cNvPr id="5" name="object 5"/>
          <p:cNvPicPr/>
          <p:nvPr/>
        </p:nvPicPr>
        <p:blipFill>
          <a:blip r:embed="rId7" cstate="print"/>
          <a:stretch>
            <a:fillRect/>
          </a:stretch>
        </p:blipFill>
        <p:spPr>
          <a:xfrm>
            <a:off x="9193047" y="3778234"/>
            <a:ext cx="2127599" cy="21506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object 6"/>
          <p:cNvPicPr/>
          <p:nvPr/>
        </p:nvPicPr>
        <p:blipFill>
          <a:blip r:embed="rId8" cstate="print"/>
          <a:stretch>
            <a:fillRect/>
          </a:stretch>
        </p:blipFill>
        <p:spPr>
          <a:xfrm>
            <a:off x="7343649" y="1662213"/>
            <a:ext cx="3132124" cy="1903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object 7"/>
          <p:cNvPicPr/>
          <p:nvPr/>
        </p:nvPicPr>
        <p:blipFill>
          <a:blip r:embed="rId9" cstate="print"/>
          <a:stretch>
            <a:fillRect/>
          </a:stretch>
        </p:blipFill>
        <p:spPr>
          <a:xfrm>
            <a:off x="6294896" y="3778234"/>
            <a:ext cx="2664178" cy="21506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0" y="6680264"/>
            <a:ext cx="12192000" cy="248856"/>
            <a:chOff x="0" y="6609144"/>
            <a:chExt cx="12192000" cy="248856"/>
          </a:xfrm>
        </p:grpSpPr>
        <p:sp>
          <p:nvSpPr>
            <p:cNvPr id="10" name="Rectangle 9"/>
            <p:cNvSpPr/>
            <p:nvPr/>
          </p:nvSpPr>
          <p:spPr>
            <a:xfrm>
              <a:off x="0" y="6609144"/>
              <a:ext cx="7667625" cy="248856"/>
            </a:xfrm>
            <a:prstGeom prst="rect">
              <a:avLst/>
            </a:prstGeom>
            <a:solidFill>
              <a:srgbClr val="135B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7667625" y="6609144"/>
              <a:ext cx="4524375" cy="24885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2" name="Subtitle 2">
            <a:extLst>
              <a:ext uri="{FF2B5EF4-FFF2-40B4-BE49-F238E27FC236}">
                <a16:creationId xmlns:a16="http://schemas.microsoft.com/office/drawing/2014/main" id="{8D60A393-4121-5EB1-CD62-CE4A8D5D5A90}"/>
              </a:ext>
            </a:extLst>
          </p:cNvPr>
          <p:cNvSpPr txBox="1">
            <a:spLocks/>
          </p:cNvSpPr>
          <p:nvPr/>
        </p:nvSpPr>
        <p:spPr>
          <a:xfrm>
            <a:off x="11026015" y="662431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29</a:t>
            </a:r>
            <a:endParaRPr lang="en-IN" sz="22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256B2C21-A230-48C0-8DF1-C46611373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3847E18C-932D-4C95-AABA-FEC7C9499A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ectangle 2062">
            <a:extLst>
              <a:ext uri="{FF2B5EF4-FFF2-40B4-BE49-F238E27FC236}">
                <a16:creationId xmlns:a16="http://schemas.microsoft.com/office/drawing/2014/main" id="{3150CB11-0C61-439E-910F-5787759E7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5" name="Freeform: Shape 2064">
            <a:extLst>
              <a:ext uri="{FF2B5EF4-FFF2-40B4-BE49-F238E27FC236}">
                <a16:creationId xmlns:a16="http://schemas.microsoft.com/office/drawing/2014/main" id="{43F8A58B-5155-44CE-A5FF-7647B47D0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67" name="Rectangle 2066">
            <a:extLst>
              <a:ext uri="{FF2B5EF4-FFF2-40B4-BE49-F238E27FC236}">
                <a16:creationId xmlns:a16="http://schemas.microsoft.com/office/drawing/2014/main" id="{443F2ACA-E6D6-4028-82DD-F03C262D5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6478" y="1683756"/>
            <a:ext cx="3115265" cy="2396359"/>
          </a:xfrm>
        </p:spPr>
        <p:txBody>
          <a:bodyPr anchor="b">
            <a:normAutofit fontScale="90000"/>
          </a:bodyPr>
          <a:lstStyle/>
          <a:p>
            <a:pPr algn="l"/>
            <a:r>
              <a:rPr lang="en-US" sz="3700" b="1" dirty="0">
                <a:solidFill>
                  <a:srgbClr val="FFFFFF"/>
                </a:solidFill>
                <a:latin typeface="Aptos" panose="02110004020202020204"/>
              </a:rPr>
              <a:t/>
            </a:r>
            <a:br>
              <a:rPr lang="en-US" sz="3700" b="1" dirty="0">
                <a:solidFill>
                  <a:srgbClr val="FFFFFF"/>
                </a:solidFill>
                <a:latin typeface="Aptos" panose="02110004020202020204"/>
              </a:rPr>
            </a:br>
            <a:r>
              <a:rPr lang="en-US" sz="3700" b="1" dirty="0">
                <a:solidFill>
                  <a:srgbClr val="FFFFFF"/>
                </a:solidFill>
                <a:latin typeface="Aptos" panose="02110004020202020204"/>
              </a:rPr>
              <a:t>Where to look for </a:t>
            </a:r>
            <a:r>
              <a:rPr lang="en-US" sz="3700" b="1" i="1" dirty="0">
                <a:solidFill>
                  <a:srgbClr val="FFFFFF"/>
                </a:solidFill>
                <a:latin typeface="Aptos" panose="02110004020202020204"/>
              </a:rPr>
              <a:t>Aedes</a:t>
            </a:r>
            <a:r>
              <a:rPr lang="en-US" sz="3700" b="1" dirty="0">
                <a:solidFill>
                  <a:srgbClr val="FFFFFF"/>
                </a:solidFill>
                <a:latin typeface="Aptos" panose="02110004020202020204"/>
              </a:rPr>
              <a:t> Mosquitoes</a:t>
            </a:r>
            <a:br>
              <a:rPr lang="en-US" sz="3700" b="1" dirty="0">
                <a:solidFill>
                  <a:srgbClr val="FFFFFF"/>
                </a:solidFill>
                <a:latin typeface="Aptos" panose="02110004020202020204"/>
              </a:rPr>
            </a:br>
            <a:endParaRPr lang="en-US" sz="3700" b="1" dirty="0">
              <a:solidFill>
                <a:srgbClr val="FFFFFF"/>
              </a:solidFill>
              <a:latin typeface="Aptos" panose="02110004020202020204"/>
            </a:endParaRPr>
          </a:p>
        </p:txBody>
      </p:sp>
      <p:sp>
        <p:nvSpPr>
          <p:cNvPr id="2071" name="Content Placeholder 2"/>
          <p:cNvSpPr>
            <a:spLocks/>
          </p:cNvSpPr>
          <p:nvPr/>
        </p:nvSpPr>
        <p:spPr>
          <a:xfrm>
            <a:off x="3968878" y="1292885"/>
            <a:ext cx="4037838" cy="4957010"/>
          </a:xfrm>
          <a:prstGeom prst="rect">
            <a:avLst/>
          </a:prstGeom>
        </p:spPr>
        <p:txBody>
          <a:bodyPr>
            <a:normAutofit/>
          </a:bodyPr>
          <a:lstStyle/>
          <a:p>
            <a:pPr defTabSz="576072">
              <a:lnSpc>
                <a:spcPct val="90000"/>
              </a:lnSpc>
              <a:spcAft>
                <a:spcPts val="600"/>
              </a:spcAft>
            </a:pPr>
            <a:r>
              <a:rPr lang="en-US" sz="2400" b="1" kern="1200" dirty="0">
                <a:solidFill>
                  <a:schemeClr val="tx1"/>
                </a:solidFill>
                <a:latin typeface="+mn-lt"/>
                <a:ea typeface="+mn-ea"/>
                <a:cs typeface="+mn-cs"/>
              </a:rPr>
              <a:t>Small bodies of water</a:t>
            </a:r>
          </a:p>
          <a:p>
            <a:pPr marL="288036" lvl="1" defTabSz="576072">
              <a:lnSpc>
                <a:spcPct val="90000"/>
              </a:lnSpc>
              <a:spcAft>
                <a:spcPts val="600"/>
              </a:spcAft>
            </a:pPr>
            <a:r>
              <a:rPr lang="en-US" sz="2400" kern="1200" dirty="0">
                <a:solidFill>
                  <a:schemeClr val="tx1"/>
                </a:solidFill>
                <a:latin typeface="+mn-lt"/>
                <a:ea typeface="+mn-ea"/>
                <a:cs typeface="+mn-cs"/>
              </a:rPr>
              <a:t>Need ≈1 tsp of water to develop</a:t>
            </a:r>
          </a:p>
          <a:p>
            <a:pPr marL="288036" lvl="1" defTabSz="576072">
              <a:lnSpc>
                <a:spcPct val="90000"/>
              </a:lnSpc>
              <a:spcAft>
                <a:spcPts val="600"/>
              </a:spcAft>
            </a:pPr>
            <a:r>
              <a:rPr lang="en-US" sz="2400" kern="1200" dirty="0">
                <a:solidFill>
                  <a:schemeClr val="tx1"/>
                </a:solidFill>
                <a:latin typeface="+mn-lt"/>
                <a:ea typeface="+mn-ea"/>
                <a:cs typeface="+mn-cs"/>
              </a:rPr>
              <a:t>Any water that does not dry up in ≈1 week</a:t>
            </a:r>
          </a:p>
          <a:p>
            <a:pPr defTabSz="576072">
              <a:lnSpc>
                <a:spcPct val="90000"/>
              </a:lnSpc>
              <a:spcAft>
                <a:spcPts val="600"/>
              </a:spcAft>
            </a:pPr>
            <a:r>
              <a:rPr lang="en-US" sz="2400" b="1" kern="1200" dirty="0">
                <a:solidFill>
                  <a:schemeClr val="tx1"/>
                </a:solidFill>
                <a:latin typeface="+mn-lt"/>
                <a:ea typeface="+mn-ea"/>
                <a:cs typeface="+mn-cs"/>
              </a:rPr>
              <a:t>Places where eggs are laid</a:t>
            </a:r>
          </a:p>
          <a:p>
            <a:pPr marL="288036" lvl="1" defTabSz="576072">
              <a:lnSpc>
                <a:spcPct val="90000"/>
              </a:lnSpc>
              <a:spcAft>
                <a:spcPts val="600"/>
              </a:spcAft>
            </a:pPr>
            <a:r>
              <a:rPr lang="en-US" sz="2400" kern="1200" dirty="0">
                <a:solidFill>
                  <a:schemeClr val="tx1"/>
                </a:solidFill>
                <a:latin typeface="+mn-lt"/>
                <a:ea typeface="+mn-ea"/>
                <a:cs typeface="+mn-cs"/>
              </a:rPr>
              <a:t>Sides of containers with firm surfaces</a:t>
            </a:r>
          </a:p>
          <a:p>
            <a:pPr marL="288036" lvl="1" defTabSz="576072">
              <a:lnSpc>
                <a:spcPct val="90000"/>
              </a:lnSpc>
              <a:spcAft>
                <a:spcPts val="600"/>
              </a:spcAft>
            </a:pPr>
            <a:r>
              <a:rPr lang="en-US" sz="2400" kern="1200" dirty="0">
                <a:solidFill>
                  <a:schemeClr val="tx1"/>
                </a:solidFill>
                <a:latin typeface="+mn-lt"/>
                <a:ea typeface="+mn-ea"/>
                <a:cs typeface="+mn-cs"/>
              </a:rPr>
              <a:t>Do NOT lay eggs in ground pools, swamps or pond edged with soft soil sides</a:t>
            </a:r>
          </a:p>
          <a:p>
            <a:pPr defTabSz="576072">
              <a:lnSpc>
                <a:spcPct val="90000"/>
              </a:lnSpc>
              <a:spcAft>
                <a:spcPts val="600"/>
              </a:spcAft>
            </a:pPr>
            <a:r>
              <a:rPr lang="en-US" sz="2400" b="1" kern="1200" dirty="0">
                <a:solidFill>
                  <a:schemeClr val="tx1"/>
                </a:solidFill>
                <a:latin typeface="+mn-lt"/>
                <a:ea typeface="+mn-ea"/>
                <a:cs typeface="+mn-cs"/>
              </a:rPr>
              <a:t>Containers in more shaded than in sunny locations</a:t>
            </a:r>
            <a:endParaRPr lang="en-US" sz="2400" b="1" dirty="0"/>
          </a:p>
        </p:txBody>
      </p:sp>
      <p:pic>
        <p:nvPicPr>
          <p:cNvPr id="2052" name="Picture 4" descr="Dengue cases are surging around the world. Some blame a changing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7779" y="608105"/>
            <a:ext cx="4229241" cy="23789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mall pond with grass and trees&#10;&#10;Description automatically generated"/>
          <p:cNvPicPr>
            <a:picLocks noChangeAspect="1"/>
          </p:cNvPicPr>
          <p:nvPr/>
        </p:nvPicPr>
        <p:blipFill>
          <a:blip r:embed="rId3"/>
          <a:stretch>
            <a:fillRect/>
          </a:stretch>
        </p:blipFill>
        <p:spPr>
          <a:xfrm>
            <a:off x="7937779" y="3515695"/>
            <a:ext cx="4229242" cy="2180000"/>
          </a:xfrm>
          <a:prstGeom prst="rect">
            <a:avLst/>
          </a:prstGeom>
        </p:spPr>
      </p:pic>
      <p:sp>
        <p:nvSpPr>
          <p:cNvPr id="4" name="TextBox 3"/>
          <p:cNvSpPr txBox="1"/>
          <p:nvPr/>
        </p:nvSpPr>
        <p:spPr>
          <a:xfrm>
            <a:off x="9018016" y="2968769"/>
            <a:ext cx="2406315" cy="523220"/>
          </a:xfrm>
          <a:prstGeom prst="rect">
            <a:avLst/>
          </a:prstGeom>
          <a:noFill/>
        </p:spPr>
        <p:txBody>
          <a:bodyPr wrap="square" rtlCol="0">
            <a:spAutoFit/>
          </a:bodyPr>
          <a:lstStyle/>
          <a:p>
            <a:pPr defTabSz="576072">
              <a:spcAft>
                <a:spcPts val="600"/>
              </a:spcAft>
              <a:defRPr/>
            </a:pPr>
            <a:r>
              <a:rPr lang="en-US" sz="2800" b="1" kern="1200" dirty="0">
                <a:solidFill>
                  <a:srgbClr val="585800"/>
                </a:solidFill>
                <a:latin typeface="Calibri"/>
                <a:ea typeface="+mn-ea"/>
                <a:cs typeface="+mn-cs"/>
              </a:rPr>
              <a:t>Firm sides</a:t>
            </a:r>
            <a:endParaRPr kumimoji="0" lang="en-US" sz="4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 name="TextBox 6"/>
          <p:cNvSpPr txBox="1"/>
          <p:nvPr/>
        </p:nvSpPr>
        <p:spPr>
          <a:xfrm>
            <a:off x="8877693" y="5947470"/>
            <a:ext cx="2443330" cy="523220"/>
          </a:xfrm>
          <a:prstGeom prst="rect">
            <a:avLst/>
          </a:prstGeom>
          <a:noFill/>
        </p:spPr>
        <p:txBody>
          <a:bodyPr wrap="square" rtlCol="0">
            <a:spAutoFit/>
          </a:bodyPr>
          <a:lstStyle/>
          <a:p>
            <a:pPr defTabSz="576072">
              <a:spcAft>
                <a:spcPts val="600"/>
              </a:spcAft>
              <a:defRPr/>
            </a:pPr>
            <a:r>
              <a:rPr lang="en-US" sz="2800" b="1" kern="1200" dirty="0">
                <a:solidFill>
                  <a:srgbClr val="585800"/>
                </a:solidFill>
                <a:latin typeface="Calibri"/>
                <a:ea typeface="+mn-ea"/>
                <a:cs typeface="+mn-cs"/>
              </a:rPr>
              <a:t>Soft soil edges</a:t>
            </a:r>
            <a:endParaRPr kumimoji="0" lang="en-US" sz="4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14"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30</a:t>
            </a:r>
            <a:endParaRPr lang="en-IN" sz="2200" dirty="0"/>
          </a:p>
        </p:txBody>
      </p:sp>
    </p:spTree>
    <p:extLst>
      <p:ext uri="{BB962C8B-B14F-4D97-AF65-F5344CB8AC3E}">
        <p14:creationId xmlns:p14="http://schemas.microsoft.com/office/powerpoint/2010/main" val="183034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56B2C21-A230-48C0-8DF1-C46611373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847E18C-932D-4C95-AABA-FEC7C9499A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50CB11-0C61-439E-910F-5787759E7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3F8A58B-5155-44CE-A5FF-7647B47D0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443F2ACA-E6D6-4028-82DD-F03C262D5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71120" y="1683756"/>
            <a:ext cx="3900973" cy="2396359"/>
          </a:xfrm>
          <a:prstGeom prst="rect">
            <a:avLst/>
          </a:prstGeom>
        </p:spPr>
        <p:txBody>
          <a:bodyPr vert="horz" lIns="91440" tIns="45720" rIns="91440" bIns="45720" rtlCol="0" anchor="b">
            <a:normAutofit/>
          </a:bodyPr>
          <a:lstStyle/>
          <a:p>
            <a:pPr marL="0" marR="26034" lvl="0" indent="0" algn="r" fontAlgn="auto">
              <a:lnSpc>
                <a:spcPct val="90000"/>
              </a:lnSpc>
              <a:spcBef>
                <a:spcPct val="0"/>
              </a:spcBef>
              <a:spcAft>
                <a:spcPts val="600"/>
              </a:spcAft>
              <a:buClrTx/>
              <a:buSzTx/>
              <a:tabLst/>
              <a:defRPr/>
            </a:pPr>
            <a:r>
              <a:rPr kumimoji="0" lang="en-US" sz="3200" b="1" i="0" u="none" strike="noStrike" kern="1200" cap="none" spc="-30" normalizeH="0" baseline="0" noProof="0" dirty="0">
                <a:ln>
                  <a:noFill/>
                </a:ln>
                <a:solidFill>
                  <a:srgbClr val="FFFFFF"/>
                </a:solidFill>
                <a:effectLst/>
                <a:uLnTx/>
                <a:uFillTx/>
                <a:latin typeface="Aptos" panose="02110004020202020204"/>
                <a:ea typeface="+mj-ea"/>
                <a:cs typeface="+mj-cs"/>
              </a:rPr>
              <a:t>LARVAL</a:t>
            </a:r>
            <a:r>
              <a:rPr kumimoji="0" lang="en-US" sz="3200" b="1" i="0" u="none" strike="noStrike" kern="1200" cap="none" spc="165" normalizeH="0" baseline="0" noProof="0" dirty="0">
                <a:ln>
                  <a:noFill/>
                </a:ln>
                <a:solidFill>
                  <a:srgbClr val="FFFFFF"/>
                </a:solidFill>
                <a:effectLst/>
                <a:uLnTx/>
                <a:uFillTx/>
                <a:latin typeface="Aptos" panose="02110004020202020204"/>
                <a:ea typeface="+mj-ea"/>
                <a:cs typeface="+mj-cs"/>
              </a:rPr>
              <a:t> </a:t>
            </a:r>
            <a:r>
              <a:rPr kumimoji="0" lang="en-US" sz="3200" b="1" i="0" u="none" strike="noStrike" kern="1200" cap="none" spc="110" normalizeH="0" baseline="0" noProof="0" dirty="0">
                <a:ln>
                  <a:noFill/>
                </a:ln>
                <a:solidFill>
                  <a:srgbClr val="FFFFFF"/>
                </a:solidFill>
                <a:effectLst/>
                <a:uLnTx/>
                <a:uFillTx/>
                <a:latin typeface="Aptos" panose="02110004020202020204"/>
                <a:ea typeface="+mj-ea"/>
                <a:cs typeface="+mj-cs"/>
              </a:rPr>
              <a:t>SURVEY</a:t>
            </a:r>
            <a:endParaRPr kumimoji="0" lang="en-US" sz="3200" b="1" i="0" u="none" strike="noStrike" kern="1200" cap="none" spc="0" normalizeH="0" baseline="0" noProof="0" dirty="0">
              <a:ln>
                <a:noFill/>
              </a:ln>
              <a:solidFill>
                <a:srgbClr val="FFFFFF"/>
              </a:solidFill>
              <a:effectLst/>
              <a:uLnTx/>
              <a:uFillTx/>
              <a:latin typeface="Aptos" panose="02110004020202020204"/>
              <a:ea typeface="+mj-ea"/>
              <a:cs typeface="+mj-cs"/>
            </a:endParaRPr>
          </a:p>
          <a:p>
            <a:pPr marL="0" marR="27305" lvl="0" indent="0" algn="r" fontAlgn="auto">
              <a:lnSpc>
                <a:spcPct val="90000"/>
              </a:lnSpc>
              <a:spcBef>
                <a:spcPct val="0"/>
              </a:spcBef>
              <a:spcAft>
                <a:spcPts val="600"/>
              </a:spcAft>
              <a:buClrTx/>
              <a:buSzTx/>
              <a:tabLst/>
              <a:defRPr/>
            </a:pPr>
            <a:r>
              <a:rPr kumimoji="0" lang="en-US" sz="3200" b="1" i="0" u="none" strike="noStrike" kern="1200" cap="none" spc="445" normalizeH="0" baseline="0" noProof="0" dirty="0">
                <a:ln>
                  <a:noFill/>
                </a:ln>
                <a:solidFill>
                  <a:srgbClr val="FFFFFF"/>
                </a:solidFill>
                <a:effectLst/>
                <a:uLnTx/>
                <a:uFillTx/>
                <a:latin typeface="Aptos" panose="02110004020202020204"/>
                <a:ea typeface="+mj-ea"/>
                <a:cs typeface="+mj-cs"/>
              </a:rPr>
              <a:t>COMPUTATION</a:t>
            </a:r>
            <a:r>
              <a:rPr kumimoji="0" lang="en-US" sz="3200" b="1" i="0" u="none" strike="noStrike" kern="1200" cap="none" spc="254" normalizeH="0" baseline="0" noProof="0" dirty="0">
                <a:ln>
                  <a:noFill/>
                </a:ln>
                <a:solidFill>
                  <a:srgbClr val="FFFFFF"/>
                </a:solidFill>
                <a:effectLst/>
                <a:uLnTx/>
                <a:uFillTx/>
                <a:latin typeface="Aptos" panose="02110004020202020204"/>
                <a:ea typeface="+mj-ea"/>
                <a:cs typeface="+mj-cs"/>
              </a:rPr>
              <a:t> </a:t>
            </a:r>
            <a:r>
              <a:rPr kumimoji="0" lang="en-US" sz="3200" b="1" i="0" u="none" strike="noStrike" kern="1200" cap="none" spc="330" normalizeH="0" baseline="0" noProof="0" dirty="0">
                <a:ln>
                  <a:noFill/>
                </a:ln>
                <a:solidFill>
                  <a:srgbClr val="FFFFFF"/>
                </a:solidFill>
                <a:effectLst/>
                <a:uLnTx/>
                <a:uFillTx/>
                <a:latin typeface="Aptos" panose="02110004020202020204"/>
                <a:ea typeface="+mj-ea"/>
                <a:cs typeface="+mj-cs"/>
              </a:rPr>
              <a:t>OF</a:t>
            </a:r>
            <a:r>
              <a:rPr kumimoji="0" lang="en-US" sz="3200" b="1" i="0" u="none" strike="noStrike" kern="1200" cap="none" spc="295" normalizeH="0" baseline="0" noProof="0" dirty="0">
                <a:ln>
                  <a:noFill/>
                </a:ln>
                <a:solidFill>
                  <a:srgbClr val="FFFFFF"/>
                </a:solidFill>
                <a:effectLst/>
                <a:uLnTx/>
                <a:uFillTx/>
                <a:latin typeface="Aptos" panose="02110004020202020204"/>
                <a:ea typeface="+mj-ea"/>
                <a:cs typeface="+mj-cs"/>
              </a:rPr>
              <a:t> </a:t>
            </a:r>
            <a:r>
              <a:rPr kumimoji="0" lang="en-US" sz="3200" b="1" i="0" u="none" strike="noStrike" kern="1200" cap="none" spc="345" normalizeH="0" baseline="0" noProof="0" dirty="0">
                <a:ln>
                  <a:noFill/>
                </a:ln>
                <a:solidFill>
                  <a:srgbClr val="FFFFFF"/>
                </a:solidFill>
                <a:effectLst/>
                <a:uLnTx/>
                <a:uFillTx/>
                <a:latin typeface="Aptos" panose="02110004020202020204"/>
                <a:ea typeface="+mj-ea"/>
                <a:cs typeface="+mj-cs"/>
              </a:rPr>
              <a:t>RESULTS</a:t>
            </a:r>
            <a:endParaRPr kumimoji="0" lang="en-US" sz="3200" b="1" i="0" u="none" strike="noStrike" kern="1200" cap="none" spc="0" normalizeH="0" baseline="0" noProof="0" dirty="0">
              <a:ln>
                <a:noFill/>
              </a:ln>
              <a:solidFill>
                <a:srgbClr val="FFFFFF"/>
              </a:solidFill>
              <a:effectLst/>
              <a:uLnTx/>
              <a:uFillTx/>
              <a:latin typeface="Aptos" panose="02110004020202020204"/>
              <a:ea typeface="+mj-ea"/>
              <a:cs typeface="+mj-cs"/>
            </a:endParaRPr>
          </a:p>
        </p:txBody>
      </p:sp>
      <p:sp>
        <p:nvSpPr>
          <p:cNvPr id="3" name="object 3"/>
          <p:cNvSpPr/>
          <p:nvPr/>
        </p:nvSpPr>
        <p:spPr>
          <a:xfrm>
            <a:off x="5972149" y="2180872"/>
            <a:ext cx="4799775" cy="303756"/>
          </a:xfrm>
          <a:custGeom>
            <a:avLst/>
            <a:gdLst/>
            <a:ahLst/>
            <a:cxnLst/>
            <a:rect l="l" t="t" r="r" b="b"/>
            <a:pathLst>
              <a:path w="4244340" h="268605">
                <a:moveTo>
                  <a:pt x="1473581" y="8382"/>
                </a:moveTo>
                <a:lnTo>
                  <a:pt x="1470660" y="0"/>
                </a:lnTo>
                <a:lnTo>
                  <a:pt x="1455674" y="5410"/>
                </a:lnTo>
                <a:lnTo>
                  <a:pt x="1442554" y="13246"/>
                </a:lnTo>
                <a:lnTo>
                  <a:pt x="1414462" y="50749"/>
                </a:lnTo>
                <a:lnTo>
                  <a:pt x="1404874" y="103124"/>
                </a:lnTo>
                <a:lnTo>
                  <a:pt x="1405915" y="122034"/>
                </a:lnTo>
                <a:lnTo>
                  <a:pt x="1421765" y="170053"/>
                </a:lnTo>
                <a:lnTo>
                  <a:pt x="1455597" y="200723"/>
                </a:lnTo>
                <a:lnTo>
                  <a:pt x="1470660" y="206121"/>
                </a:lnTo>
                <a:lnTo>
                  <a:pt x="1473200" y="197739"/>
                </a:lnTo>
                <a:lnTo>
                  <a:pt x="1461427" y="192532"/>
                </a:lnTo>
                <a:lnTo>
                  <a:pt x="1451279" y="185280"/>
                </a:lnTo>
                <a:lnTo>
                  <a:pt x="1430528" y="151587"/>
                </a:lnTo>
                <a:lnTo>
                  <a:pt x="1423670" y="101981"/>
                </a:lnTo>
                <a:lnTo>
                  <a:pt x="1424419" y="84442"/>
                </a:lnTo>
                <a:lnTo>
                  <a:pt x="1435862" y="41021"/>
                </a:lnTo>
                <a:lnTo>
                  <a:pt x="1461643" y="13576"/>
                </a:lnTo>
                <a:lnTo>
                  <a:pt x="1473581" y="8382"/>
                </a:lnTo>
                <a:close/>
              </a:path>
              <a:path w="4244340" h="268605">
                <a:moveTo>
                  <a:pt x="1712595" y="103124"/>
                </a:moveTo>
                <a:lnTo>
                  <a:pt x="1703057" y="50749"/>
                </a:lnTo>
                <a:lnTo>
                  <a:pt x="1674914" y="13246"/>
                </a:lnTo>
                <a:lnTo>
                  <a:pt x="1646936" y="0"/>
                </a:lnTo>
                <a:lnTo>
                  <a:pt x="1644015" y="8382"/>
                </a:lnTo>
                <a:lnTo>
                  <a:pt x="1655914" y="13576"/>
                </a:lnTo>
                <a:lnTo>
                  <a:pt x="1666138" y="20751"/>
                </a:lnTo>
                <a:lnTo>
                  <a:pt x="1686941" y="53924"/>
                </a:lnTo>
                <a:lnTo>
                  <a:pt x="1693799" y="101981"/>
                </a:lnTo>
                <a:lnTo>
                  <a:pt x="1693037" y="120205"/>
                </a:lnTo>
                <a:lnTo>
                  <a:pt x="1681607" y="164719"/>
                </a:lnTo>
                <a:lnTo>
                  <a:pt x="1644269" y="197739"/>
                </a:lnTo>
                <a:lnTo>
                  <a:pt x="1646936" y="206121"/>
                </a:lnTo>
                <a:lnTo>
                  <a:pt x="1686293" y="182676"/>
                </a:lnTo>
                <a:lnTo>
                  <a:pt x="1708378" y="139496"/>
                </a:lnTo>
                <a:lnTo>
                  <a:pt x="1711540" y="122034"/>
                </a:lnTo>
                <a:lnTo>
                  <a:pt x="1712595" y="103124"/>
                </a:lnTo>
                <a:close/>
              </a:path>
              <a:path w="4244340" h="268605">
                <a:moveTo>
                  <a:pt x="4244340" y="248412"/>
                </a:moveTo>
                <a:lnTo>
                  <a:pt x="0" y="248412"/>
                </a:lnTo>
                <a:lnTo>
                  <a:pt x="0" y="268224"/>
                </a:lnTo>
                <a:lnTo>
                  <a:pt x="4244340" y="268224"/>
                </a:lnTo>
                <a:lnTo>
                  <a:pt x="4244340" y="248412"/>
                </a:lnTo>
                <a:close/>
              </a:path>
            </a:pathLst>
          </a:custGeom>
          <a:solidFill>
            <a:srgbClr val="006F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5882530" y="3445875"/>
            <a:ext cx="5242842" cy="303756"/>
          </a:xfrm>
          <a:custGeom>
            <a:avLst/>
            <a:gdLst/>
            <a:ahLst/>
            <a:cxnLst/>
            <a:rect l="l" t="t" r="r" b="b"/>
            <a:pathLst>
              <a:path w="4636134" h="268604">
                <a:moveTo>
                  <a:pt x="1865249" y="8382"/>
                </a:moveTo>
                <a:lnTo>
                  <a:pt x="1862328" y="0"/>
                </a:lnTo>
                <a:lnTo>
                  <a:pt x="1847342" y="5410"/>
                </a:lnTo>
                <a:lnTo>
                  <a:pt x="1834222" y="13246"/>
                </a:lnTo>
                <a:lnTo>
                  <a:pt x="1806130" y="50749"/>
                </a:lnTo>
                <a:lnTo>
                  <a:pt x="1796542" y="103124"/>
                </a:lnTo>
                <a:lnTo>
                  <a:pt x="1797583" y="122034"/>
                </a:lnTo>
                <a:lnTo>
                  <a:pt x="1813433" y="170053"/>
                </a:lnTo>
                <a:lnTo>
                  <a:pt x="1847265" y="200723"/>
                </a:lnTo>
                <a:lnTo>
                  <a:pt x="1862328" y="206121"/>
                </a:lnTo>
                <a:lnTo>
                  <a:pt x="1864868" y="197739"/>
                </a:lnTo>
                <a:lnTo>
                  <a:pt x="1853095" y="192532"/>
                </a:lnTo>
                <a:lnTo>
                  <a:pt x="1842960" y="185280"/>
                </a:lnTo>
                <a:lnTo>
                  <a:pt x="1822196" y="151587"/>
                </a:lnTo>
                <a:lnTo>
                  <a:pt x="1815338" y="101981"/>
                </a:lnTo>
                <a:lnTo>
                  <a:pt x="1816100" y="84442"/>
                </a:lnTo>
                <a:lnTo>
                  <a:pt x="1827530" y="41021"/>
                </a:lnTo>
                <a:lnTo>
                  <a:pt x="1853311" y="13576"/>
                </a:lnTo>
                <a:lnTo>
                  <a:pt x="1865249" y="8382"/>
                </a:lnTo>
                <a:close/>
              </a:path>
              <a:path w="4636134" h="268604">
                <a:moveTo>
                  <a:pt x="2104263" y="103124"/>
                </a:moveTo>
                <a:lnTo>
                  <a:pt x="2094725" y="50749"/>
                </a:lnTo>
                <a:lnTo>
                  <a:pt x="2066582" y="13246"/>
                </a:lnTo>
                <a:lnTo>
                  <a:pt x="2038604" y="0"/>
                </a:lnTo>
                <a:lnTo>
                  <a:pt x="2035683" y="8382"/>
                </a:lnTo>
                <a:lnTo>
                  <a:pt x="2047582" y="13576"/>
                </a:lnTo>
                <a:lnTo>
                  <a:pt x="2057806" y="20751"/>
                </a:lnTo>
                <a:lnTo>
                  <a:pt x="2078609" y="53924"/>
                </a:lnTo>
                <a:lnTo>
                  <a:pt x="2085467" y="101981"/>
                </a:lnTo>
                <a:lnTo>
                  <a:pt x="2084705" y="120205"/>
                </a:lnTo>
                <a:lnTo>
                  <a:pt x="2073275" y="164719"/>
                </a:lnTo>
                <a:lnTo>
                  <a:pt x="2035937" y="197739"/>
                </a:lnTo>
                <a:lnTo>
                  <a:pt x="2038604" y="206121"/>
                </a:lnTo>
                <a:lnTo>
                  <a:pt x="2077961" y="182676"/>
                </a:lnTo>
                <a:lnTo>
                  <a:pt x="2100046" y="139496"/>
                </a:lnTo>
                <a:lnTo>
                  <a:pt x="2103208" y="122034"/>
                </a:lnTo>
                <a:lnTo>
                  <a:pt x="2104263" y="103124"/>
                </a:lnTo>
                <a:close/>
              </a:path>
              <a:path w="4636134" h="268604">
                <a:moveTo>
                  <a:pt x="4636008" y="248412"/>
                </a:moveTo>
                <a:lnTo>
                  <a:pt x="0" y="248412"/>
                </a:lnTo>
                <a:lnTo>
                  <a:pt x="0" y="268224"/>
                </a:lnTo>
                <a:lnTo>
                  <a:pt x="4636008" y="268224"/>
                </a:lnTo>
                <a:lnTo>
                  <a:pt x="4636008" y="248412"/>
                </a:lnTo>
                <a:close/>
              </a:path>
            </a:pathLst>
          </a:custGeom>
          <a:solidFill>
            <a:srgbClr val="006F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5992830" y="4709155"/>
            <a:ext cx="4522588" cy="303756"/>
          </a:xfrm>
          <a:custGeom>
            <a:avLst/>
            <a:gdLst/>
            <a:ahLst/>
            <a:cxnLst/>
            <a:rect l="l" t="t" r="r" b="b"/>
            <a:pathLst>
              <a:path w="3999229" h="268604">
                <a:moveTo>
                  <a:pt x="1816481" y="8382"/>
                </a:moveTo>
                <a:lnTo>
                  <a:pt x="1813560" y="0"/>
                </a:lnTo>
                <a:lnTo>
                  <a:pt x="1798574" y="5410"/>
                </a:lnTo>
                <a:lnTo>
                  <a:pt x="1785454" y="13246"/>
                </a:lnTo>
                <a:lnTo>
                  <a:pt x="1757362" y="50749"/>
                </a:lnTo>
                <a:lnTo>
                  <a:pt x="1747774" y="103124"/>
                </a:lnTo>
                <a:lnTo>
                  <a:pt x="1748815" y="122034"/>
                </a:lnTo>
                <a:lnTo>
                  <a:pt x="1764665" y="170053"/>
                </a:lnTo>
                <a:lnTo>
                  <a:pt x="1798497" y="200723"/>
                </a:lnTo>
                <a:lnTo>
                  <a:pt x="1813560" y="206121"/>
                </a:lnTo>
                <a:lnTo>
                  <a:pt x="1816100" y="197739"/>
                </a:lnTo>
                <a:lnTo>
                  <a:pt x="1804327" y="192532"/>
                </a:lnTo>
                <a:lnTo>
                  <a:pt x="1794179" y="185280"/>
                </a:lnTo>
                <a:lnTo>
                  <a:pt x="1773428" y="151587"/>
                </a:lnTo>
                <a:lnTo>
                  <a:pt x="1766570" y="101981"/>
                </a:lnTo>
                <a:lnTo>
                  <a:pt x="1767319" y="84442"/>
                </a:lnTo>
                <a:lnTo>
                  <a:pt x="1778762" y="41021"/>
                </a:lnTo>
                <a:lnTo>
                  <a:pt x="1804543" y="13576"/>
                </a:lnTo>
                <a:lnTo>
                  <a:pt x="1816481" y="8382"/>
                </a:lnTo>
                <a:close/>
              </a:path>
              <a:path w="3999229" h="268604">
                <a:moveTo>
                  <a:pt x="2055495" y="103124"/>
                </a:moveTo>
                <a:lnTo>
                  <a:pt x="2045957" y="50749"/>
                </a:lnTo>
                <a:lnTo>
                  <a:pt x="2017814" y="13246"/>
                </a:lnTo>
                <a:lnTo>
                  <a:pt x="1989836" y="0"/>
                </a:lnTo>
                <a:lnTo>
                  <a:pt x="1986915" y="8382"/>
                </a:lnTo>
                <a:lnTo>
                  <a:pt x="1998814" y="13576"/>
                </a:lnTo>
                <a:lnTo>
                  <a:pt x="2009038" y="20751"/>
                </a:lnTo>
                <a:lnTo>
                  <a:pt x="2029828" y="53924"/>
                </a:lnTo>
                <a:lnTo>
                  <a:pt x="2036699" y="101981"/>
                </a:lnTo>
                <a:lnTo>
                  <a:pt x="2035937" y="120205"/>
                </a:lnTo>
                <a:lnTo>
                  <a:pt x="2024507" y="164719"/>
                </a:lnTo>
                <a:lnTo>
                  <a:pt x="1987169" y="197739"/>
                </a:lnTo>
                <a:lnTo>
                  <a:pt x="1989836" y="206121"/>
                </a:lnTo>
                <a:lnTo>
                  <a:pt x="2029193" y="182676"/>
                </a:lnTo>
                <a:lnTo>
                  <a:pt x="2051278" y="139496"/>
                </a:lnTo>
                <a:lnTo>
                  <a:pt x="2054440" y="122034"/>
                </a:lnTo>
                <a:lnTo>
                  <a:pt x="2055495" y="103124"/>
                </a:lnTo>
                <a:close/>
              </a:path>
              <a:path w="3999229" h="268604">
                <a:moveTo>
                  <a:pt x="3998976" y="248412"/>
                </a:moveTo>
                <a:lnTo>
                  <a:pt x="0" y="248412"/>
                </a:lnTo>
                <a:lnTo>
                  <a:pt x="0" y="268224"/>
                </a:lnTo>
                <a:lnTo>
                  <a:pt x="3998976" y="268224"/>
                </a:lnTo>
                <a:lnTo>
                  <a:pt x="3998976" y="248412"/>
                </a:lnTo>
                <a:close/>
              </a:path>
            </a:pathLst>
          </a:custGeom>
          <a:solidFill>
            <a:srgbClr val="006F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4905052" y="1615728"/>
            <a:ext cx="6666833" cy="3723344"/>
          </a:xfrm>
          <a:prstGeom prst="rect">
            <a:avLst/>
          </a:prstGeom>
        </p:spPr>
        <p:txBody>
          <a:bodyPr vert="horz" wrap="square" lIns="0" tIns="44450" rIns="0" bIns="0" rtlCol="0">
            <a:spAutoFit/>
          </a:bodyPr>
          <a:lstStyle/>
          <a:p>
            <a:pPr marL="487934" indent="-387477" defTabSz="1033272">
              <a:spcBef>
                <a:spcPts val="396"/>
              </a:spcBef>
              <a:buClr>
                <a:srgbClr val="89B833"/>
              </a:buClr>
              <a:buFontTx/>
              <a:buAutoNum type="alphaUcPeriod"/>
              <a:tabLst>
                <a:tab pos="487934" algn="l"/>
              </a:tabLst>
              <a:defRPr/>
            </a:pPr>
            <a:r>
              <a:rPr lang="en-IN" sz="2034" b="1" kern="1200" spc="170" dirty="0">
                <a:solidFill>
                  <a:srgbClr val="9E009E"/>
                </a:solidFill>
                <a:latin typeface="Trebuchet MS"/>
                <a:ea typeface="+mn-ea"/>
                <a:cs typeface="+mn-cs"/>
              </a:rPr>
              <a:t>HOUSE/</a:t>
            </a:r>
            <a:r>
              <a:rPr lang="en-IN" sz="2034" b="1" kern="1200" spc="-62" dirty="0">
                <a:solidFill>
                  <a:srgbClr val="9E009E"/>
                </a:solidFill>
                <a:latin typeface="Trebuchet MS"/>
                <a:ea typeface="+mn-ea"/>
                <a:cs typeface="+mn-cs"/>
              </a:rPr>
              <a:t> </a:t>
            </a:r>
            <a:r>
              <a:rPr lang="en-IN" sz="2034" b="1" kern="1200" spc="158" dirty="0">
                <a:solidFill>
                  <a:srgbClr val="9E009E"/>
                </a:solidFill>
                <a:latin typeface="Trebuchet MS"/>
                <a:ea typeface="+mn-ea"/>
                <a:cs typeface="+mn-cs"/>
              </a:rPr>
              <a:t>PREMISE</a:t>
            </a:r>
            <a:r>
              <a:rPr lang="en-IN" sz="2034" b="1" kern="1200" spc="-90" dirty="0">
                <a:solidFill>
                  <a:srgbClr val="9E009E"/>
                </a:solidFill>
                <a:latin typeface="Trebuchet MS"/>
                <a:ea typeface="+mn-ea"/>
                <a:cs typeface="+mn-cs"/>
              </a:rPr>
              <a:t> </a:t>
            </a:r>
            <a:r>
              <a:rPr lang="en-IN" sz="2034" b="1" kern="1200" spc="266" dirty="0">
                <a:solidFill>
                  <a:srgbClr val="9E009E"/>
                </a:solidFill>
                <a:latin typeface="Trebuchet MS"/>
                <a:ea typeface="+mn-ea"/>
                <a:cs typeface="+mn-cs"/>
              </a:rPr>
              <a:t>INDEX</a:t>
            </a:r>
            <a:r>
              <a:rPr lang="en-IN" sz="2034" b="1" kern="1200" spc="-68" dirty="0">
                <a:solidFill>
                  <a:srgbClr val="9E009E"/>
                </a:solidFill>
                <a:latin typeface="Trebuchet MS"/>
                <a:ea typeface="+mn-ea"/>
                <a:cs typeface="+mn-cs"/>
              </a:rPr>
              <a:t> </a:t>
            </a:r>
            <a:r>
              <a:rPr lang="en-IN" sz="2034" b="1" kern="1200" spc="107" dirty="0">
                <a:solidFill>
                  <a:srgbClr val="9E009E"/>
                </a:solidFill>
                <a:latin typeface="Trebuchet MS"/>
                <a:ea typeface="+mn-ea"/>
                <a:cs typeface="+mn-cs"/>
              </a:rPr>
              <a:t>(HI%)</a:t>
            </a:r>
            <a:endParaRPr lang="en-IN" sz="2034" kern="1200" dirty="0">
              <a:solidFill>
                <a:prstClr val="black"/>
              </a:solidFill>
              <a:latin typeface="Trebuchet MS"/>
              <a:ea typeface="+mn-ea"/>
              <a:cs typeface="+mn-cs"/>
            </a:endParaRPr>
          </a:p>
          <a:p>
            <a:pPr marL="358775" defTabSz="1033272">
              <a:spcBef>
                <a:spcPts val="379"/>
              </a:spcBef>
              <a:tabLst>
                <a:tab pos="2736736" algn="l"/>
                <a:tab pos="3079725" algn="l"/>
              </a:tabLst>
              <a:defRPr/>
            </a:pPr>
            <a:r>
              <a:rPr lang="en-IN" sz="3390" b="1" kern="1200" spc="347" baseline="-38888" dirty="0">
                <a:solidFill>
                  <a:srgbClr val="0057A6"/>
                </a:solidFill>
                <a:latin typeface="Trebuchet MS"/>
                <a:ea typeface="+mn-ea"/>
                <a:cs typeface="+mn-cs"/>
              </a:rPr>
              <a:t>HI</a:t>
            </a:r>
            <a:r>
              <a:rPr lang="en-IN" sz="3390" b="1" kern="1200" spc="-93" baseline="-38888" dirty="0">
                <a:solidFill>
                  <a:srgbClr val="0057A6"/>
                </a:solidFill>
                <a:latin typeface="Trebuchet MS"/>
                <a:ea typeface="+mn-ea"/>
                <a:cs typeface="+mn-cs"/>
              </a:rPr>
              <a:t> </a:t>
            </a:r>
            <a:r>
              <a:rPr lang="en-IN" sz="4068" b="1" kern="1200" spc="-8" baseline="-32407" dirty="0">
                <a:solidFill>
                  <a:srgbClr val="0057A6"/>
                </a:solidFill>
                <a:latin typeface="Trebuchet MS"/>
                <a:ea typeface="+mn-ea"/>
                <a:cs typeface="+mn-cs"/>
              </a:rPr>
              <a:t>=</a:t>
            </a:r>
            <a:r>
              <a:rPr lang="en-IN" sz="4068" b="1" kern="1200" spc="-110" baseline="-32407" dirty="0">
                <a:solidFill>
                  <a:srgbClr val="0057A6"/>
                </a:solidFill>
                <a:latin typeface="Trebuchet MS"/>
                <a:ea typeface="+mn-ea"/>
                <a:cs typeface="+mn-cs"/>
              </a:rPr>
              <a:t> </a:t>
            </a:r>
            <a:r>
              <a:rPr lang="en-IN" sz="1977" kern="1200" dirty="0">
                <a:solidFill>
                  <a:srgbClr val="0057A6"/>
                </a:solidFill>
                <a:latin typeface="Cambria Math"/>
                <a:ea typeface="+mn-ea"/>
                <a:cs typeface="+mn-cs"/>
              </a:rPr>
              <a:t>𝐍𝐨.𝐨𝐟</a:t>
            </a:r>
            <a:r>
              <a:rPr lang="en-IN" sz="1977" kern="1200" spc="6" dirty="0">
                <a:solidFill>
                  <a:srgbClr val="0057A6"/>
                </a:solidFill>
                <a:latin typeface="Cambria Math"/>
                <a:ea typeface="+mn-ea"/>
                <a:cs typeface="+mn-cs"/>
              </a:rPr>
              <a:t> </a:t>
            </a:r>
            <a:r>
              <a:rPr lang="en-IN" sz="1977" kern="1200" spc="-6" dirty="0">
                <a:solidFill>
                  <a:srgbClr val="0057A6"/>
                </a:solidFill>
                <a:latin typeface="Cambria Math"/>
                <a:ea typeface="+mn-ea"/>
                <a:cs typeface="+mn-cs"/>
              </a:rPr>
              <a:t>𝐡𝐨𝐮𝐬𝐞𝐬	</a:t>
            </a:r>
            <a:r>
              <a:rPr lang="en-IN" sz="1977" kern="1200" spc="-40" dirty="0">
                <a:solidFill>
                  <a:srgbClr val="0057A6"/>
                </a:solidFill>
                <a:latin typeface="Cambria Math"/>
                <a:ea typeface="+mn-ea"/>
                <a:cs typeface="+mn-cs"/>
              </a:rPr>
              <a:t>+	</a:t>
            </a:r>
            <a:r>
              <a:rPr lang="en-IN" sz="1977" kern="1200" dirty="0">
                <a:solidFill>
                  <a:srgbClr val="0057A6"/>
                </a:solidFill>
                <a:latin typeface="Cambria Math"/>
                <a:ea typeface="+mn-ea"/>
                <a:cs typeface="+mn-cs"/>
              </a:rPr>
              <a:t>𝐟𝐨𝐫</a:t>
            </a:r>
            <a:r>
              <a:rPr lang="en-IN" sz="1977" kern="1200" spc="-11" dirty="0">
                <a:solidFill>
                  <a:srgbClr val="0057A6"/>
                </a:solidFill>
                <a:latin typeface="Cambria Math"/>
                <a:ea typeface="+mn-ea"/>
                <a:cs typeface="+mn-cs"/>
              </a:rPr>
              <a:t> </a:t>
            </a:r>
            <a:r>
              <a:rPr lang="en-IN" sz="1977" kern="1200" spc="-6" dirty="0">
                <a:solidFill>
                  <a:srgbClr val="0057A6"/>
                </a:solidFill>
                <a:latin typeface="Cambria Math"/>
                <a:ea typeface="+mn-ea"/>
                <a:cs typeface="+mn-cs"/>
              </a:rPr>
              <a:t>𝐀𝐞𝐝𝐞𝐬</a:t>
            </a:r>
            <a:r>
              <a:rPr lang="en-IN" sz="1977" kern="1200" spc="-17" dirty="0">
                <a:solidFill>
                  <a:srgbClr val="0057A6"/>
                </a:solidFill>
                <a:latin typeface="Cambria Math"/>
                <a:ea typeface="+mn-ea"/>
                <a:cs typeface="+mn-cs"/>
              </a:rPr>
              <a:t> </a:t>
            </a:r>
            <a:r>
              <a:rPr lang="en-IN" sz="1977" kern="1200" dirty="0">
                <a:solidFill>
                  <a:srgbClr val="0057A6"/>
                </a:solidFill>
                <a:latin typeface="Cambria Math"/>
                <a:ea typeface="+mn-ea"/>
                <a:cs typeface="+mn-cs"/>
              </a:rPr>
              <a:t>𝐋𝐚𝐫𝐯𝐚𝐞</a:t>
            </a:r>
            <a:r>
              <a:rPr lang="en-IN" sz="1977" kern="1200" spc="407" dirty="0">
                <a:solidFill>
                  <a:srgbClr val="0057A6"/>
                </a:solidFill>
                <a:latin typeface="Cambria Math"/>
                <a:ea typeface="+mn-ea"/>
                <a:cs typeface="+mn-cs"/>
              </a:rPr>
              <a:t> </a:t>
            </a:r>
            <a:r>
              <a:rPr lang="en-IN" sz="1977" kern="1200" dirty="0">
                <a:solidFill>
                  <a:srgbClr val="0057A6"/>
                </a:solidFill>
                <a:latin typeface="Cambria Math"/>
                <a:ea typeface="+mn-ea"/>
                <a:cs typeface="+mn-cs"/>
              </a:rPr>
              <a:t>𝐗 </a:t>
            </a:r>
            <a:r>
              <a:rPr lang="en-IN" sz="1977" kern="1200" spc="-6" dirty="0">
                <a:solidFill>
                  <a:srgbClr val="0057A6"/>
                </a:solidFill>
                <a:latin typeface="Cambria Math"/>
                <a:ea typeface="+mn-ea"/>
                <a:cs typeface="+mn-cs"/>
              </a:rPr>
              <a:t>𝟏𝟎𝟎</a:t>
            </a:r>
            <a:r>
              <a:rPr lang="en-IN" sz="1977" kern="1200" spc="79" dirty="0">
                <a:solidFill>
                  <a:srgbClr val="0057A6"/>
                </a:solidFill>
                <a:latin typeface="Cambria Math"/>
                <a:ea typeface="+mn-ea"/>
                <a:cs typeface="+mn-cs"/>
              </a:rPr>
              <a:t> </a:t>
            </a:r>
            <a:r>
              <a:rPr lang="en-IN" sz="4068" b="1" kern="1200" spc="136" baseline="-32407" dirty="0">
                <a:solidFill>
                  <a:srgbClr val="0057A6"/>
                </a:solidFill>
                <a:latin typeface="Trebuchet MS"/>
                <a:ea typeface="+mn-ea"/>
                <a:cs typeface="+mn-cs"/>
              </a:rPr>
              <a:t>%</a:t>
            </a:r>
            <a:endParaRPr lang="en-IN" sz="4068" kern="1200" baseline="-32407" dirty="0">
              <a:solidFill>
                <a:prstClr val="black"/>
              </a:solidFill>
              <a:latin typeface="Trebuchet MS"/>
              <a:ea typeface="+mn-ea"/>
              <a:cs typeface="+mn-cs"/>
            </a:endParaRPr>
          </a:p>
          <a:p>
            <a:pPr marL="2085918" defTabSz="1033272">
              <a:spcBef>
                <a:spcPts val="441"/>
              </a:spcBef>
              <a:defRPr/>
            </a:pPr>
            <a:r>
              <a:rPr lang="en-IN" sz="1977" kern="1200" dirty="0">
                <a:solidFill>
                  <a:srgbClr val="0057A6"/>
                </a:solidFill>
                <a:latin typeface="Cambria Math"/>
                <a:ea typeface="+mn-ea"/>
                <a:cs typeface="+mn-cs"/>
              </a:rPr>
              <a:t>𝐧𝐨.𝐨𝐟</a:t>
            </a:r>
            <a:r>
              <a:rPr lang="en-IN" sz="1977" kern="1200" spc="-17" dirty="0">
                <a:solidFill>
                  <a:srgbClr val="0057A6"/>
                </a:solidFill>
                <a:latin typeface="Cambria Math"/>
                <a:ea typeface="+mn-ea"/>
                <a:cs typeface="+mn-cs"/>
              </a:rPr>
              <a:t> </a:t>
            </a:r>
            <a:r>
              <a:rPr lang="en-IN" sz="1977" kern="1200" spc="-6" dirty="0">
                <a:solidFill>
                  <a:srgbClr val="0057A6"/>
                </a:solidFill>
                <a:latin typeface="Cambria Math"/>
                <a:ea typeface="+mn-ea"/>
                <a:cs typeface="+mn-cs"/>
              </a:rPr>
              <a:t>𝐡𝐨𝐮𝐬𝐞𝐬</a:t>
            </a:r>
            <a:r>
              <a:rPr lang="en-IN" sz="1977" kern="1200" spc="-17" dirty="0">
                <a:solidFill>
                  <a:srgbClr val="0057A6"/>
                </a:solidFill>
                <a:latin typeface="Cambria Math"/>
                <a:ea typeface="+mn-ea"/>
                <a:cs typeface="+mn-cs"/>
              </a:rPr>
              <a:t> </a:t>
            </a:r>
            <a:r>
              <a:rPr lang="en-IN" sz="1977" kern="1200" spc="-6" dirty="0">
                <a:solidFill>
                  <a:srgbClr val="0057A6"/>
                </a:solidFill>
                <a:latin typeface="Cambria Math"/>
                <a:ea typeface="+mn-ea"/>
                <a:cs typeface="+mn-cs"/>
              </a:rPr>
              <a:t>𝐢𝐧𝐬𝐩𝐞𝐜𝐭𝐞𝐝</a:t>
            </a:r>
            <a:endParaRPr lang="en-IN" sz="1977" kern="1200" dirty="0">
              <a:solidFill>
                <a:prstClr val="black"/>
              </a:solidFill>
              <a:latin typeface="Cambria Math"/>
              <a:ea typeface="+mn-ea"/>
              <a:cs typeface="+mn-cs"/>
            </a:endParaRPr>
          </a:p>
          <a:p>
            <a:pPr marL="487934" indent="-387477" defTabSz="1033272">
              <a:spcBef>
                <a:spcPts val="1067"/>
              </a:spcBef>
              <a:buClr>
                <a:srgbClr val="89B833"/>
              </a:buClr>
              <a:buFontTx/>
              <a:buAutoNum type="alphaUcPeriod" startAt="2"/>
              <a:tabLst>
                <a:tab pos="487934" algn="l"/>
              </a:tabLst>
              <a:defRPr/>
            </a:pPr>
            <a:r>
              <a:rPr lang="en-IN" sz="2034" b="1" kern="1200" spc="226" dirty="0">
                <a:solidFill>
                  <a:srgbClr val="9E009E"/>
                </a:solidFill>
                <a:latin typeface="Trebuchet MS"/>
                <a:ea typeface="+mn-ea"/>
                <a:cs typeface="+mn-cs"/>
              </a:rPr>
              <a:t>CONTAINER</a:t>
            </a:r>
            <a:r>
              <a:rPr lang="en-IN" sz="2034" b="1" kern="1200" spc="-79" dirty="0">
                <a:solidFill>
                  <a:srgbClr val="9E009E"/>
                </a:solidFill>
                <a:latin typeface="Trebuchet MS"/>
                <a:ea typeface="+mn-ea"/>
                <a:cs typeface="+mn-cs"/>
              </a:rPr>
              <a:t> </a:t>
            </a:r>
            <a:r>
              <a:rPr lang="en-IN" sz="2034" b="1" kern="1200" spc="266" dirty="0">
                <a:solidFill>
                  <a:srgbClr val="9E009E"/>
                </a:solidFill>
                <a:latin typeface="Trebuchet MS"/>
                <a:ea typeface="+mn-ea"/>
                <a:cs typeface="+mn-cs"/>
              </a:rPr>
              <a:t>INDEX</a:t>
            </a:r>
            <a:r>
              <a:rPr lang="en-IN" sz="2034" b="1" kern="1200" spc="-73" dirty="0">
                <a:solidFill>
                  <a:srgbClr val="9E009E"/>
                </a:solidFill>
                <a:latin typeface="Trebuchet MS"/>
                <a:ea typeface="+mn-ea"/>
                <a:cs typeface="+mn-cs"/>
              </a:rPr>
              <a:t> </a:t>
            </a:r>
            <a:r>
              <a:rPr lang="en-IN" sz="2034" b="1" kern="1200" spc="113" dirty="0">
                <a:solidFill>
                  <a:srgbClr val="9E009E"/>
                </a:solidFill>
                <a:latin typeface="Trebuchet MS"/>
                <a:ea typeface="+mn-ea"/>
                <a:cs typeface="+mn-cs"/>
              </a:rPr>
              <a:t>(CI%)</a:t>
            </a:r>
            <a:endParaRPr lang="en-IN" sz="2034" kern="1200" dirty="0">
              <a:solidFill>
                <a:prstClr val="black"/>
              </a:solidFill>
              <a:latin typeface="Trebuchet MS"/>
              <a:ea typeface="+mn-ea"/>
              <a:cs typeface="+mn-cs"/>
            </a:endParaRPr>
          </a:p>
          <a:p>
            <a:pPr marL="335813" defTabSz="1033272">
              <a:spcBef>
                <a:spcPts val="384"/>
              </a:spcBef>
              <a:tabLst>
                <a:tab pos="3089770" algn="l"/>
                <a:tab pos="3432759" algn="l"/>
              </a:tabLst>
              <a:defRPr/>
            </a:pPr>
            <a:r>
              <a:rPr lang="en-IN" sz="3390" b="1" kern="1200" spc="364" baseline="-38888" dirty="0">
                <a:solidFill>
                  <a:srgbClr val="0057A6"/>
                </a:solidFill>
                <a:latin typeface="Trebuchet MS"/>
                <a:ea typeface="+mn-ea"/>
                <a:cs typeface="+mn-cs"/>
              </a:rPr>
              <a:t>CI</a:t>
            </a:r>
            <a:r>
              <a:rPr lang="en-IN" sz="3390" b="1" kern="1200" spc="-85" baseline="-38888" dirty="0">
                <a:solidFill>
                  <a:srgbClr val="0057A6"/>
                </a:solidFill>
                <a:latin typeface="Trebuchet MS"/>
                <a:ea typeface="+mn-ea"/>
                <a:cs typeface="+mn-cs"/>
              </a:rPr>
              <a:t> </a:t>
            </a:r>
            <a:r>
              <a:rPr lang="en-IN" sz="3390" b="1" kern="1200" spc="-8" baseline="-38888" dirty="0">
                <a:solidFill>
                  <a:srgbClr val="0057A6"/>
                </a:solidFill>
                <a:latin typeface="Trebuchet MS"/>
                <a:ea typeface="+mn-ea"/>
                <a:cs typeface="+mn-cs"/>
              </a:rPr>
              <a:t>=</a:t>
            </a:r>
            <a:r>
              <a:rPr lang="en-IN" sz="3390" b="1" kern="1200" spc="-101" baseline="-38888" dirty="0">
                <a:solidFill>
                  <a:srgbClr val="0057A6"/>
                </a:solidFill>
                <a:latin typeface="Trebuchet MS"/>
                <a:ea typeface="+mn-ea"/>
                <a:cs typeface="+mn-cs"/>
              </a:rPr>
              <a:t> </a:t>
            </a:r>
            <a:r>
              <a:rPr lang="en-IN" sz="1977" kern="1200" dirty="0">
                <a:solidFill>
                  <a:srgbClr val="0057A6"/>
                </a:solidFill>
                <a:latin typeface="Cambria Math"/>
                <a:ea typeface="+mn-ea"/>
                <a:cs typeface="+mn-cs"/>
              </a:rPr>
              <a:t>𝐍𝐨.𝐨𝐟</a:t>
            </a:r>
            <a:r>
              <a:rPr lang="en-IN" sz="1977" kern="1200" spc="6" dirty="0">
                <a:solidFill>
                  <a:srgbClr val="0057A6"/>
                </a:solidFill>
                <a:latin typeface="Cambria Math"/>
                <a:ea typeface="+mn-ea"/>
                <a:cs typeface="+mn-cs"/>
              </a:rPr>
              <a:t> </a:t>
            </a:r>
            <a:r>
              <a:rPr lang="en-IN" sz="1977" kern="1200" spc="-6" dirty="0">
                <a:solidFill>
                  <a:srgbClr val="0057A6"/>
                </a:solidFill>
                <a:latin typeface="Cambria Math"/>
                <a:ea typeface="+mn-ea"/>
                <a:cs typeface="+mn-cs"/>
              </a:rPr>
              <a:t>𝐜𝐨𝐧𝐭𝐚𝐢𝐧𝐞𝐫𝐬	</a:t>
            </a:r>
            <a:r>
              <a:rPr lang="en-IN" sz="1977" kern="1200" spc="-40" dirty="0">
                <a:solidFill>
                  <a:srgbClr val="0057A6"/>
                </a:solidFill>
                <a:latin typeface="Cambria Math"/>
                <a:ea typeface="+mn-ea"/>
                <a:cs typeface="+mn-cs"/>
              </a:rPr>
              <a:t>+	</a:t>
            </a:r>
            <a:r>
              <a:rPr lang="en-IN" sz="1977" kern="1200" dirty="0">
                <a:solidFill>
                  <a:srgbClr val="0057A6"/>
                </a:solidFill>
                <a:latin typeface="Cambria Math"/>
                <a:ea typeface="+mn-ea"/>
                <a:cs typeface="+mn-cs"/>
              </a:rPr>
              <a:t>𝐟𝐨𝐫</a:t>
            </a:r>
            <a:r>
              <a:rPr lang="en-IN" sz="1977" kern="1200" spc="-6" dirty="0">
                <a:solidFill>
                  <a:srgbClr val="0057A6"/>
                </a:solidFill>
                <a:latin typeface="Cambria Math"/>
                <a:ea typeface="+mn-ea"/>
                <a:cs typeface="+mn-cs"/>
              </a:rPr>
              <a:t> </a:t>
            </a:r>
            <a:r>
              <a:rPr lang="en-IN" sz="1977" kern="1200" dirty="0">
                <a:solidFill>
                  <a:srgbClr val="0057A6"/>
                </a:solidFill>
                <a:latin typeface="Cambria Math"/>
                <a:ea typeface="+mn-ea"/>
                <a:cs typeface="+mn-cs"/>
              </a:rPr>
              <a:t>𝐀𝐞𝐝𝐞𝐬</a:t>
            </a:r>
            <a:r>
              <a:rPr lang="en-IN" sz="1977" kern="1200" spc="-28" dirty="0">
                <a:solidFill>
                  <a:srgbClr val="0057A6"/>
                </a:solidFill>
                <a:latin typeface="Cambria Math"/>
                <a:ea typeface="+mn-ea"/>
                <a:cs typeface="+mn-cs"/>
              </a:rPr>
              <a:t> </a:t>
            </a:r>
            <a:r>
              <a:rPr lang="en-IN" sz="1977" kern="1200" dirty="0">
                <a:solidFill>
                  <a:srgbClr val="0057A6"/>
                </a:solidFill>
                <a:latin typeface="Cambria Math"/>
                <a:ea typeface="+mn-ea"/>
                <a:cs typeface="+mn-cs"/>
              </a:rPr>
              <a:t>𝐋𝐚𝐫𝐯𝐚𝐞</a:t>
            </a:r>
            <a:r>
              <a:rPr lang="en-IN" sz="1977" kern="1200" spc="407" dirty="0">
                <a:solidFill>
                  <a:srgbClr val="0057A6"/>
                </a:solidFill>
                <a:latin typeface="Cambria Math"/>
                <a:ea typeface="+mn-ea"/>
                <a:cs typeface="+mn-cs"/>
              </a:rPr>
              <a:t> </a:t>
            </a:r>
            <a:r>
              <a:rPr lang="en-IN" sz="1977" kern="1200" dirty="0">
                <a:solidFill>
                  <a:srgbClr val="0057A6"/>
                </a:solidFill>
                <a:latin typeface="Cambria Math"/>
                <a:ea typeface="+mn-ea"/>
                <a:cs typeface="+mn-cs"/>
              </a:rPr>
              <a:t>𝐗</a:t>
            </a:r>
            <a:r>
              <a:rPr lang="en-IN" sz="1977" kern="1200" spc="-6" dirty="0">
                <a:solidFill>
                  <a:srgbClr val="0057A6"/>
                </a:solidFill>
                <a:latin typeface="Cambria Math"/>
                <a:ea typeface="+mn-ea"/>
                <a:cs typeface="+mn-cs"/>
              </a:rPr>
              <a:t> 𝟏𝟎𝟎</a:t>
            </a:r>
            <a:r>
              <a:rPr lang="en-IN" sz="1977" kern="1200" spc="316" dirty="0">
                <a:solidFill>
                  <a:srgbClr val="0057A6"/>
                </a:solidFill>
                <a:latin typeface="Cambria Math"/>
                <a:ea typeface="+mn-ea"/>
                <a:cs typeface="+mn-cs"/>
              </a:rPr>
              <a:t> </a:t>
            </a:r>
            <a:r>
              <a:rPr lang="en-IN" sz="4068" b="1" kern="1200" spc="136" baseline="-32407" dirty="0">
                <a:solidFill>
                  <a:srgbClr val="0057A6"/>
                </a:solidFill>
                <a:latin typeface="Trebuchet MS"/>
                <a:ea typeface="+mn-ea"/>
                <a:cs typeface="+mn-cs"/>
              </a:rPr>
              <a:t>%</a:t>
            </a:r>
            <a:endParaRPr lang="en-IN" sz="4068" kern="1200" baseline="-32407" dirty="0">
              <a:solidFill>
                <a:prstClr val="black"/>
              </a:solidFill>
              <a:latin typeface="Trebuchet MS"/>
              <a:ea typeface="+mn-ea"/>
              <a:cs typeface="+mn-cs"/>
            </a:endParaRPr>
          </a:p>
          <a:p>
            <a:pPr marL="1996224" defTabSz="1033272">
              <a:spcBef>
                <a:spcPts val="435"/>
              </a:spcBef>
              <a:defRPr/>
            </a:pPr>
            <a:r>
              <a:rPr lang="en-IN" sz="1977" kern="1200" dirty="0">
                <a:solidFill>
                  <a:srgbClr val="0057A6"/>
                </a:solidFill>
                <a:latin typeface="Cambria Math"/>
                <a:ea typeface="+mn-ea"/>
                <a:cs typeface="+mn-cs"/>
              </a:rPr>
              <a:t>𝐧𝐨.𝐨𝐟</a:t>
            </a:r>
            <a:r>
              <a:rPr lang="en-IN" sz="1977" kern="1200" spc="-6" dirty="0">
                <a:solidFill>
                  <a:srgbClr val="0057A6"/>
                </a:solidFill>
                <a:latin typeface="Cambria Math"/>
                <a:ea typeface="+mn-ea"/>
                <a:cs typeface="+mn-cs"/>
              </a:rPr>
              <a:t> 𝐜𝐨𝐧𝐭𝐚𝐢𝐧𝐞𝐫𝐬</a:t>
            </a:r>
            <a:r>
              <a:rPr lang="en-IN" sz="1977" kern="1200" spc="-23" dirty="0">
                <a:solidFill>
                  <a:srgbClr val="0057A6"/>
                </a:solidFill>
                <a:latin typeface="Cambria Math"/>
                <a:ea typeface="+mn-ea"/>
                <a:cs typeface="+mn-cs"/>
              </a:rPr>
              <a:t> </a:t>
            </a:r>
            <a:r>
              <a:rPr lang="en-IN" sz="1977" kern="1200" spc="-6" dirty="0">
                <a:solidFill>
                  <a:srgbClr val="0057A6"/>
                </a:solidFill>
                <a:latin typeface="Cambria Math"/>
                <a:ea typeface="+mn-ea"/>
                <a:cs typeface="+mn-cs"/>
              </a:rPr>
              <a:t>𝐢𝐧𝐬𝐩𝐞𝐜𝐭𝐞𝐝</a:t>
            </a:r>
            <a:endParaRPr lang="en-IN" sz="1977" kern="1200" dirty="0">
              <a:solidFill>
                <a:prstClr val="black"/>
              </a:solidFill>
              <a:latin typeface="Cambria Math"/>
              <a:ea typeface="+mn-ea"/>
              <a:cs typeface="+mn-cs"/>
            </a:endParaRPr>
          </a:p>
          <a:p>
            <a:pPr marL="100457" defTabSz="1033272">
              <a:spcBef>
                <a:spcPts val="1067"/>
              </a:spcBef>
              <a:defRPr/>
            </a:pPr>
            <a:r>
              <a:rPr lang="en-IN" sz="2034" b="1" kern="1200" spc="45" dirty="0">
                <a:solidFill>
                  <a:srgbClr val="266400"/>
                </a:solidFill>
                <a:latin typeface="Trebuchet MS"/>
                <a:ea typeface="+mn-ea"/>
                <a:cs typeface="+mn-cs"/>
              </a:rPr>
              <a:t>A.</a:t>
            </a:r>
            <a:r>
              <a:rPr lang="en-IN" sz="2034" b="1" kern="1200" spc="277" dirty="0">
                <a:solidFill>
                  <a:srgbClr val="266400"/>
                </a:solidFill>
                <a:latin typeface="Trebuchet MS"/>
                <a:ea typeface="+mn-ea"/>
                <a:cs typeface="+mn-cs"/>
              </a:rPr>
              <a:t> </a:t>
            </a:r>
            <a:r>
              <a:rPr lang="en-IN" sz="2034" b="1" kern="1200" spc="192" dirty="0">
                <a:solidFill>
                  <a:srgbClr val="9E009E"/>
                </a:solidFill>
                <a:latin typeface="Trebuchet MS"/>
                <a:ea typeface="+mn-ea"/>
                <a:cs typeface="+mn-cs"/>
              </a:rPr>
              <a:t>BRETEAU</a:t>
            </a:r>
            <a:r>
              <a:rPr lang="en-IN" sz="2034" b="1" kern="1200" spc="-79" dirty="0">
                <a:solidFill>
                  <a:srgbClr val="9E009E"/>
                </a:solidFill>
                <a:latin typeface="Trebuchet MS"/>
                <a:ea typeface="+mn-ea"/>
                <a:cs typeface="+mn-cs"/>
              </a:rPr>
              <a:t> </a:t>
            </a:r>
            <a:r>
              <a:rPr lang="en-IN" sz="2034" b="1" kern="1200" spc="271" dirty="0">
                <a:solidFill>
                  <a:srgbClr val="9E009E"/>
                </a:solidFill>
                <a:latin typeface="Trebuchet MS"/>
                <a:ea typeface="+mn-ea"/>
                <a:cs typeface="+mn-cs"/>
              </a:rPr>
              <a:t>INDEX</a:t>
            </a:r>
            <a:r>
              <a:rPr lang="en-IN" sz="2034" b="1" kern="1200" spc="-62" dirty="0">
                <a:solidFill>
                  <a:srgbClr val="9E009E"/>
                </a:solidFill>
                <a:latin typeface="Trebuchet MS"/>
                <a:ea typeface="+mn-ea"/>
                <a:cs typeface="+mn-cs"/>
              </a:rPr>
              <a:t> </a:t>
            </a:r>
            <a:r>
              <a:rPr lang="en-IN" sz="2034" b="1" kern="1200" spc="96" dirty="0">
                <a:solidFill>
                  <a:srgbClr val="9E009E"/>
                </a:solidFill>
                <a:latin typeface="Trebuchet MS"/>
                <a:ea typeface="+mn-ea"/>
                <a:cs typeface="+mn-cs"/>
              </a:rPr>
              <a:t>(BI)</a:t>
            </a:r>
            <a:endParaRPr lang="en-IN" sz="2034" kern="1200" dirty="0">
              <a:solidFill>
                <a:prstClr val="black"/>
              </a:solidFill>
              <a:latin typeface="Trebuchet MS"/>
              <a:ea typeface="+mn-ea"/>
              <a:cs typeface="+mn-cs"/>
            </a:endParaRPr>
          </a:p>
          <a:p>
            <a:pPr marL="415461" defTabSz="1033272">
              <a:spcBef>
                <a:spcPts val="367"/>
              </a:spcBef>
              <a:tabLst>
                <a:tab pos="3488011" algn="l"/>
              </a:tabLst>
              <a:defRPr/>
            </a:pPr>
            <a:r>
              <a:rPr lang="en-IN" sz="3390" b="1" kern="1200" spc="262" baseline="-38888" dirty="0">
                <a:solidFill>
                  <a:srgbClr val="0057A6"/>
                </a:solidFill>
                <a:latin typeface="Trebuchet MS"/>
                <a:ea typeface="+mn-ea"/>
                <a:cs typeface="+mn-cs"/>
              </a:rPr>
              <a:t>BI</a:t>
            </a:r>
            <a:r>
              <a:rPr lang="en-IN" sz="3390" b="1" kern="1200" spc="-93" baseline="-38888" dirty="0">
                <a:solidFill>
                  <a:srgbClr val="0057A6"/>
                </a:solidFill>
                <a:latin typeface="Trebuchet MS"/>
                <a:ea typeface="+mn-ea"/>
                <a:cs typeface="+mn-cs"/>
              </a:rPr>
              <a:t> </a:t>
            </a:r>
            <a:r>
              <a:rPr lang="en-IN" sz="4068" b="1" kern="1200" spc="-8" baseline="-32407" dirty="0">
                <a:solidFill>
                  <a:srgbClr val="0057A6"/>
                </a:solidFill>
                <a:latin typeface="Trebuchet MS"/>
                <a:ea typeface="+mn-ea"/>
                <a:cs typeface="+mn-cs"/>
              </a:rPr>
              <a:t>=</a:t>
            </a:r>
            <a:r>
              <a:rPr lang="en-IN" sz="4068" b="1" kern="1200" spc="-93" baseline="-32407" dirty="0">
                <a:solidFill>
                  <a:srgbClr val="0057A6"/>
                </a:solidFill>
                <a:latin typeface="Trebuchet MS"/>
                <a:ea typeface="+mn-ea"/>
                <a:cs typeface="+mn-cs"/>
              </a:rPr>
              <a:t> </a:t>
            </a:r>
            <a:r>
              <a:rPr lang="en-IN" sz="1977" kern="1200" dirty="0">
                <a:solidFill>
                  <a:srgbClr val="0057A6"/>
                </a:solidFill>
                <a:latin typeface="Cambria Math"/>
                <a:ea typeface="+mn-ea"/>
                <a:cs typeface="+mn-cs"/>
              </a:rPr>
              <a:t>𝐍𝐨.𝐨𝐟</a:t>
            </a:r>
            <a:r>
              <a:rPr lang="en-IN" sz="1977" kern="1200" spc="6" dirty="0">
                <a:solidFill>
                  <a:srgbClr val="0057A6"/>
                </a:solidFill>
                <a:latin typeface="Cambria Math"/>
                <a:ea typeface="+mn-ea"/>
                <a:cs typeface="+mn-cs"/>
              </a:rPr>
              <a:t> </a:t>
            </a:r>
            <a:r>
              <a:rPr lang="en-IN" sz="1977" kern="1200" spc="-6" dirty="0">
                <a:solidFill>
                  <a:srgbClr val="0057A6"/>
                </a:solidFill>
                <a:latin typeface="Cambria Math"/>
                <a:ea typeface="+mn-ea"/>
                <a:cs typeface="+mn-cs"/>
              </a:rPr>
              <a:t>𝐜𝐨𝐧𝐭𝐚𝐢𝐧𝐞𝐫𝐬</a:t>
            </a:r>
            <a:r>
              <a:rPr lang="en-IN" sz="1977" kern="1200" spc="412" dirty="0">
                <a:solidFill>
                  <a:srgbClr val="0057A6"/>
                </a:solidFill>
                <a:latin typeface="Cambria Math"/>
                <a:ea typeface="+mn-ea"/>
                <a:cs typeface="+mn-cs"/>
              </a:rPr>
              <a:t> </a:t>
            </a:r>
            <a:r>
              <a:rPr lang="en-IN" sz="1977" kern="1200" spc="-40" dirty="0">
                <a:solidFill>
                  <a:srgbClr val="0057A6"/>
                </a:solidFill>
                <a:latin typeface="Cambria Math"/>
                <a:ea typeface="+mn-ea"/>
                <a:cs typeface="+mn-cs"/>
              </a:rPr>
              <a:t>+	</a:t>
            </a:r>
            <a:r>
              <a:rPr lang="en-IN" sz="1977" kern="1200" spc="-6" dirty="0">
                <a:solidFill>
                  <a:srgbClr val="0057A6"/>
                </a:solidFill>
                <a:latin typeface="Cambria Math"/>
                <a:ea typeface="+mn-ea"/>
                <a:cs typeface="+mn-cs"/>
              </a:rPr>
              <a:t>𝐟𝐨𝐫</a:t>
            </a:r>
            <a:r>
              <a:rPr lang="en-IN" sz="1977" kern="1200" spc="-23" dirty="0">
                <a:solidFill>
                  <a:srgbClr val="0057A6"/>
                </a:solidFill>
                <a:latin typeface="Cambria Math"/>
                <a:ea typeface="+mn-ea"/>
                <a:cs typeface="+mn-cs"/>
              </a:rPr>
              <a:t> </a:t>
            </a:r>
            <a:r>
              <a:rPr lang="en-IN" sz="1977" kern="1200" dirty="0">
                <a:solidFill>
                  <a:srgbClr val="0057A6"/>
                </a:solidFill>
                <a:latin typeface="Cambria Math"/>
                <a:ea typeface="+mn-ea"/>
                <a:cs typeface="+mn-cs"/>
              </a:rPr>
              <a:t>𝐀𝐞𝐝𝐞𝐬</a:t>
            </a:r>
            <a:r>
              <a:rPr lang="en-IN" sz="1977" kern="1200" spc="-23" dirty="0">
                <a:solidFill>
                  <a:srgbClr val="0057A6"/>
                </a:solidFill>
                <a:latin typeface="Cambria Math"/>
                <a:ea typeface="+mn-ea"/>
                <a:cs typeface="+mn-cs"/>
              </a:rPr>
              <a:t> </a:t>
            </a:r>
            <a:r>
              <a:rPr lang="en-IN" sz="1977" kern="1200" spc="-6" dirty="0">
                <a:solidFill>
                  <a:srgbClr val="0057A6"/>
                </a:solidFill>
                <a:latin typeface="Cambria Math"/>
                <a:ea typeface="+mn-ea"/>
                <a:cs typeface="+mn-cs"/>
              </a:rPr>
              <a:t>𝐋𝐚𝐫𝐯𝐚𝐞</a:t>
            </a:r>
            <a:endParaRPr lang="en-IN" sz="1977" kern="1200" dirty="0">
              <a:solidFill>
                <a:prstClr val="black"/>
              </a:solidFill>
              <a:latin typeface="Cambria Math"/>
              <a:ea typeface="+mn-ea"/>
              <a:cs typeface="+mn-cs"/>
            </a:endParaRPr>
          </a:p>
          <a:p>
            <a:pPr marL="2045018" defTabSz="1033272">
              <a:spcBef>
                <a:spcPts val="435"/>
              </a:spcBef>
              <a:defRPr/>
            </a:pPr>
            <a:r>
              <a:rPr lang="en-IN" sz="1977" kern="1200" spc="-6" dirty="0">
                <a:solidFill>
                  <a:srgbClr val="0057A6"/>
                </a:solidFill>
                <a:latin typeface="Cambria Math"/>
                <a:ea typeface="+mn-ea"/>
                <a:cs typeface="+mn-cs"/>
              </a:rPr>
              <a:t>𝟏𝟎𝟎</a:t>
            </a:r>
            <a:r>
              <a:rPr lang="en-IN" sz="1977" kern="1200" spc="6" dirty="0">
                <a:solidFill>
                  <a:srgbClr val="0057A6"/>
                </a:solidFill>
                <a:latin typeface="Cambria Math"/>
                <a:ea typeface="+mn-ea"/>
                <a:cs typeface="+mn-cs"/>
              </a:rPr>
              <a:t> </a:t>
            </a:r>
            <a:r>
              <a:rPr lang="en-IN" sz="1977" kern="1200" spc="-6" dirty="0">
                <a:solidFill>
                  <a:srgbClr val="0057A6"/>
                </a:solidFill>
                <a:latin typeface="Cambria Math"/>
                <a:ea typeface="+mn-ea"/>
                <a:cs typeface="+mn-cs"/>
              </a:rPr>
              <a:t>𝐡𝐨𝐮𝐬𝐞𝐬</a:t>
            </a:r>
            <a:r>
              <a:rPr lang="en-IN" sz="1977" kern="1200" spc="-17" dirty="0">
                <a:solidFill>
                  <a:srgbClr val="0057A6"/>
                </a:solidFill>
                <a:latin typeface="Cambria Math"/>
                <a:ea typeface="+mn-ea"/>
                <a:cs typeface="+mn-cs"/>
              </a:rPr>
              <a:t> </a:t>
            </a:r>
            <a:r>
              <a:rPr lang="en-IN" sz="1977" kern="1200" spc="-6" dirty="0">
                <a:solidFill>
                  <a:srgbClr val="0057A6"/>
                </a:solidFill>
                <a:latin typeface="Cambria Math"/>
                <a:ea typeface="+mn-ea"/>
                <a:cs typeface="+mn-cs"/>
              </a:rPr>
              <a:t>𝐢𝐧𝐬𝐩𝐞𝐜𝐭𝐞𝐝</a:t>
            </a:r>
            <a:endParaRPr kumimoji="0" lang="en-IN" sz="1750" b="0" i="0" u="none" strike="noStrike" kern="1200" cap="none" spc="0" normalizeH="0" baseline="0" noProof="0" dirty="0">
              <a:ln>
                <a:noFill/>
              </a:ln>
              <a:solidFill>
                <a:prstClr val="black"/>
              </a:solidFill>
              <a:effectLst/>
              <a:uLnTx/>
              <a:uFillTx/>
              <a:latin typeface="Cambria Math"/>
              <a:ea typeface="+mn-ea"/>
              <a:cs typeface="Cambria Math"/>
            </a:endParaRPr>
          </a:p>
        </p:txBody>
      </p:sp>
      <p:sp>
        <p:nvSpPr>
          <p:cNvPr id="13"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31</a:t>
            </a:r>
            <a:endParaRPr lang="en-IN" sz="2200" dirty="0"/>
          </a:p>
        </p:txBody>
      </p:sp>
    </p:spTree>
    <p:extLst>
      <p:ext uri="{BB962C8B-B14F-4D97-AF65-F5344CB8AC3E}">
        <p14:creationId xmlns:p14="http://schemas.microsoft.com/office/powerpoint/2010/main" val="1455842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0075FBC9-E4E4-AA63-DB7B-EF2404ADF1C1}"/>
              </a:ext>
            </a:extLst>
          </p:cNvPr>
          <p:cNvGraphicFramePr/>
          <p:nvPr>
            <p:extLst>
              <p:ext uri="{D42A27DB-BD31-4B8C-83A1-F6EECF244321}">
                <p14:modId xmlns:p14="http://schemas.microsoft.com/office/powerpoint/2010/main" val="2465891446"/>
              </p:ext>
            </p:extLst>
          </p:nvPr>
        </p:nvGraphicFramePr>
        <p:xfrm>
          <a:off x="182880" y="101600"/>
          <a:ext cx="10515600" cy="868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3">
            <a:extLst>
              <a:ext uri="{FF2B5EF4-FFF2-40B4-BE49-F238E27FC236}">
                <a16:creationId xmlns:a16="http://schemas.microsoft.com/office/drawing/2014/main" id="{E510227E-6A46-28DE-861C-E2A7A8BEA2B1}"/>
              </a:ext>
            </a:extLst>
          </p:cNvPr>
          <p:cNvGraphicFramePr>
            <a:graphicFrameLocks noGrp="1"/>
          </p:cNvGraphicFramePr>
          <p:nvPr>
            <p:ph idx="4294967295"/>
            <p:extLst>
              <p:ext uri="{D42A27DB-BD31-4B8C-83A1-F6EECF244321}">
                <p14:modId xmlns:p14="http://schemas.microsoft.com/office/powerpoint/2010/main" val="3250480000"/>
              </p:ext>
            </p:extLst>
          </p:nvPr>
        </p:nvGraphicFramePr>
        <p:xfrm>
          <a:off x="236855" y="960311"/>
          <a:ext cx="7362825" cy="56848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object 3">
            <a:extLst>
              <a:ext uri="{FF2B5EF4-FFF2-40B4-BE49-F238E27FC236}">
                <a16:creationId xmlns:a16="http://schemas.microsoft.com/office/drawing/2014/main" id="{F895BBAE-278D-4ECB-848D-B2A760B8BCB1}"/>
              </a:ext>
            </a:extLst>
          </p:cNvPr>
          <p:cNvPicPr/>
          <p:nvPr/>
        </p:nvPicPr>
        <p:blipFill>
          <a:blip r:embed="rId13" cstate="print"/>
          <a:stretch>
            <a:fillRect/>
          </a:stretch>
        </p:blipFill>
        <p:spPr>
          <a:xfrm>
            <a:off x="7772401" y="1564641"/>
            <a:ext cx="4135120" cy="4104639"/>
          </a:xfrm>
          <a:prstGeom prst="rect">
            <a:avLst/>
          </a:prstGeom>
        </p:spPr>
      </p:pic>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32</a:t>
            </a:r>
            <a:endParaRPr lang="en-IN" sz="2200" dirty="0"/>
          </a:p>
        </p:txBody>
      </p:sp>
    </p:spTree>
    <p:extLst>
      <p:ext uri="{BB962C8B-B14F-4D97-AF65-F5344CB8AC3E}">
        <p14:creationId xmlns:p14="http://schemas.microsoft.com/office/powerpoint/2010/main" val="1172322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98C6407-8B3A-4C0A-F0A4-4CC26070AA9E}"/>
              </a:ext>
            </a:extLst>
          </p:cNvPr>
          <p:cNvGraphicFramePr/>
          <p:nvPr>
            <p:extLst>
              <p:ext uri="{D42A27DB-BD31-4B8C-83A1-F6EECF244321}">
                <p14:modId xmlns:p14="http://schemas.microsoft.com/office/powerpoint/2010/main" val="899787691"/>
              </p:ext>
            </p:extLst>
          </p:nvPr>
        </p:nvGraphicFramePr>
        <p:xfrm>
          <a:off x="365760" y="228676"/>
          <a:ext cx="10515600" cy="8688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6">
            <a:extLst>
              <a:ext uri="{FF2B5EF4-FFF2-40B4-BE49-F238E27FC236}">
                <a16:creationId xmlns:a16="http://schemas.microsoft.com/office/drawing/2014/main" id="{73474BFE-F439-7ED0-2613-04F2AB9DD9ED}"/>
              </a:ext>
            </a:extLst>
          </p:cNvPr>
          <p:cNvGraphicFramePr>
            <a:graphicFrameLocks noGrp="1"/>
          </p:cNvGraphicFramePr>
          <p:nvPr>
            <p:ph idx="4294967295"/>
            <p:extLst>
              <p:ext uri="{D42A27DB-BD31-4B8C-83A1-F6EECF244321}">
                <p14:modId xmlns:p14="http://schemas.microsoft.com/office/powerpoint/2010/main" val="4261113347"/>
              </p:ext>
            </p:extLst>
          </p:nvPr>
        </p:nvGraphicFramePr>
        <p:xfrm>
          <a:off x="335281" y="1209041"/>
          <a:ext cx="7376160" cy="5283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 name="Group 1"/>
          <p:cNvGrpSpPr/>
          <p:nvPr/>
        </p:nvGrpSpPr>
        <p:grpSpPr>
          <a:xfrm>
            <a:off x="8392159" y="1447800"/>
            <a:ext cx="3007361" cy="4749800"/>
            <a:chOff x="8077199" y="1143000"/>
            <a:chExt cx="3657601" cy="5542598"/>
          </a:xfrm>
        </p:grpSpPr>
        <p:pic>
          <p:nvPicPr>
            <p:cNvPr id="4" name="object 5">
              <a:extLst>
                <a:ext uri="{FF2B5EF4-FFF2-40B4-BE49-F238E27FC236}">
                  <a16:creationId xmlns:a16="http://schemas.microsoft.com/office/drawing/2014/main" id="{6E99A242-9E77-4052-B431-CC4B580DFD66}"/>
                </a:ext>
              </a:extLst>
            </p:cNvPr>
            <p:cNvPicPr/>
            <p:nvPr/>
          </p:nvPicPr>
          <p:blipFill>
            <a:blip r:embed="rId12" cstate="print"/>
            <a:stretch>
              <a:fillRect/>
            </a:stretch>
          </p:blipFill>
          <p:spPr>
            <a:xfrm>
              <a:off x="8264652" y="4800600"/>
              <a:ext cx="3393948" cy="1884998"/>
            </a:xfrm>
            <a:prstGeom prst="rect">
              <a:avLst/>
            </a:prstGeom>
          </p:spPr>
        </p:pic>
        <p:pic>
          <p:nvPicPr>
            <p:cNvPr id="5" name="object 3">
              <a:extLst>
                <a:ext uri="{FF2B5EF4-FFF2-40B4-BE49-F238E27FC236}">
                  <a16:creationId xmlns:a16="http://schemas.microsoft.com/office/drawing/2014/main" id="{B576DDBA-7237-47C5-A01B-D2C0772C30EF}"/>
                </a:ext>
              </a:extLst>
            </p:cNvPr>
            <p:cNvPicPr/>
            <p:nvPr/>
          </p:nvPicPr>
          <p:blipFill>
            <a:blip r:embed="rId13" cstate="print"/>
            <a:stretch>
              <a:fillRect/>
            </a:stretch>
          </p:blipFill>
          <p:spPr>
            <a:xfrm>
              <a:off x="8077199" y="1143000"/>
              <a:ext cx="3657601" cy="3592069"/>
            </a:xfrm>
            <a:prstGeom prst="rect">
              <a:avLst/>
            </a:prstGeom>
          </p:spPr>
        </p:pic>
      </p:grpSp>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33</a:t>
            </a:r>
            <a:endParaRPr lang="en-IN" sz="2200" dirty="0"/>
          </a:p>
        </p:txBody>
      </p:sp>
    </p:spTree>
    <p:extLst>
      <p:ext uri="{BB962C8B-B14F-4D97-AF65-F5344CB8AC3E}">
        <p14:creationId xmlns:p14="http://schemas.microsoft.com/office/powerpoint/2010/main" val="3698797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3E3EE8E-A17A-37D9-CF8E-B6511BE11657}"/>
              </a:ext>
            </a:extLst>
          </p:cNvPr>
          <p:cNvGraphicFramePr/>
          <p:nvPr>
            <p:extLst>
              <p:ext uri="{D42A27DB-BD31-4B8C-83A1-F6EECF244321}">
                <p14:modId xmlns:p14="http://schemas.microsoft.com/office/powerpoint/2010/main" val="2843293019"/>
              </p:ext>
            </p:extLst>
          </p:nvPr>
        </p:nvGraphicFramePr>
        <p:xfrm>
          <a:off x="264160" y="203201"/>
          <a:ext cx="11602720" cy="706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D4BFC2A4-DC6B-2CEE-2D80-FFB1F9C904F4}"/>
              </a:ext>
            </a:extLst>
          </p:cNvPr>
          <p:cNvGraphicFramePr/>
          <p:nvPr>
            <p:extLst>
              <p:ext uri="{D42A27DB-BD31-4B8C-83A1-F6EECF244321}">
                <p14:modId xmlns:p14="http://schemas.microsoft.com/office/powerpoint/2010/main" val="688665565"/>
              </p:ext>
            </p:extLst>
          </p:nvPr>
        </p:nvGraphicFramePr>
        <p:xfrm>
          <a:off x="386079" y="1082519"/>
          <a:ext cx="7213601" cy="532844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object 5"/>
          <p:cNvPicPr/>
          <p:nvPr/>
        </p:nvPicPr>
        <p:blipFill>
          <a:blip r:embed="rId12" cstate="print"/>
          <a:stretch>
            <a:fillRect/>
          </a:stretch>
        </p:blipFill>
        <p:spPr>
          <a:xfrm>
            <a:off x="7889209" y="4299282"/>
            <a:ext cx="3825240" cy="1905000"/>
          </a:xfrm>
          <a:prstGeom prst="rect">
            <a:avLst/>
          </a:prstGeom>
        </p:spPr>
      </p:pic>
      <p:pic>
        <p:nvPicPr>
          <p:cNvPr id="5" name="object 6"/>
          <p:cNvPicPr/>
          <p:nvPr/>
        </p:nvPicPr>
        <p:blipFill>
          <a:blip r:embed="rId13" cstate="print"/>
          <a:stretch>
            <a:fillRect/>
          </a:stretch>
        </p:blipFill>
        <p:spPr>
          <a:xfrm>
            <a:off x="7889209" y="1326359"/>
            <a:ext cx="3825240" cy="2535936"/>
          </a:xfrm>
          <a:prstGeom prst="rect">
            <a:avLst/>
          </a:prstGeom>
        </p:spPr>
      </p:pic>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34</a:t>
            </a:r>
            <a:endParaRPr lang="en-IN" sz="2200" dirty="0"/>
          </a:p>
        </p:txBody>
      </p:sp>
    </p:spTree>
    <p:extLst>
      <p:ext uri="{BB962C8B-B14F-4D97-AF65-F5344CB8AC3E}">
        <p14:creationId xmlns:p14="http://schemas.microsoft.com/office/powerpoint/2010/main" val="3336542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0E3BA8D-04DA-7E80-262C-E3354B581A01}"/>
              </a:ext>
            </a:extLst>
          </p:cNvPr>
          <p:cNvGraphicFramePr/>
          <p:nvPr>
            <p:extLst>
              <p:ext uri="{D42A27DB-BD31-4B8C-83A1-F6EECF244321}">
                <p14:modId xmlns:p14="http://schemas.microsoft.com/office/powerpoint/2010/main" val="4030672296"/>
              </p:ext>
            </p:extLst>
          </p:nvPr>
        </p:nvGraphicFramePr>
        <p:xfrm>
          <a:off x="283499" y="248504"/>
          <a:ext cx="8763000" cy="920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275C4D3A-5C5F-3C26-9D57-602D2262FBF2}"/>
              </a:ext>
            </a:extLst>
          </p:cNvPr>
          <p:cNvGraphicFramePr/>
          <p:nvPr>
            <p:extLst>
              <p:ext uri="{D42A27DB-BD31-4B8C-83A1-F6EECF244321}">
                <p14:modId xmlns:p14="http://schemas.microsoft.com/office/powerpoint/2010/main" val="2840467251"/>
              </p:ext>
            </p:extLst>
          </p:nvPr>
        </p:nvGraphicFramePr>
        <p:xfrm>
          <a:off x="425739" y="813434"/>
          <a:ext cx="8479501" cy="575542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35</a:t>
            </a:r>
            <a:endParaRPr lang="en-IN" sz="22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2CF02C2-88CA-5AD0-8242-C9DEE3ACD6B6}"/>
              </a:ext>
            </a:extLst>
          </p:cNvPr>
          <p:cNvGraphicFramePr/>
          <p:nvPr>
            <p:extLst>
              <p:ext uri="{D42A27DB-BD31-4B8C-83A1-F6EECF244321}">
                <p14:modId xmlns:p14="http://schemas.microsoft.com/office/powerpoint/2010/main" val="2722198700"/>
              </p:ext>
            </p:extLst>
          </p:nvPr>
        </p:nvGraphicFramePr>
        <p:xfrm>
          <a:off x="180595" y="228600"/>
          <a:ext cx="5915406" cy="7815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a:extLst>
              <a:ext uri="{FF2B5EF4-FFF2-40B4-BE49-F238E27FC236}">
                <a16:creationId xmlns:a16="http://schemas.microsoft.com/office/drawing/2014/main" id="{B4908220-1E5B-9544-5C70-501DC0C10376}"/>
              </a:ext>
            </a:extLst>
          </p:cNvPr>
          <p:cNvGraphicFramePr>
            <a:graphicFrameLocks noGrp="1"/>
          </p:cNvGraphicFramePr>
          <p:nvPr>
            <p:ph idx="4294967295"/>
            <p:extLst>
              <p:ext uri="{D42A27DB-BD31-4B8C-83A1-F6EECF244321}">
                <p14:modId xmlns:p14="http://schemas.microsoft.com/office/powerpoint/2010/main" val="1647429539"/>
              </p:ext>
            </p:extLst>
          </p:nvPr>
        </p:nvGraphicFramePr>
        <p:xfrm>
          <a:off x="213360" y="1158240"/>
          <a:ext cx="5915025" cy="55245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a:extLst>
              <a:ext uri="{FF2B5EF4-FFF2-40B4-BE49-F238E27FC236}">
                <a16:creationId xmlns:a16="http://schemas.microsoft.com/office/drawing/2014/main" id="{85DE434A-7506-CEF5-26F4-6D84C0113135}"/>
              </a:ext>
            </a:extLst>
          </p:cNvPr>
          <p:cNvGraphicFramePr/>
          <p:nvPr>
            <p:extLst>
              <p:ext uri="{D42A27DB-BD31-4B8C-83A1-F6EECF244321}">
                <p14:modId xmlns:p14="http://schemas.microsoft.com/office/powerpoint/2010/main" val="3905066865"/>
              </p:ext>
            </p:extLst>
          </p:nvPr>
        </p:nvGraphicFramePr>
        <p:xfrm>
          <a:off x="6513068" y="304800"/>
          <a:ext cx="5041900" cy="70537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7" name="Content Placeholder 4">
            <a:extLst>
              <a:ext uri="{FF2B5EF4-FFF2-40B4-BE49-F238E27FC236}">
                <a16:creationId xmlns:a16="http://schemas.microsoft.com/office/drawing/2014/main" id="{756DD941-1599-BB3B-DFE2-56C8C60D1116}"/>
              </a:ext>
            </a:extLst>
          </p:cNvPr>
          <p:cNvGraphicFramePr>
            <a:graphicFrameLocks/>
          </p:cNvGraphicFramePr>
          <p:nvPr>
            <p:extLst>
              <p:ext uri="{D42A27DB-BD31-4B8C-83A1-F6EECF244321}">
                <p14:modId xmlns:p14="http://schemas.microsoft.com/office/powerpoint/2010/main" val="2441341438"/>
              </p:ext>
            </p:extLst>
          </p:nvPr>
        </p:nvGraphicFramePr>
        <p:xfrm>
          <a:off x="6540500" y="995680"/>
          <a:ext cx="5041900" cy="53721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36</a:t>
            </a:r>
            <a:endParaRPr lang="en-IN" sz="2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01134237-8347-77F8-A867-5351391BB865}"/>
              </a:ext>
            </a:extLst>
          </p:cNvPr>
          <p:cNvGraphicFramePr>
            <a:graphicFrameLocks noGrp="1"/>
          </p:cNvGraphicFramePr>
          <p:nvPr>
            <p:ph idx="4294967295"/>
            <p:extLst>
              <p:ext uri="{D42A27DB-BD31-4B8C-83A1-F6EECF244321}">
                <p14:modId xmlns:p14="http://schemas.microsoft.com/office/powerpoint/2010/main" val="533678373"/>
              </p:ext>
            </p:extLst>
          </p:nvPr>
        </p:nvGraphicFramePr>
        <p:xfrm>
          <a:off x="1838960" y="167798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 1">
            <a:extLst>
              <a:ext uri="{FF2B5EF4-FFF2-40B4-BE49-F238E27FC236}">
                <a16:creationId xmlns:a16="http://schemas.microsoft.com/office/drawing/2014/main" id="{6B2A9745-FF8F-5E0E-CD4D-43EA16AE766F}"/>
              </a:ext>
            </a:extLst>
          </p:cNvPr>
          <p:cNvGraphicFramePr/>
          <p:nvPr>
            <p:extLst>
              <p:ext uri="{D42A27DB-BD31-4B8C-83A1-F6EECF244321}">
                <p14:modId xmlns:p14="http://schemas.microsoft.com/office/powerpoint/2010/main" val="989898802"/>
              </p:ext>
            </p:extLst>
          </p:nvPr>
        </p:nvGraphicFramePr>
        <p:xfrm>
          <a:off x="3332480" y="381000"/>
          <a:ext cx="4856480" cy="9499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37</a:t>
            </a:r>
            <a:endParaRPr lang="en-IN" sz="2200" dirty="0"/>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
            <a:extLst>
              <a:ext uri="{FF2B5EF4-FFF2-40B4-BE49-F238E27FC236}">
                <a16:creationId xmlns:a16="http://schemas.microsoft.com/office/drawing/2014/main" id="{06637397-8AF9-4B37-8FA3-F8F3F4B85B27}"/>
              </a:ext>
            </a:extLst>
          </p:cNvPr>
          <p:cNvSpPr>
            <a:spLocks noChangeArrowheads="1"/>
          </p:cNvSpPr>
          <p:nvPr/>
        </p:nvSpPr>
        <p:spPr bwMode="auto">
          <a:xfrm>
            <a:off x="2574231" y="3832253"/>
            <a:ext cx="6492238" cy="227354"/>
          </a:xfrm>
          <a:prstGeom prst="rect">
            <a:avLst/>
          </a:prstGeom>
          <a:solidFill>
            <a:schemeClr val="bg2"/>
          </a:solidFill>
          <a:ln w="19050">
            <a:solidFill>
              <a:srgbClr val="000000"/>
            </a:solidFill>
            <a:miter lim="800000"/>
            <a:headEnd/>
            <a:tailEnd/>
          </a:ln>
        </p:spPr>
        <p:txBody>
          <a:bodyPr vert="horz" wrap="square" lIns="47479" tIns="23739" rIns="47479" bIns="23739" numCol="1" anchor="ctr" anchorCtr="0" compatLnSpc="1">
            <a:prstTxWarp prst="textNoShape">
              <a:avLst/>
            </a:prstTxWarp>
          </a:bodyPr>
          <a:lstStyle/>
          <a:p>
            <a:pPr algn="ctr" fontAlgn="base">
              <a:spcBef>
                <a:spcPct val="0"/>
              </a:spcBef>
              <a:spcAft>
                <a:spcPts val="365"/>
              </a:spcAft>
            </a:pPr>
            <a:r>
              <a:rPr lang="en-US" sz="900" b="1" dirty="0">
                <a:latin typeface="Times New Roman" panose="02020603050405020304" pitchFamily="18" charset="0"/>
                <a:cs typeface="Times New Roman" panose="02020603050405020304" pitchFamily="18" charset="0"/>
              </a:rPr>
              <a:t>Laboratory Confirmation for Dengue</a:t>
            </a:r>
          </a:p>
        </p:txBody>
      </p:sp>
      <p:sp>
        <p:nvSpPr>
          <p:cNvPr id="92" name="TextBox 91"/>
          <p:cNvSpPr txBox="1"/>
          <p:nvPr/>
        </p:nvSpPr>
        <p:spPr>
          <a:xfrm>
            <a:off x="-22434" y="6236979"/>
            <a:ext cx="12214434" cy="661720"/>
          </a:xfrm>
          <a:prstGeom prst="rect">
            <a:avLst/>
          </a:prstGeom>
          <a:noFill/>
        </p:spPr>
        <p:txBody>
          <a:bodyPr wrap="square" rtlCol="0">
            <a:spAutoFit/>
          </a:bodyPr>
          <a:lstStyle/>
          <a:p>
            <a:pPr marL="89022" indent="-89022">
              <a:buFont typeface="Arial" panose="020B0604020202020204" pitchFamily="34" charset="0"/>
              <a:buChar char="•"/>
            </a:pPr>
            <a:r>
              <a:rPr lang="en-US" sz="1000" b="1" dirty="0">
                <a:latin typeface="Times" pitchFamily="2" charset="0"/>
                <a:cs typeface="Times New Roman" panose="02020603050405020304" pitchFamily="18" charset="0"/>
              </a:rPr>
              <a:t>* Haemorrhagic manifestations include petechiae, purpura, gum or nasal bleeding, gastrointestinal bleeding, </a:t>
            </a:r>
            <a:r>
              <a:rPr lang="en-US" sz="1000" b="1" dirty="0" err="1">
                <a:latin typeface="Times" pitchFamily="2" charset="0"/>
                <a:cs typeface="Times New Roman" panose="02020603050405020304" pitchFamily="18" charset="0"/>
              </a:rPr>
              <a:t>haematuria</a:t>
            </a:r>
            <a:r>
              <a:rPr lang="en-US" sz="1000" b="1" dirty="0">
                <a:latin typeface="Times" pitchFamily="2" charset="0"/>
                <a:cs typeface="Times New Roman" panose="02020603050405020304" pitchFamily="18" charset="0"/>
              </a:rPr>
              <a:t>, menorrhagia and positive tourniquet test.</a:t>
            </a:r>
          </a:p>
          <a:p>
            <a:pPr marL="89022" indent="-89022">
              <a:buFont typeface="Arial" panose="020B0604020202020204" pitchFamily="34" charset="0"/>
              <a:buChar char="•"/>
            </a:pPr>
            <a:r>
              <a:rPr lang="en-US" sz="1000" b="1" dirty="0">
                <a:latin typeface="Times" pitchFamily="2" charset="0"/>
                <a:cs typeface="Times New Roman" panose="02020603050405020304" pitchFamily="18" charset="0"/>
              </a:rPr>
              <a:t>** Depending on the availability of the test, RT-PCR ;Real –time reverse transcriptase-polymerase chain reaction; CBNAAT; Cartridge-based nucleic acid amplification test ; RAT ; Rapid antigen test)</a:t>
            </a:r>
          </a:p>
          <a:p>
            <a:pPr marL="89022" indent="-89022">
              <a:buFont typeface="Arial" panose="020B0604020202020204" pitchFamily="34" charset="0"/>
              <a:buChar char="•"/>
            </a:pPr>
            <a:r>
              <a:rPr lang="en-IN" sz="1000" b="1" dirty="0">
                <a:latin typeface="Times" pitchFamily="2" charset="0"/>
              </a:rPr>
              <a:t># IgM capture enzyme-linked immunosorbent assay (MAC-ELISA)</a:t>
            </a:r>
          </a:p>
          <a:p>
            <a:pPr marL="89022" indent="-89022">
              <a:buFont typeface="Arial" panose="020B0604020202020204" pitchFamily="34" charset="0"/>
              <a:buChar char="•"/>
            </a:pPr>
            <a:endParaRPr lang="en-US" sz="700" b="1" dirty="0">
              <a:latin typeface="Times" pitchFamily="2" charset="0"/>
              <a:cs typeface="Times New Roman" panose="02020603050405020304" pitchFamily="18" charset="0"/>
            </a:endParaRPr>
          </a:p>
        </p:txBody>
      </p:sp>
      <p:grpSp>
        <p:nvGrpSpPr>
          <p:cNvPr id="2" name="Group 78"/>
          <p:cNvGrpSpPr/>
          <p:nvPr/>
        </p:nvGrpSpPr>
        <p:grpSpPr>
          <a:xfrm>
            <a:off x="124153" y="1029845"/>
            <a:ext cx="11943693" cy="5007097"/>
            <a:chOff x="247916" y="1353081"/>
            <a:chExt cx="6383088" cy="7128309"/>
          </a:xfrm>
          <a:solidFill>
            <a:schemeClr val="bg2"/>
          </a:solidFill>
        </p:grpSpPr>
        <p:grpSp>
          <p:nvGrpSpPr>
            <p:cNvPr id="4" name="Group 13"/>
            <p:cNvGrpSpPr>
              <a:grpSpLocks/>
            </p:cNvGrpSpPr>
            <p:nvPr/>
          </p:nvGrpSpPr>
          <p:grpSpPr bwMode="auto">
            <a:xfrm>
              <a:off x="247916" y="1353081"/>
              <a:ext cx="6383088" cy="6749811"/>
              <a:chOff x="876" y="4327"/>
              <a:chExt cx="10170" cy="9476"/>
            </a:xfrm>
            <a:grpFill/>
          </p:grpSpPr>
          <p:sp>
            <p:nvSpPr>
              <p:cNvPr id="1038" name="Rectangle 1"/>
              <p:cNvSpPr>
                <a:spLocks noChangeArrowheads="1"/>
              </p:cNvSpPr>
              <p:nvPr/>
            </p:nvSpPr>
            <p:spPr bwMode="auto">
              <a:xfrm>
                <a:off x="928" y="4327"/>
                <a:ext cx="10118" cy="413"/>
              </a:xfrm>
              <a:prstGeom prst="rect">
                <a:avLst/>
              </a:prstGeom>
              <a:grpFill/>
              <a:ln w="19050">
                <a:solidFill>
                  <a:srgbClr val="000000"/>
                </a:solidFill>
                <a:miter lim="800000"/>
                <a:headEnd/>
                <a:tailEnd/>
              </a:ln>
            </p:spPr>
            <p:txBody>
              <a:bodyPr vert="horz" wrap="square" lIns="47479" tIns="23739" rIns="47479" bIns="23739" numCol="1" anchor="ctr" anchorCtr="0" compatLnSpc="1">
                <a:prstTxWarp prst="textNoShape">
                  <a:avLst/>
                </a:prstTxWarp>
              </a:bodyPr>
              <a:lstStyle/>
              <a:p>
                <a:pPr algn="ctr" fontAlgn="base">
                  <a:spcBef>
                    <a:spcPct val="0"/>
                  </a:spcBef>
                  <a:spcAft>
                    <a:spcPts val="365"/>
                  </a:spcAft>
                </a:pPr>
                <a:r>
                  <a:rPr lang="en-US" sz="1400" b="1" dirty="0">
                    <a:latin typeface="Times New Roman" panose="02020603050405020304" pitchFamily="18" charset="0"/>
                    <a:cs typeface="Times New Roman" panose="02020603050405020304" pitchFamily="18" charset="0"/>
                  </a:rPr>
                  <a:t>ACUTE FEBRILE ILLNESS (AFI)</a:t>
                </a:r>
              </a:p>
            </p:txBody>
          </p:sp>
          <p:sp>
            <p:nvSpPr>
              <p:cNvPr id="1040" name="Rectangle 5"/>
              <p:cNvSpPr>
                <a:spLocks noChangeArrowheads="1"/>
              </p:cNvSpPr>
              <p:nvPr/>
            </p:nvSpPr>
            <p:spPr bwMode="auto">
              <a:xfrm>
                <a:off x="928" y="6338"/>
                <a:ext cx="9812" cy="553"/>
              </a:xfrm>
              <a:prstGeom prst="rect">
                <a:avLst/>
              </a:prstGeom>
              <a:grpFill/>
              <a:ln w="19050">
                <a:solidFill>
                  <a:srgbClr val="000000"/>
                </a:solidFill>
                <a:miter lim="800000"/>
                <a:headEnd/>
                <a:tailEnd/>
              </a:ln>
            </p:spPr>
            <p:txBody>
              <a:bodyPr vert="horz" wrap="square" lIns="47479" tIns="23739" rIns="47479" bIns="23739" numCol="1" anchor="ctr" anchorCtr="0" compatLnSpc="1">
                <a:prstTxWarp prst="textNoShape">
                  <a:avLst/>
                </a:prstTxWarp>
              </a:bodyPr>
              <a:lstStyle/>
              <a:p>
                <a:pPr algn="ctr" fontAlgn="base">
                  <a:spcBef>
                    <a:spcPct val="0"/>
                  </a:spcBef>
                  <a:spcAft>
                    <a:spcPts val="365"/>
                  </a:spcAft>
                </a:pPr>
                <a:r>
                  <a:rPr lang="en-US" sz="1600" b="1" dirty="0">
                    <a:latin typeface="Times New Roman" panose="02020603050405020304" pitchFamily="18" charset="0"/>
                    <a:cs typeface="Times New Roman" panose="02020603050405020304" pitchFamily="18" charset="0"/>
                  </a:rPr>
                  <a:t>Clinical suspicion based on signs and symptoms </a:t>
                </a:r>
              </a:p>
            </p:txBody>
          </p:sp>
          <p:sp>
            <p:nvSpPr>
              <p:cNvPr id="1044" name="Rectangle 11"/>
              <p:cNvSpPr>
                <a:spLocks noChangeArrowheads="1"/>
              </p:cNvSpPr>
              <p:nvPr/>
            </p:nvSpPr>
            <p:spPr bwMode="auto">
              <a:xfrm>
                <a:off x="2652" y="7267"/>
                <a:ext cx="2185" cy="790"/>
              </a:xfrm>
              <a:prstGeom prst="rect">
                <a:avLst/>
              </a:prstGeom>
              <a:grpFill/>
              <a:ln w="19050">
                <a:solidFill>
                  <a:srgbClr val="000000"/>
                </a:solidFill>
                <a:miter lim="800000"/>
                <a:headEnd/>
                <a:tailEnd/>
              </a:ln>
            </p:spPr>
            <p:txBody>
              <a:bodyPr vert="horz" wrap="square" lIns="47479" tIns="23739" rIns="47479" bIns="23739" numCol="1" anchor="ctr" anchorCtr="0" compatLnSpc="1">
                <a:prstTxWarp prst="textNoShape">
                  <a:avLst/>
                </a:prstTxWarp>
              </a:bodyPr>
              <a:lstStyle/>
              <a:p>
                <a:pPr algn="ctr" fontAlgn="base">
                  <a:spcBef>
                    <a:spcPct val="0"/>
                  </a:spcBef>
                  <a:spcAft>
                    <a:spcPts val="365"/>
                  </a:spcAft>
                </a:pPr>
                <a:r>
                  <a:rPr lang="en-US" sz="1600" b="1" dirty="0">
                    <a:solidFill>
                      <a:srgbClr val="C00000"/>
                    </a:solidFill>
                    <a:latin typeface="Times New Roman" panose="02020603050405020304" pitchFamily="18" charset="0"/>
                    <a:cs typeface="Times New Roman" panose="02020603050405020304" pitchFamily="18" charset="0"/>
                  </a:rPr>
                  <a:t>Suspected</a:t>
                </a:r>
                <a:r>
                  <a:rPr lang="en-US" sz="1600" b="1" dirty="0">
                    <a:latin typeface="Times New Roman" panose="02020603050405020304" pitchFamily="18" charset="0"/>
                    <a:cs typeface="Times New Roman" panose="02020603050405020304" pitchFamily="18" charset="0"/>
                  </a:rPr>
                  <a:t> dengue</a:t>
                </a:r>
              </a:p>
            </p:txBody>
          </p:sp>
          <p:sp>
            <p:nvSpPr>
              <p:cNvPr id="1054" name="Rectangle 38"/>
              <p:cNvSpPr>
                <a:spLocks noChangeArrowheads="1"/>
              </p:cNvSpPr>
              <p:nvPr/>
            </p:nvSpPr>
            <p:spPr bwMode="auto">
              <a:xfrm>
                <a:off x="6726" y="7225"/>
                <a:ext cx="3791" cy="953"/>
              </a:xfrm>
              <a:prstGeom prst="rect">
                <a:avLst/>
              </a:prstGeom>
              <a:grpFill/>
              <a:ln w="19050">
                <a:solidFill>
                  <a:schemeClr val="tx1"/>
                </a:solidFill>
                <a:miter lim="800000"/>
                <a:headEnd/>
                <a:tailEnd/>
              </a:ln>
            </p:spPr>
            <p:txBody>
              <a:bodyPr vert="horz" wrap="square" lIns="47479" tIns="23739" rIns="47479" bIns="23739" numCol="2" anchor="t" anchorCtr="0" compatLnSpc="1">
                <a:prstTxWarp prst="textNoShape">
                  <a:avLst/>
                </a:prstTxWarp>
              </a:bodyPr>
              <a:lstStyle/>
              <a:p>
                <a:pPr fontAlgn="base">
                  <a:lnSpc>
                    <a:spcPct val="80000"/>
                  </a:lnSpc>
                  <a:spcBef>
                    <a:spcPct val="0"/>
                  </a:spcBef>
                  <a:spcAft>
                    <a:spcPct val="0"/>
                  </a:spcAft>
                  <a:buFont typeface="Arial" pitchFamily="34" charset="0"/>
                  <a:buChar char="•"/>
                </a:pPr>
                <a:r>
                  <a:rPr lang="en-IN" sz="1200" b="1" dirty="0">
                    <a:latin typeface="Times New Roman" panose="02020603050405020304" pitchFamily="18" charset="0"/>
                    <a:cs typeface="Times New Roman" panose="02020603050405020304" pitchFamily="18" charset="0"/>
                  </a:rPr>
                  <a:t> Chikungunya</a:t>
                </a:r>
              </a:p>
              <a:p>
                <a:pPr fontAlgn="base">
                  <a:lnSpc>
                    <a:spcPct val="80000"/>
                  </a:lnSpc>
                  <a:spcBef>
                    <a:spcPct val="0"/>
                  </a:spcBef>
                  <a:spcAft>
                    <a:spcPct val="0"/>
                  </a:spcAft>
                  <a:buFont typeface="Arial" pitchFamily="34" charset="0"/>
                  <a:buChar char="•"/>
                </a:pPr>
                <a:r>
                  <a:rPr lang="en-IN" sz="1200" b="1" dirty="0">
                    <a:latin typeface="Times New Roman" panose="02020603050405020304" pitchFamily="18" charset="0"/>
                    <a:cs typeface="Times New Roman" panose="02020603050405020304" pitchFamily="18" charset="0"/>
                  </a:rPr>
                  <a:t> Malaria</a:t>
                </a:r>
              </a:p>
              <a:p>
                <a:pPr fontAlgn="base">
                  <a:lnSpc>
                    <a:spcPct val="80000"/>
                  </a:lnSpc>
                  <a:spcBef>
                    <a:spcPct val="0"/>
                  </a:spcBef>
                  <a:spcAft>
                    <a:spcPct val="0"/>
                  </a:spcAft>
                  <a:buFont typeface="Arial" pitchFamily="34" charset="0"/>
                  <a:buChar char="•"/>
                </a:pPr>
                <a:r>
                  <a:rPr lang="en-IN" sz="1200" b="1" dirty="0">
                    <a:latin typeface="Times New Roman" panose="02020603050405020304" pitchFamily="18" charset="0"/>
                    <a:cs typeface="Times New Roman" panose="02020603050405020304" pitchFamily="18" charset="0"/>
                  </a:rPr>
                  <a:t> Scrub Typhus</a:t>
                </a:r>
              </a:p>
              <a:p>
                <a:pPr fontAlgn="base">
                  <a:lnSpc>
                    <a:spcPct val="80000"/>
                  </a:lnSpc>
                  <a:spcBef>
                    <a:spcPct val="0"/>
                  </a:spcBef>
                  <a:spcAft>
                    <a:spcPct val="0"/>
                  </a:spcAft>
                  <a:buFont typeface="Arial" pitchFamily="34" charset="0"/>
                  <a:buChar char="•"/>
                </a:pPr>
                <a:endParaRPr lang="en-IN" sz="1200" b="1" dirty="0">
                  <a:latin typeface="Times New Roman" panose="02020603050405020304" pitchFamily="18" charset="0"/>
                  <a:cs typeface="Times New Roman" panose="02020603050405020304" pitchFamily="18" charset="0"/>
                </a:endParaRPr>
              </a:p>
              <a:p>
                <a:pPr fontAlgn="base">
                  <a:lnSpc>
                    <a:spcPct val="80000"/>
                  </a:lnSpc>
                  <a:spcBef>
                    <a:spcPct val="0"/>
                  </a:spcBef>
                  <a:spcAft>
                    <a:spcPct val="0"/>
                  </a:spcAft>
                  <a:buFont typeface="Arial" pitchFamily="34" charset="0"/>
                  <a:buChar char="•"/>
                </a:pPr>
                <a:r>
                  <a:rPr lang="en-IN" sz="1200" b="1" dirty="0">
                    <a:latin typeface="Times New Roman" panose="02020603050405020304" pitchFamily="18" charset="0"/>
                    <a:cs typeface="Times New Roman" panose="02020603050405020304" pitchFamily="18" charset="0"/>
                  </a:rPr>
                  <a:t>Influenza (H1N1)</a:t>
                </a:r>
              </a:p>
              <a:p>
                <a:pPr fontAlgn="base">
                  <a:lnSpc>
                    <a:spcPct val="80000"/>
                  </a:lnSpc>
                  <a:spcBef>
                    <a:spcPct val="0"/>
                  </a:spcBef>
                  <a:spcAft>
                    <a:spcPct val="0"/>
                  </a:spcAft>
                  <a:buFont typeface="Arial" pitchFamily="34" charset="0"/>
                  <a:buChar char="•"/>
                </a:pPr>
                <a:r>
                  <a:rPr lang="en-IN" sz="1200" b="1" dirty="0">
                    <a:latin typeface="Times New Roman" panose="02020603050405020304" pitchFamily="18" charset="0"/>
                    <a:cs typeface="Times New Roman" panose="02020603050405020304" pitchFamily="18" charset="0"/>
                  </a:rPr>
                  <a:t> Leptospirosis</a:t>
                </a:r>
              </a:p>
              <a:p>
                <a:pPr fontAlgn="base">
                  <a:lnSpc>
                    <a:spcPct val="80000"/>
                  </a:lnSpc>
                  <a:spcBef>
                    <a:spcPct val="0"/>
                  </a:spcBef>
                  <a:spcAft>
                    <a:spcPct val="0"/>
                  </a:spcAft>
                  <a:buFont typeface="Arial" pitchFamily="34" charset="0"/>
                  <a:buChar char="•"/>
                </a:pPr>
                <a:r>
                  <a:rPr lang="en-IN" sz="1200" b="1" dirty="0">
                    <a:latin typeface="Times New Roman" panose="02020603050405020304" pitchFamily="18" charset="0"/>
                    <a:cs typeface="Times New Roman" panose="02020603050405020304" pitchFamily="18" charset="0"/>
                  </a:rPr>
                  <a:t> Typhoid fever</a:t>
                </a:r>
              </a:p>
            </p:txBody>
          </p:sp>
          <p:sp>
            <p:nvSpPr>
              <p:cNvPr id="66" name="Rectangle 9"/>
              <p:cNvSpPr>
                <a:spLocks noChangeArrowheads="1"/>
              </p:cNvSpPr>
              <p:nvPr/>
            </p:nvSpPr>
            <p:spPr bwMode="auto">
              <a:xfrm>
                <a:off x="8386" y="11263"/>
                <a:ext cx="2510" cy="502"/>
              </a:xfrm>
              <a:prstGeom prst="rect">
                <a:avLst/>
              </a:prstGeom>
              <a:grpFill/>
              <a:ln w="19050">
                <a:solidFill>
                  <a:srgbClr val="000000"/>
                </a:solidFill>
                <a:miter lim="800000"/>
                <a:headEnd/>
                <a:tailEnd/>
              </a:ln>
            </p:spPr>
            <p:txBody>
              <a:bodyPr vert="horz" wrap="square" lIns="47479" tIns="23739" rIns="47479" bIns="23739" numCol="1" anchor="t" anchorCtr="0" compatLnSpc="1">
                <a:prstTxWarp prst="textNoShape">
                  <a:avLst/>
                </a:prstTxWarp>
              </a:bodyPr>
              <a:lstStyle/>
              <a:p>
                <a:pPr algn="ctr" fontAlgn="base">
                  <a:spcBef>
                    <a:spcPct val="0"/>
                  </a:spcBef>
                  <a:spcAft>
                    <a:spcPts val="365"/>
                  </a:spcAft>
                </a:pPr>
                <a:r>
                  <a:rPr lang="en-US" sz="1600" b="1" dirty="0">
                    <a:latin typeface="Times New Roman" panose="02020603050405020304" pitchFamily="18" charset="0"/>
                    <a:cs typeface="Times New Roman" panose="02020603050405020304" pitchFamily="18" charset="0"/>
                  </a:rPr>
                  <a:t>Duration </a:t>
                </a:r>
                <a:r>
                  <a:rPr lang="en-US" sz="1600" b="1" dirty="0">
                    <a:solidFill>
                      <a:srgbClr val="202124"/>
                    </a:solidFill>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5 days </a:t>
                </a:r>
              </a:p>
              <a:p>
                <a:pPr marL="89022" indent="-89022" fontAlgn="base">
                  <a:spcBef>
                    <a:spcPct val="0"/>
                  </a:spcBef>
                  <a:spcAft>
                    <a:spcPts val="365"/>
                  </a:spcAft>
                  <a:buFont typeface="Arial" panose="020B0604020202020204" pitchFamily="34" charset="0"/>
                  <a:buChar char="•"/>
                </a:pPr>
                <a:endParaRPr lang="en-US" sz="1100" dirty="0">
                  <a:latin typeface="Times New Roman" panose="02020603050405020304" pitchFamily="18" charset="0"/>
                  <a:cs typeface="Times New Roman" panose="02020603050405020304" pitchFamily="18" charset="0"/>
                </a:endParaRPr>
              </a:p>
            </p:txBody>
          </p:sp>
          <p:sp>
            <p:nvSpPr>
              <p:cNvPr id="26" name="Rectangle 5">
                <a:extLst>
                  <a:ext uri="{FF2B5EF4-FFF2-40B4-BE49-F238E27FC236}">
                    <a16:creationId xmlns:a16="http://schemas.microsoft.com/office/drawing/2014/main" id="{F48D0E7C-AA46-4FFE-A263-8B0EA2E55E30}"/>
                  </a:ext>
                </a:extLst>
              </p:cNvPr>
              <p:cNvSpPr>
                <a:spLocks noChangeArrowheads="1"/>
              </p:cNvSpPr>
              <p:nvPr/>
            </p:nvSpPr>
            <p:spPr bwMode="auto">
              <a:xfrm>
                <a:off x="928" y="5177"/>
                <a:ext cx="10118" cy="748"/>
              </a:xfrm>
              <a:prstGeom prst="rect">
                <a:avLst/>
              </a:prstGeom>
              <a:grpFill/>
              <a:ln w="19050">
                <a:solidFill>
                  <a:srgbClr val="000000"/>
                </a:solidFill>
                <a:miter lim="800000"/>
                <a:headEnd/>
                <a:tailEnd/>
              </a:ln>
            </p:spPr>
            <p:txBody>
              <a:bodyPr vert="horz" wrap="square" lIns="47479" tIns="23739" rIns="47479" bIns="23739" numCol="1" anchor="ctr" anchorCtr="0" compatLnSpc="1">
                <a:prstTxWarp prst="textNoShape">
                  <a:avLst/>
                </a:prstTxWarp>
              </a:bodyPr>
              <a:lstStyle/>
              <a:p>
                <a:pPr algn="ctr" fontAlgn="base">
                  <a:spcBef>
                    <a:spcPct val="0"/>
                  </a:spcBef>
                  <a:spcAft>
                    <a:spcPts val="365"/>
                  </a:spcAft>
                </a:pPr>
                <a:r>
                  <a:rPr lang="en-US" sz="1400" b="1" dirty="0">
                    <a:latin typeface="Times New Roman" panose="02020603050405020304" pitchFamily="18" charset="0"/>
                    <a:cs typeface="Times New Roman" panose="02020603050405020304" pitchFamily="18" charset="0"/>
                  </a:rPr>
                  <a:t>High-grade febrile illness (&gt;39°C), facial flushing, skin erythema, retro-orbital pain, myalgia, arthralgia, nausea and vomiting, and with or without hemorrhagic manifestations*. </a:t>
                </a:r>
              </a:p>
            </p:txBody>
          </p:sp>
          <p:sp>
            <p:nvSpPr>
              <p:cNvPr id="36" name="Rectangle 9">
                <a:extLst>
                  <a:ext uri="{FF2B5EF4-FFF2-40B4-BE49-F238E27FC236}">
                    <a16:creationId xmlns:a16="http://schemas.microsoft.com/office/drawing/2014/main" id="{9CC7C23F-A298-4574-A9CE-8239AFC1E134}"/>
                  </a:ext>
                </a:extLst>
              </p:cNvPr>
              <p:cNvSpPr>
                <a:spLocks noChangeArrowheads="1"/>
              </p:cNvSpPr>
              <p:nvPr/>
            </p:nvSpPr>
            <p:spPr bwMode="auto">
              <a:xfrm>
                <a:off x="876" y="11161"/>
                <a:ext cx="2631" cy="612"/>
              </a:xfrm>
              <a:prstGeom prst="rect">
                <a:avLst/>
              </a:prstGeom>
              <a:grpFill/>
              <a:ln w="19050">
                <a:solidFill>
                  <a:srgbClr val="000000"/>
                </a:solidFill>
                <a:miter lim="800000"/>
                <a:headEnd/>
                <a:tailEnd/>
              </a:ln>
            </p:spPr>
            <p:txBody>
              <a:bodyPr vert="horz" wrap="square" lIns="47479" tIns="23739" rIns="47479" bIns="23739" numCol="1" anchor="t" anchorCtr="0" compatLnSpc="1">
                <a:prstTxWarp prst="textNoShape">
                  <a:avLst/>
                </a:prstTxWarp>
              </a:bodyPr>
              <a:lstStyle/>
              <a:p>
                <a:pPr algn="ctr" fontAlgn="base">
                  <a:spcBef>
                    <a:spcPct val="0"/>
                  </a:spcBef>
                  <a:spcAft>
                    <a:spcPts val="365"/>
                  </a:spcAft>
                </a:pPr>
                <a:r>
                  <a:rPr lang="en-US" sz="1600" b="1" dirty="0">
                    <a:latin typeface="Times New Roman" panose="02020603050405020304" pitchFamily="18" charset="0"/>
                    <a:cs typeface="Times New Roman" panose="02020603050405020304" pitchFamily="18" charset="0"/>
                  </a:rPr>
                  <a:t>Duration </a:t>
                </a:r>
                <a:r>
                  <a:rPr lang="en-US" sz="1600" dirty="0">
                    <a:solidFill>
                      <a:srgbClr val="202124"/>
                    </a:solidFill>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5 days </a:t>
                </a:r>
              </a:p>
              <a:p>
                <a:pPr marL="89022" indent="-89022" fontAlgn="base">
                  <a:spcBef>
                    <a:spcPct val="0"/>
                  </a:spcBef>
                  <a:spcAft>
                    <a:spcPts val="365"/>
                  </a:spcAft>
                  <a:buFont typeface="Arial" panose="020B0604020202020204" pitchFamily="34" charset="0"/>
                  <a:buChar char="•"/>
                </a:pPr>
                <a:endParaRPr lang="en-US" sz="1100" b="1" dirty="0">
                  <a:latin typeface="Times New Roman" panose="02020603050405020304" pitchFamily="18" charset="0"/>
                  <a:cs typeface="Times New Roman" panose="02020603050405020304" pitchFamily="18" charset="0"/>
                </a:endParaRPr>
              </a:p>
              <a:p>
                <a:pPr marL="89022" indent="-89022" fontAlgn="base">
                  <a:spcBef>
                    <a:spcPct val="0"/>
                  </a:spcBef>
                  <a:spcAft>
                    <a:spcPts val="365"/>
                  </a:spcAft>
                  <a:buFont typeface="Arial" panose="020B0604020202020204" pitchFamily="34" charset="0"/>
                  <a:buChar char="•"/>
                </a:pPr>
                <a:endParaRPr lang="en-US" sz="1100" b="1" dirty="0">
                  <a:latin typeface="Times New Roman" panose="02020603050405020304" pitchFamily="18" charset="0"/>
                  <a:cs typeface="Times New Roman" panose="02020603050405020304" pitchFamily="18" charset="0"/>
                </a:endParaRPr>
              </a:p>
            </p:txBody>
          </p:sp>
          <p:sp>
            <p:nvSpPr>
              <p:cNvPr id="43" name="Rectangle 9">
                <a:extLst>
                  <a:ext uri="{FF2B5EF4-FFF2-40B4-BE49-F238E27FC236}">
                    <a16:creationId xmlns:a16="http://schemas.microsoft.com/office/drawing/2014/main" id="{2E5D9EC6-C021-411D-B6D5-879EA217E5A5}"/>
                  </a:ext>
                </a:extLst>
              </p:cNvPr>
              <p:cNvSpPr>
                <a:spLocks noChangeArrowheads="1"/>
              </p:cNvSpPr>
              <p:nvPr/>
            </p:nvSpPr>
            <p:spPr bwMode="auto">
              <a:xfrm>
                <a:off x="876" y="12098"/>
                <a:ext cx="2909" cy="1695"/>
              </a:xfrm>
              <a:prstGeom prst="rect">
                <a:avLst/>
              </a:prstGeom>
              <a:grpFill/>
              <a:ln w="19050">
                <a:solidFill>
                  <a:srgbClr val="000000"/>
                </a:solidFill>
                <a:miter lim="800000"/>
                <a:headEnd/>
                <a:tailEnd/>
              </a:ln>
            </p:spPr>
            <p:txBody>
              <a:bodyPr vert="horz" wrap="square" lIns="47479" tIns="23739" rIns="47479" bIns="23739" numCol="1" anchor="t" anchorCtr="0" compatLnSpc="1">
                <a:prstTxWarp prst="textNoShape">
                  <a:avLst/>
                </a:prstTxWarp>
              </a:bodyPr>
              <a:lstStyle/>
              <a:p>
                <a:pPr fontAlgn="base">
                  <a:spcBef>
                    <a:spcPct val="0"/>
                  </a:spcBef>
                  <a:buFont typeface="Arial" panose="020B0604020202020204" pitchFamily="34" charset="0"/>
                  <a:buChar char="•"/>
                </a:pPr>
                <a:r>
                  <a:rPr lang="en-US" sz="1200" b="1" dirty="0">
                    <a:latin typeface="Times New Roman" panose="02020603050405020304" pitchFamily="18" charset="0"/>
                    <a:cs typeface="Times New Roman" panose="02020603050405020304" pitchFamily="18" charset="0"/>
                  </a:rPr>
                  <a:t> Virus isolation</a:t>
                </a:r>
              </a:p>
              <a:p>
                <a:pPr fontAlgn="base">
                  <a:spcBef>
                    <a:spcPct val="0"/>
                  </a:spcBef>
                  <a:buFont typeface="Arial" panose="020B0604020202020204" pitchFamily="34" charset="0"/>
                  <a:buChar char="•"/>
                </a:pPr>
                <a:r>
                  <a:rPr lang="en-US" sz="1200" b="1" dirty="0">
                    <a:latin typeface="Times New Roman" panose="02020603050405020304" pitchFamily="18" charset="0"/>
                    <a:cs typeface="Times New Roman" panose="02020603050405020304" pitchFamily="18" charset="0"/>
                  </a:rPr>
                  <a:t>Dengue RT-PCR </a:t>
                </a:r>
              </a:p>
              <a:p>
                <a:pPr fontAlgn="base">
                  <a:spcBef>
                    <a:spcPct val="0"/>
                  </a:spcBef>
                  <a:buFont typeface="Arial" panose="020B0604020202020204" pitchFamily="34" charset="0"/>
                  <a:buChar char="•"/>
                </a:pPr>
                <a:r>
                  <a:rPr lang="en-US" sz="1200" b="1" dirty="0">
                    <a:latin typeface="Times New Roman" panose="02020603050405020304" pitchFamily="18" charset="0"/>
                    <a:cs typeface="Times New Roman" panose="02020603050405020304" pitchFamily="18" charset="0"/>
                  </a:rPr>
                  <a:t>Dengue NS1 antigen detection by ELISA</a:t>
                </a:r>
              </a:p>
              <a:p>
                <a:pPr fontAlgn="base">
                  <a:spcBef>
                    <a:spcPct val="0"/>
                  </a:spcBef>
                  <a:buFont typeface="Arial" panose="020B0604020202020204" pitchFamily="34" charset="0"/>
                  <a:buChar char="•"/>
                </a:pPr>
                <a:r>
                  <a:rPr lang="en-US" sz="1200" b="1" dirty="0">
                    <a:latin typeface="Times New Roman" panose="02020603050405020304" pitchFamily="18" charset="0"/>
                    <a:cs typeface="Times New Roman" panose="02020603050405020304" pitchFamily="18" charset="0"/>
                  </a:rPr>
                  <a:t>NS1 Antigen by RDT</a:t>
                </a:r>
              </a:p>
              <a:p>
                <a:pPr algn="ctr" fontAlgn="base">
                  <a:spcBef>
                    <a:spcPct val="0"/>
                  </a:spcBef>
                  <a:spcAft>
                    <a:spcPts val="365"/>
                  </a:spcAft>
                </a:pPr>
                <a:endParaRPr lang="en-US" sz="1100" b="1" dirty="0">
                  <a:latin typeface="Times New Roman" panose="02020603050405020304" pitchFamily="18" charset="0"/>
                  <a:cs typeface="Times New Roman" panose="02020603050405020304" pitchFamily="18" charset="0"/>
                </a:endParaRPr>
              </a:p>
              <a:p>
                <a:pPr marL="89022" indent="-89022" fontAlgn="base">
                  <a:spcBef>
                    <a:spcPct val="0"/>
                  </a:spcBef>
                  <a:spcAft>
                    <a:spcPts val="365"/>
                  </a:spcAft>
                  <a:buFont typeface="Arial" panose="020B0604020202020204" pitchFamily="34" charset="0"/>
                  <a:buChar char="•"/>
                </a:pPr>
                <a:endParaRPr lang="en-US" sz="1100" dirty="0">
                  <a:latin typeface="Times New Roman" panose="02020603050405020304" pitchFamily="18" charset="0"/>
                  <a:cs typeface="Times New Roman" panose="02020603050405020304" pitchFamily="18" charset="0"/>
                </a:endParaRPr>
              </a:p>
            </p:txBody>
          </p:sp>
          <p:sp>
            <p:nvSpPr>
              <p:cNvPr id="44" name="Rectangle 9">
                <a:extLst>
                  <a:ext uri="{FF2B5EF4-FFF2-40B4-BE49-F238E27FC236}">
                    <a16:creationId xmlns:a16="http://schemas.microsoft.com/office/drawing/2014/main" id="{4BFA4FDC-2396-416F-A9B0-B0BFD772D6BF}"/>
                  </a:ext>
                </a:extLst>
              </p:cNvPr>
              <p:cNvSpPr>
                <a:spLocks noChangeArrowheads="1"/>
              </p:cNvSpPr>
              <p:nvPr/>
            </p:nvSpPr>
            <p:spPr bwMode="auto">
              <a:xfrm>
                <a:off x="8386" y="12182"/>
                <a:ext cx="2534" cy="1621"/>
              </a:xfrm>
              <a:prstGeom prst="rect">
                <a:avLst/>
              </a:prstGeom>
              <a:grpFill/>
              <a:ln w="19050">
                <a:solidFill>
                  <a:srgbClr val="000000"/>
                </a:solidFill>
                <a:miter lim="800000"/>
                <a:headEnd/>
                <a:tailEnd/>
              </a:ln>
            </p:spPr>
            <p:txBody>
              <a:bodyPr vert="horz" wrap="square" lIns="47479" tIns="23739" rIns="47479" bIns="23739" numCol="1" anchor="t" anchorCtr="0" compatLnSpc="1">
                <a:prstTxWarp prst="textNoShape">
                  <a:avLst/>
                </a:prstTxWarp>
              </a:bodyPr>
              <a:lstStyle/>
              <a:p>
                <a:pPr marL="276959" indent="-128588">
                  <a:buFont typeface="Arial" panose="020B0604020202020204" pitchFamily="34" charset="0"/>
                  <a:buChar char="•"/>
                </a:pPr>
                <a:r>
                  <a:rPr lang="en-IN" sz="1200" b="1" dirty="0">
                    <a:latin typeface="Times New Roman" panose="02020603050405020304" pitchFamily="18" charset="0"/>
                    <a:cs typeface="Times New Roman" panose="02020603050405020304" pitchFamily="18" charset="0"/>
                  </a:rPr>
                  <a:t>Dengue IgM by MAC-ELISA</a:t>
                </a:r>
                <a:r>
                  <a:rPr lang="en-IN" sz="1200" b="1" baseline="30000" dirty="0">
                    <a:latin typeface="Times New Roman" panose="02020603050405020304" pitchFamily="18" charset="0"/>
                    <a:cs typeface="Times New Roman" panose="02020603050405020304" pitchFamily="18" charset="0"/>
                  </a:rPr>
                  <a:t>#</a:t>
                </a:r>
                <a:endParaRPr lang="en-IN" sz="1200" b="1" dirty="0">
                  <a:latin typeface="Times New Roman" panose="02020603050405020304" pitchFamily="18" charset="0"/>
                  <a:cs typeface="Times New Roman" panose="02020603050405020304" pitchFamily="18" charset="0"/>
                </a:endParaRPr>
              </a:p>
              <a:p>
                <a:pPr marL="276959" indent="-128588">
                  <a:buFont typeface="Arial" panose="020B0604020202020204" pitchFamily="34" charset="0"/>
                  <a:buChar char="•"/>
                </a:pPr>
                <a:r>
                  <a:rPr lang="en-IN" sz="1200" b="1" dirty="0">
                    <a:latin typeface="Times New Roman" panose="02020603050405020304" pitchFamily="18" charset="0"/>
                    <a:cs typeface="Times New Roman" panose="02020603050405020304" pitchFamily="18" charset="0"/>
                  </a:rPr>
                  <a:t>IgG seroconversion in paired sera or fourfold rise IgG titre </a:t>
                </a:r>
                <a:endParaRPr lang="en-US" sz="1100" b="1" dirty="0">
                  <a:latin typeface="Times New Roman" panose="02020603050405020304" pitchFamily="18" charset="0"/>
                  <a:cs typeface="Times New Roman" panose="02020603050405020304" pitchFamily="18" charset="0"/>
                </a:endParaRPr>
              </a:p>
            </p:txBody>
          </p:sp>
        </p:grpSp>
        <p:sp>
          <p:nvSpPr>
            <p:cNvPr id="61" name="Down Arrow 60"/>
            <p:cNvSpPr/>
            <p:nvPr/>
          </p:nvSpPr>
          <p:spPr>
            <a:xfrm>
              <a:off x="3200329" y="2508697"/>
              <a:ext cx="205866" cy="24829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tx1"/>
                </a:solidFill>
                <a:latin typeface="Times New Roman" panose="02020603050405020304" pitchFamily="18" charset="0"/>
                <a:cs typeface="Times New Roman" panose="02020603050405020304" pitchFamily="18" charset="0"/>
              </a:endParaRPr>
            </a:p>
          </p:txBody>
        </p:sp>
        <p:sp>
          <p:nvSpPr>
            <p:cNvPr id="63" name="Down Arrow 62"/>
            <p:cNvSpPr/>
            <p:nvPr/>
          </p:nvSpPr>
          <p:spPr>
            <a:xfrm>
              <a:off x="4620496" y="3979480"/>
              <a:ext cx="228600" cy="24158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tx1"/>
                </a:solidFill>
                <a:latin typeface="Times New Roman" panose="02020603050405020304" pitchFamily="18" charset="0"/>
                <a:cs typeface="Times New Roman" panose="02020603050405020304" pitchFamily="18" charset="0"/>
              </a:endParaRPr>
            </a:p>
          </p:txBody>
        </p:sp>
        <p:sp>
          <p:nvSpPr>
            <p:cNvPr id="70" name="Down Arrow 69"/>
            <p:cNvSpPr/>
            <p:nvPr/>
          </p:nvSpPr>
          <p:spPr>
            <a:xfrm>
              <a:off x="1940322" y="3199955"/>
              <a:ext cx="228600" cy="23196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tx1"/>
                </a:solidFill>
                <a:latin typeface="Times New Roman" panose="02020603050405020304" pitchFamily="18" charset="0"/>
                <a:cs typeface="Times New Roman" panose="02020603050405020304" pitchFamily="18" charset="0"/>
              </a:endParaRPr>
            </a:p>
          </p:txBody>
        </p:sp>
        <p:sp>
          <p:nvSpPr>
            <p:cNvPr id="72" name="Down Arrow 71"/>
            <p:cNvSpPr/>
            <p:nvPr/>
          </p:nvSpPr>
          <p:spPr>
            <a:xfrm>
              <a:off x="4443124" y="5219040"/>
              <a:ext cx="219074" cy="25703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latin typeface="Times New Roman" panose="02020603050405020304" pitchFamily="18" charset="0"/>
                <a:cs typeface="Times New Roman" panose="02020603050405020304" pitchFamily="18" charset="0"/>
              </a:endParaRPr>
            </a:p>
          </p:txBody>
        </p:sp>
        <p:sp>
          <p:nvSpPr>
            <p:cNvPr id="27" name="Down Arrow 60">
              <a:extLst>
                <a:ext uri="{FF2B5EF4-FFF2-40B4-BE49-F238E27FC236}">
                  <a16:creationId xmlns:a16="http://schemas.microsoft.com/office/drawing/2014/main" id="{698E1A95-8AA1-4D1F-A85A-9661EA18A9F5}"/>
                </a:ext>
              </a:extLst>
            </p:cNvPr>
            <p:cNvSpPr/>
            <p:nvPr/>
          </p:nvSpPr>
          <p:spPr>
            <a:xfrm>
              <a:off x="3157411" y="1675376"/>
              <a:ext cx="228600" cy="25984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tx1"/>
                </a:solidFill>
                <a:latin typeface="Times New Roman" panose="02020603050405020304" pitchFamily="18" charset="0"/>
                <a:cs typeface="Times New Roman" panose="02020603050405020304" pitchFamily="18" charset="0"/>
              </a:endParaRPr>
            </a:p>
          </p:txBody>
        </p:sp>
        <p:sp>
          <p:nvSpPr>
            <p:cNvPr id="28" name="Down Arrow 69">
              <a:extLst>
                <a:ext uri="{FF2B5EF4-FFF2-40B4-BE49-F238E27FC236}">
                  <a16:creationId xmlns:a16="http://schemas.microsoft.com/office/drawing/2014/main" id="{0595C887-C13F-4A31-82ED-EECB2CCE252C}"/>
                </a:ext>
              </a:extLst>
            </p:cNvPr>
            <p:cNvSpPr/>
            <p:nvPr/>
          </p:nvSpPr>
          <p:spPr>
            <a:xfrm>
              <a:off x="4971769" y="3199981"/>
              <a:ext cx="252764" cy="17991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tx1"/>
                </a:solidFill>
                <a:latin typeface="Times New Roman" panose="02020603050405020304" pitchFamily="18" charset="0"/>
                <a:cs typeface="Times New Roman" panose="02020603050405020304" pitchFamily="18" charset="0"/>
              </a:endParaRPr>
            </a:p>
          </p:txBody>
        </p:sp>
        <p:sp>
          <p:nvSpPr>
            <p:cNvPr id="30" name="Down Arrow 62">
              <a:extLst>
                <a:ext uri="{FF2B5EF4-FFF2-40B4-BE49-F238E27FC236}">
                  <a16:creationId xmlns:a16="http://schemas.microsoft.com/office/drawing/2014/main" id="{281C9A35-694D-4762-B289-86750F5E1C55}"/>
                </a:ext>
              </a:extLst>
            </p:cNvPr>
            <p:cNvSpPr/>
            <p:nvPr/>
          </p:nvSpPr>
          <p:spPr>
            <a:xfrm>
              <a:off x="1933998" y="4036767"/>
              <a:ext cx="228600" cy="24158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latin typeface="Times New Roman" panose="02020603050405020304" pitchFamily="18" charset="0"/>
                <a:cs typeface="Times New Roman" panose="02020603050405020304" pitchFamily="18" charset="0"/>
              </a:endParaRPr>
            </a:p>
          </p:txBody>
        </p:sp>
        <p:sp>
          <p:nvSpPr>
            <p:cNvPr id="33" name="Down Arrow 62">
              <a:extLst>
                <a:ext uri="{FF2B5EF4-FFF2-40B4-BE49-F238E27FC236}">
                  <a16:creationId xmlns:a16="http://schemas.microsoft.com/office/drawing/2014/main" id="{FF6ACB9D-8DF0-4CF1-99A9-0D5AD1C7CBEF}"/>
                </a:ext>
              </a:extLst>
            </p:cNvPr>
            <p:cNvSpPr/>
            <p:nvPr/>
          </p:nvSpPr>
          <p:spPr>
            <a:xfrm>
              <a:off x="1940322" y="4562072"/>
              <a:ext cx="228600" cy="24158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latin typeface="Times New Roman" panose="02020603050405020304" pitchFamily="18" charset="0"/>
                <a:cs typeface="Times New Roman" panose="02020603050405020304" pitchFamily="18" charset="0"/>
              </a:endParaRPr>
            </a:p>
          </p:txBody>
        </p:sp>
        <p:sp>
          <p:nvSpPr>
            <p:cNvPr id="35" name="Down Arrow 72">
              <a:extLst>
                <a:ext uri="{FF2B5EF4-FFF2-40B4-BE49-F238E27FC236}">
                  <a16:creationId xmlns:a16="http://schemas.microsoft.com/office/drawing/2014/main" id="{55FBDE18-5E9E-4DEE-BE53-46BD8EEC3884}"/>
                </a:ext>
              </a:extLst>
            </p:cNvPr>
            <p:cNvSpPr/>
            <p:nvPr/>
          </p:nvSpPr>
          <p:spPr>
            <a:xfrm>
              <a:off x="3362008" y="6167076"/>
              <a:ext cx="226549" cy="311303"/>
            </a:xfrm>
            <a:prstGeom prst="downArrow">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tx1"/>
                </a:solidFill>
                <a:latin typeface="Times New Roman" panose="02020603050405020304" pitchFamily="18" charset="0"/>
                <a:cs typeface="Times New Roman" panose="02020603050405020304" pitchFamily="18" charset="0"/>
              </a:endParaRPr>
            </a:p>
          </p:txBody>
        </p:sp>
        <p:sp>
          <p:nvSpPr>
            <p:cNvPr id="39" name="Down Arrow 72">
              <a:extLst>
                <a:ext uri="{FF2B5EF4-FFF2-40B4-BE49-F238E27FC236}">
                  <a16:creationId xmlns:a16="http://schemas.microsoft.com/office/drawing/2014/main" id="{FFE0885C-4474-45F2-AE8B-29B9F93B4C15}"/>
                </a:ext>
              </a:extLst>
            </p:cNvPr>
            <p:cNvSpPr/>
            <p:nvPr/>
          </p:nvSpPr>
          <p:spPr>
            <a:xfrm>
              <a:off x="6288209" y="6667791"/>
              <a:ext cx="121175" cy="446579"/>
            </a:xfrm>
            <a:prstGeom prst="downArrow">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tx1"/>
                </a:solidFill>
                <a:latin typeface="Times New Roman" panose="02020603050405020304" pitchFamily="18" charset="0"/>
                <a:cs typeface="Times New Roman" panose="02020603050405020304" pitchFamily="18" charset="0"/>
              </a:endParaRPr>
            </a:p>
          </p:txBody>
        </p:sp>
        <p:sp>
          <p:nvSpPr>
            <p:cNvPr id="41" name="Down Arrow 72">
              <a:extLst>
                <a:ext uri="{FF2B5EF4-FFF2-40B4-BE49-F238E27FC236}">
                  <a16:creationId xmlns:a16="http://schemas.microsoft.com/office/drawing/2014/main" id="{58BAD490-8B21-49D2-86A0-BCAB81652F99}"/>
                </a:ext>
              </a:extLst>
            </p:cNvPr>
            <p:cNvSpPr/>
            <p:nvPr/>
          </p:nvSpPr>
          <p:spPr>
            <a:xfrm>
              <a:off x="1044487" y="7218463"/>
              <a:ext cx="204415" cy="232425"/>
            </a:xfrm>
            <a:prstGeom prst="downArrow">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tx1"/>
                </a:solidFill>
                <a:latin typeface="Times New Roman" panose="02020603050405020304" pitchFamily="18" charset="0"/>
                <a:cs typeface="Times New Roman" panose="02020603050405020304" pitchFamily="18" charset="0"/>
              </a:endParaRPr>
            </a:p>
          </p:txBody>
        </p:sp>
        <p:sp>
          <p:nvSpPr>
            <p:cNvPr id="42" name="Down Arrow 72">
              <a:extLst>
                <a:ext uri="{FF2B5EF4-FFF2-40B4-BE49-F238E27FC236}">
                  <a16:creationId xmlns:a16="http://schemas.microsoft.com/office/drawing/2014/main" id="{C3DF4FBC-29D2-498A-BC9D-254D3757E824}"/>
                </a:ext>
              </a:extLst>
            </p:cNvPr>
            <p:cNvSpPr/>
            <p:nvPr/>
          </p:nvSpPr>
          <p:spPr>
            <a:xfrm>
              <a:off x="5504622" y="7981085"/>
              <a:ext cx="204415" cy="223944"/>
            </a:xfrm>
            <a:prstGeom prst="downArrow">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tx1"/>
                </a:solidFill>
                <a:latin typeface="Times New Roman" panose="02020603050405020304" pitchFamily="18" charset="0"/>
                <a:cs typeface="Times New Roman" panose="02020603050405020304" pitchFamily="18" charset="0"/>
              </a:endParaRPr>
            </a:p>
          </p:txBody>
        </p:sp>
        <p:sp>
          <p:nvSpPr>
            <p:cNvPr id="38" name="Down Arrow 72">
              <a:extLst>
                <a:ext uri="{FF2B5EF4-FFF2-40B4-BE49-F238E27FC236}">
                  <a16:creationId xmlns:a16="http://schemas.microsoft.com/office/drawing/2014/main" id="{D51AC058-7ED8-B046-8D17-FF8BA0EFF0A1}"/>
                </a:ext>
              </a:extLst>
            </p:cNvPr>
            <p:cNvSpPr/>
            <p:nvPr/>
          </p:nvSpPr>
          <p:spPr>
            <a:xfrm rot="16200000">
              <a:off x="2425226" y="6611946"/>
              <a:ext cx="261257" cy="909743"/>
            </a:xfrm>
            <a:prstGeom prst="downArrow">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latin typeface="Times New Roman" panose="02020603050405020304" pitchFamily="18" charset="0"/>
                <a:cs typeface="Times New Roman" panose="02020603050405020304" pitchFamily="18" charset="0"/>
              </a:endParaRPr>
            </a:p>
          </p:txBody>
        </p:sp>
        <p:sp>
          <p:nvSpPr>
            <p:cNvPr id="40" name="Down Arrow 72">
              <a:extLst>
                <a:ext uri="{FF2B5EF4-FFF2-40B4-BE49-F238E27FC236}">
                  <a16:creationId xmlns:a16="http://schemas.microsoft.com/office/drawing/2014/main" id="{C3535EA9-F43E-2444-8BB4-C4E23FB3C7CB}"/>
                </a:ext>
              </a:extLst>
            </p:cNvPr>
            <p:cNvSpPr/>
            <p:nvPr/>
          </p:nvSpPr>
          <p:spPr>
            <a:xfrm rot="5400000">
              <a:off x="4249067" y="6615215"/>
              <a:ext cx="292691" cy="913804"/>
            </a:xfrm>
            <a:prstGeom prst="downArrow">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tx1"/>
                </a:solidFill>
                <a:latin typeface="Times New Roman" panose="02020603050405020304" pitchFamily="18" charset="0"/>
                <a:cs typeface="Times New Roman" panose="02020603050405020304" pitchFamily="18" charset="0"/>
              </a:endParaRPr>
            </a:p>
          </p:txBody>
        </p:sp>
        <p:sp>
          <p:nvSpPr>
            <p:cNvPr id="46" name="Down Arrow 72">
              <a:extLst>
                <a:ext uri="{FF2B5EF4-FFF2-40B4-BE49-F238E27FC236}">
                  <a16:creationId xmlns:a16="http://schemas.microsoft.com/office/drawing/2014/main" id="{02C23742-3CD7-FB4E-8765-DA47BF7A6CFD}"/>
                </a:ext>
              </a:extLst>
            </p:cNvPr>
            <p:cNvSpPr/>
            <p:nvPr/>
          </p:nvSpPr>
          <p:spPr>
            <a:xfrm>
              <a:off x="1065082" y="8038083"/>
              <a:ext cx="204415" cy="232425"/>
            </a:xfrm>
            <a:prstGeom prst="downArrow">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tx1"/>
                </a:solidFill>
                <a:latin typeface="Times New Roman" panose="02020603050405020304" pitchFamily="18" charset="0"/>
                <a:cs typeface="Times New Roman" panose="02020603050405020304" pitchFamily="18" charset="0"/>
              </a:endParaRPr>
            </a:p>
          </p:txBody>
        </p:sp>
        <p:sp>
          <p:nvSpPr>
            <p:cNvPr id="48" name="Down Arrow 72">
              <a:extLst>
                <a:ext uri="{FF2B5EF4-FFF2-40B4-BE49-F238E27FC236}">
                  <a16:creationId xmlns:a16="http://schemas.microsoft.com/office/drawing/2014/main" id="{2949E799-7D9C-674B-937F-572435D90FA5}"/>
                </a:ext>
              </a:extLst>
            </p:cNvPr>
            <p:cNvSpPr/>
            <p:nvPr/>
          </p:nvSpPr>
          <p:spPr>
            <a:xfrm rot="16200000">
              <a:off x="2440882" y="8019246"/>
              <a:ext cx="112418" cy="755897"/>
            </a:xfrm>
            <a:prstGeom prst="downArrow">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tx1"/>
                </a:solidFill>
                <a:latin typeface="Times New Roman" panose="02020603050405020304" pitchFamily="18" charset="0"/>
                <a:cs typeface="Times New Roman" panose="02020603050405020304" pitchFamily="18" charset="0"/>
              </a:endParaRPr>
            </a:p>
          </p:txBody>
        </p:sp>
        <p:sp>
          <p:nvSpPr>
            <p:cNvPr id="50" name="Down Arrow 72">
              <a:extLst>
                <a:ext uri="{FF2B5EF4-FFF2-40B4-BE49-F238E27FC236}">
                  <a16:creationId xmlns:a16="http://schemas.microsoft.com/office/drawing/2014/main" id="{55FD2049-E61E-0149-85E9-AFBC5191318F}"/>
                </a:ext>
              </a:extLst>
            </p:cNvPr>
            <p:cNvSpPr/>
            <p:nvPr/>
          </p:nvSpPr>
          <p:spPr>
            <a:xfrm rot="10800000">
              <a:off x="3406195" y="7399383"/>
              <a:ext cx="161709" cy="797538"/>
            </a:xfrm>
            <a:prstGeom prst="downArrow">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solidFill>
                  <a:schemeClr val="tx1"/>
                </a:solidFill>
                <a:latin typeface="Times New Roman" panose="02020603050405020304" pitchFamily="18" charset="0"/>
                <a:cs typeface="Times New Roman" panose="02020603050405020304" pitchFamily="18" charset="0"/>
              </a:endParaRPr>
            </a:p>
          </p:txBody>
        </p:sp>
        <p:sp>
          <p:nvSpPr>
            <p:cNvPr id="51" name="Down Arrow 72">
              <a:extLst>
                <a:ext uri="{FF2B5EF4-FFF2-40B4-BE49-F238E27FC236}">
                  <a16:creationId xmlns:a16="http://schemas.microsoft.com/office/drawing/2014/main" id="{E4AB0B78-CF95-D44A-AC8E-96C469370C9E}"/>
                </a:ext>
              </a:extLst>
            </p:cNvPr>
            <p:cNvSpPr/>
            <p:nvPr/>
          </p:nvSpPr>
          <p:spPr>
            <a:xfrm rot="16200000">
              <a:off x="4551587" y="7938989"/>
              <a:ext cx="151979" cy="932823"/>
            </a:xfrm>
            <a:prstGeom prst="downArrow">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latin typeface="Times New Roman" panose="02020603050405020304" pitchFamily="18" charset="0"/>
                <a:cs typeface="Times New Roman" panose="02020603050405020304" pitchFamily="18" charset="0"/>
              </a:endParaRPr>
            </a:p>
          </p:txBody>
        </p:sp>
        <p:sp>
          <p:nvSpPr>
            <p:cNvPr id="54" name="Down Arrow 62">
              <a:extLst>
                <a:ext uri="{FF2B5EF4-FFF2-40B4-BE49-F238E27FC236}">
                  <a16:creationId xmlns:a16="http://schemas.microsoft.com/office/drawing/2014/main" id="{EAD41067-EDAA-074A-97F9-A1E1A847C93F}"/>
                </a:ext>
              </a:extLst>
            </p:cNvPr>
            <p:cNvSpPr/>
            <p:nvPr/>
          </p:nvSpPr>
          <p:spPr>
            <a:xfrm rot="5400000">
              <a:off x="6155387" y="3559942"/>
              <a:ext cx="413823" cy="28919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latin typeface="Times New Roman" panose="02020603050405020304" pitchFamily="18" charset="0"/>
                <a:cs typeface="Times New Roman" panose="02020603050405020304" pitchFamily="18" charset="0"/>
              </a:endParaRPr>
            </a:p>
          </p:txBody>
        </p:sp>
        <p:sp>
          <p:nvSpPr>
            <p:cNvPr id="34" name="Down Arrow 62">
              <a:extLst>
                <a:ext uri="{FF2B5EF4-FFF2-40B4-BE49-F238E27FC236}">
                  <a16:creationId xmlns:a16="http://schemas.microsoft.com/office/drawing/2014/main" id="{9F78793A-9F35-491F-A5C0-5640041BA19B}"/>
                </a:ext>
              </a:extLst>
            </p:cNvPr>
            <p:cNvSpPr/>
            <p:nvPr/>
          </p:nvSpPr>
          <p:spPr>
            <a:xfrm>
              <a:off x="4424834" y="4543389"/>
              <a:ext cx="228600" cy="24158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latin typeface="Times New Roman" panose="02020603050405020304" pitchFamily="18" charset="0"/>
                <a:cs typeface="Times New Roman" panose="02020603050405020304" pitchFamily="18" charset="0"/>
              </a:endParaRPr>
            </a:p>
          </p:txBody>
        </p:sp>
      </p:grpSp>
      <p:sp>
        <p:nvSpPr>
          <p:cNvPr id="29" name="Rectangle 116">
            <a:extLst>
              <a:ext uri="{FF2B5EF4-FFF2-40B4-BE49-F238E27FC236}">
                <a16:creationId xmlns:a16="http://schemas.microsoft.com/office/drawing/2014/main" id="{39359C17-03D8-4297-89C5-13C8F6FB2313}"/>
              </a:ext>
            </a:extLst>
          </p:cNvPr>
          <p:cNvSpPr>
            <a:spLocks noChangeArrowheads="1"/>
          </p:cNvSpPr>
          <p:nvPr/>
        </p:nvSpPr>
        <p:spPr bwMode="auto">
          <a:xfrm>
            <a:off x="2946064" y="3076433"/>
            <a:ext cx="8500521" cy="213885"/>
          </a:xfrm>
          <a:prstGeom prst="rect">
            <a:avLst/>
          </a:prstGeom>
          <a:solidFill>
            <a:schemeClr val="bg2"/>
          </a:solidFill>
          <a:ln w="19050">
            <a:solidFill>
              <a:srgbClr val="000000"/>
            </a:solidFill>
            <a:miter lim="800000"/>
            <a:headEnd/>
            <a:tailEnd/>
          </a:ln>
        </p:spPr>
        <p:txBody>
          <a:bodyPr vert="horz" wrap="square" lIns="47479" tIns="23739" rIns="47479" bIns="23739" numCol="1" anchor="ctr" anchorCtr="0" compatLnSpc="1">
            <a:prstTxWarp prst="textNoShape">
              <a:avLst/>
            </a:prstTxWarp>
          </a:bodyPr>
          <a:lstStyle/>
          <a:p>
            <a:pPr algn="ctr" fontAlgn="base">
              <a:spcBef>
                <a:spcPct val="0"/>
              </a:spcBef>
              <a:spcAft>
                <a:spcPts val="365"/>
              </a:spcAft>
            </a:pPr>
            <a:r>
              <a:rPr lang="en-US" sz="1050" b="1" dirty="0">
                <a:latin typeface="Times" pitchFamily="2" charset="0"/>
                <a:cs typeface="Times New Roman" panose="02020603050405020304" pitchFamily="18" charset="0"/>
              </a:rPr>
              <a:t>Laboratory test for COVID 19 (RT-PCR, CBNAAT, or RAT)**</a:t>
            </a:r>
          </a:p>
        </p:txBody>
      </p:sp>
      <p:sp>
        <p:nvSpPr>
          <p:cNvPr id="31" name="Text Box 125">
            <a:extLst>
              <a:ext uri="{FF2B5EF4-FFF2-40B4-BE49-F238E27FC236}">
                <a16:creationId xmlns:a16="http://schemas.microsoft.com/office/drawing/2014/main" id="{F709045A-CFA7-4720-954B-82C0F86D5F51}"/>
              </a:ext>
            </a:extLst>
          </p:cNvPr>
          <p:cNvSpPr txBox="1">
            <a:spLocks noChangeArrowheads="1"/>
          </p:cNvSpPr>
          <p:nvPr/>
        </p:nvSpPr>
        <p:spPr bwMode="auto">
          <a:xfrm>
            <a:off x="3724923" y="3434078"/>
            <a:ext cx="1562056" cy="287044"/>
          </a:xfrm>
          <a:prstGeom prst="rect">
            <a:avLst/>
          </a:prstGeom>
          <a:solidFill>
            <a:schemeClr val="bg2"/>
          </a:solidFill>
          <a:ln w="19050">
            <a:solidFill>
              <a:srgbClr val="000000"/>
            </a:solidFill>
            <a:miter lim="800000"/>
            <a:headEnd/>
            <a:tailEnd/>
          </a:ln>
        </p:spPr>
        <p:txBody>
          <a:bodyPr vert="horz" wrap="square" lIns="47479" tIns="23739" rIns="47479" bIns="23739" numCol="1" anchor="t" anchorCtr="0" compatLnSpc="1">
            <a:prstTxWarp prst="textNoShape">
              <a:avLst/>
            </a:prstTxWarp>
          </a:bodyPr>
          <a:lstStyle/>
          <a:p>
            <a:pPr algn="ctr" fontAlgn="base">
              <a:spcBef>
                <a:spcPct val="0"/>
              </a:spcBef>
            </a:pPr>
            <a:r>
              <a:rPr lang="en-US" sz="750" b="1" dirty="0">
                <a:latin typeface="Times" pitchFamily="2" charset="0"/>
                <a:cs typeface="Times New Roman" panose="02020603050405020304" pitchFamily="18" charset="0"/>
              </a:rPr>
              <a:t>COVID-19 +VE</a:t>
            </a:r>
          </a:p>
          <a:p>
            <a:pPr algn="ctr" fontAlgn="base">
              <a:spcBef>
                <a:spcPct val="0"/>
              </a:spcBef>
            </a:pPr>
            <a:r>
              <a:rPr lang="en-US" sz="750" b="1" dirty="0">
                <a:latin typeface="Times" pitchFamily="2" charset="0"/>
                <a:cs typeface="Times New Roman" panose="02020603050405020304" pitchFamily="18" charset="0"/>
              </a:rPr>
              <a:t>Shift to COVID ward/isolation</a:t>
            </a:r>
          </a:p>
        </p:txBody>
      </p:sp>
      <p:sp>
        <p:nvSpPr>
          <p:cNvPr id="32" name="Text Box 125">
            <a:extLst>
              <a:ext uri="{FF2B5EF4-FFF2-40B4-BE49-F238E27FC236}">
                <a16:creationId xmlns:a16="http://schemas.microsoft.com/office/drawing/2014/main" id="{C8DC29E5-485B-49F5-986E-F2A4002BB24A}"/>
              </a:ext>
            </a:extLst>
          </p:cNvPr>
          <p:cNvSpPr txBox="1">
            <a:spLocks noChangeArrowheads="1"/>
          </p:cNvSpPr>
          <p:nvPr/>
        </p:nvSpPr>
        <p:spPr bwMode="auto">
          <a:xfrm>
            <a:off x="6899496" y="3427508"/>
            <a:ext cx="1562056" cy="280915"/>
          </a:xfrm>
          <a:prstGeom prst="rect">
            <a:avLst/>
          </a:prstGeom>
          <a:solidFill>
            <a:schemeClr val="bg2"/>
          </a:solidFill>
          <a:ln w="19050">
            <a:solidFill>
              <a:srgbClr val="000000"/>
            </a:solidFill>
            <a:miter lim="800000"/>
            <a:headEnd/>
            <a:tailEnd/>
          </a:ln>
        </p:spPr>
        <p:txBody>
          <a:bodyPr vert="horz" wrap="square" lIns="47479" tIns="23739" rIns="47479" bIns="23739" numCol="1" anchor="t" anchorCtr="0" compatLnSpc="1">
            <a:prstTxWarp prst="textNoShape">
              <a:avLst/>
            </a:prstTxWarp>
          </a:bodyPr>
          <a:lstStyle/>
          <a:p>
            <a:pPr algn="ctr" fontAlgn="base">
              <a:spcBef>
                <a:spcPct val="0"/>
              </a:spcBef>
            </a:pPr>
            <a:r>
              <a:rPr lang="en-US" sz="750" b="1" dirty="0">
                <a:latin typeface="Times" panose="02020603050405020304" pitchFamily="18" charset="0"/>
                <a:cs typeface="Times" panose="02020603050405020304" pitchFamily="18" charset="0"/>
              </a:rPr>
              <a:t>COVID-19 </a:t>
            </a:r>
            <a:r>
              <a:rPr lang="mr-IN" sz="750" b="1" dirty="0">
                <a:latin typeface="Times" panose="02020603050405020304" pitchFamily="18" charset="0"/>
                <a:cs typeface="Arial" pitchFamily="34" charset="0"/>
              </a:rPr>
              <a:t>–</a:t>
            </a:r>
            <a:r>
              <a:rPr lang="en-US" sz="750" b="1" dirty="0">
                <a:latin typeface="Times" panose="02020603050405020304" pitchFamily="18" charset="0"/>
                <a:cs typeface="Times" panose="02020603050405020304" pitchFamily="18" charset="0"/>
              </a:rPr>
              <a:t>VE</a:t>
            </a:r>
          </a:p>
          <a:p>
            <a:pPr algn="ctr" fontAlgn="base">
              <a:spcBef>
                <a:spcPct val="0"/>
              </a:spcBef>
            </a:pPr>
            <a:r>
              <a:rPr lang="en-US" sz="750" b="1" dirty="0">
                <a:latin typeface="Times" panose="02020603050405020304" pitchFamily="18" charset="0"/>
                <a:cs typeface="Times" panose="02020603050405020304" pitchFamily="18" charset="0"/>
              </a:rPr>
              <a:t>Shift to IPD/OPD Management</a:t>
            </a:r>
          </a:p>
          <a:p>
            <a:pPr algn="ctr" fontAlgn="base">
              <a:spcBef>
                <a:spcPct val="0"/>
              </a:spcBef>
            </a:pPr>
            <a:endParaRPr lang="en-US" sz="572" b="1" dirty="0">
              <a:latin typeface="Times" pitchFamily="2" charset="0"/>
              <a:cs typeface="Times New Roman" panose="02020603050405020304" pitchFamily="18" charset="0"/>
            </a:endParaRPr>
          </a:p>
          <a:p>
            <a:pPr algn="ctr" fontAlgn="base">
              <a:spcBef>
                <a:spcPct val="0"/>
              </a:spcBef>
              <a:spcAft>
                <a:spcPts val="365"/>
              </a:spcAft>
            </a:pPr>
            <a:endParaRPr lang="en-US" sz="572" b="1" baseline="30000" dirty="0">
              <a:latin typeface="Times" pitchFamily="2" charset="0"/>
              <a:cs typeface="Times New Roman" panose="02020603050405020304" pitchFamily="18" charset="0"/>
            </a:endParaRPr>
          </a:p>
        </p:txBody>
      </p:sp>
      <p:sp>
        <p:nvSpPr>
          <p:cNvPr id="37" name="Text Box 125">
            <a:extLst>
              <a:ext uri="{FF2B5EF4-FFF2-40B4-BE49-F238E27FC236}">
                <a16:creationId xmlns:a16="http://schemas.microsoft.com/office/drawing/2014/main" id="{D45B14BA-9F13-4589-A36D-337E541B674B}"/>
              </a:ext>
            </a:extLst>
          </p:cNvPr>
          <p:cNvSpPr txBox="1">
            <a:spLocks noChangeArrowheads="1"/>
          </p:cNvSpPr>
          <p:nvPr/>
        </p:nvSpPr>
        <p:spPr bwMode="auto">
          <a:xfrm>
            <a:off x="4960145" y="4150205"/>
            <a:ext cx="2071688" cy="224254"/>
          </a:xfrm>
          <a:prstGeom prst="rect">
            <a:avLst/>
          </a:prstGeom>
          <a:solidFill>
            <a:schemeClr val="bg2"/>
          </a:solidFill>
          <a:ln w="19050">
            <a:solidFill>
              <a:srgbClr val="000000"/>
            </a:solidFill>
            <a:miter lim="800000"/>
            <a:headEnd/>
            <a:tailEnd/>
          </a:ln>
        </p:spPr>
        <p:txBody>
          <a:bodyPr vert="horz" wrap="square" lIns="47479" tIns="23739" rIns="47479" bIns="23739" numCol="1" anchor="ctr" anchorCtr="0" compatLnSpc="1">
            <a:prstTxWarp prst="textNoShape">
              <a:avLst/>
            </a:prstTxWarp>
          </a:bodyPr>
          <a:lstStyle/>
          <a:p>
            <a:pPr algn="ctr" fontAlgn="base">
              <a:spcBef>
                <a:spcPct val="0"/>
              </a:spcBef>
            </a:pPr>
            <a:r>
              <a:rPr lang="en-US" sz="1200" b="1" dirty="0">
                <a:latin typeface="Times" pitchFamily="2" charset="0"/>
                <a:cs typeface="Times New Roman" panose="02020603050405020304" pitchFamily="18" charset="0"/>
              </a:rPr>
              <a:t>Duration of illness/ (Fever)  </a:t>
            </a:r>
          </a:p>
        </p:txBody>
      </p:sp>
      <p:sp>
        <p:nvSpPr>
          <p:cNvPr id="5" name="Arrow: Left-Right 4">
            <a:extLst>
              <a:ext uri="{FF2B5EF4-FFF2-40B4-BE49-F238E27FC236}">
                <a16:creationId xmlns:a16="http://schemas.microsoft.com/office/drawing/2014/main" id="{75E6CA1E-2BFB-4987-962C-ACFB66D40BB4}"/>
              </a:ext>
            </a:extLst>
          </p:cNvPr>
          <p:cNvSpPr/>
          <p:nvPr/>
        </p:nvSpPr>
        <p:spPr>
          <a:xfrm>
            <a:off x="3290894" y="4501248"/>
            <a:ext cx="5448764" cy="251171"/>
          </a:xfrm>
          <a:prstGeom prst="leftRightArrow">
            <a:avLst/>
          </a:prstGeom>
          <a:solidFill>
            <a:schemeClr val="tx1"/>
          </a:solidFill>
          <a:ln cap="rnd">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5">
              <a:latin typeface="Times" pitchFamily="2" charset="0"/>
              <a:cs typeface="Times New Roman" panose="02020603050405020304" pitchFamily="18" charset="0"/>
            </a:endParaRPr>
          </a:p>
        </p:txBody>
      </p:sp>
      <p:sp>
        <p:nvSpPr>
          <p:cNvPr id="45" name="Text Box 125">
            <a:extLst>
              <a:ext uri="{FF2B5EF4-FFF2-40B4-BE49-F238E27FC236}">
                <a16:creationId xmlns:a16="http://schemas.microsoft.com/office/drawing/2014/main" id="{751B8698-2818-3E4D-8BAF-3595FD899E23}"/>
              </a:ext>
            </a:extLst>
          </p:cNvPr>
          <p:cNvSpPr txBox="1">
            <a:spLocks noChangeArrowheads="1"/>
          </p:cNvSpPr>
          <p:nvPr/>
        </p:nvSpPr>
        <p:spPr bwMode="auto">
          <a:xfrm>
            <a:off x="5553697" y="4840284"/>
            <a:ext cx="1216178" cy="408411"/>
          </a:xfrm>
          <a:prstGeom prst="rect">
            <a:avLst/>
          </a:prstGeom>
          <a:solidFill>
            <a:schemeClr val="bg2"/>
          </a:solidFill>
          <a:ln w="19050">
            <a:solidFill>
              <a:srgbClr val="000000"/>
            </a:solidFill>
            <a:miter lim="800000"/>
            <a:headEnd/>
            <a:tailEnd/>
          </a:ln>
        </p:spPr>
        <p:txBody>
          <a:bodyPr vert="horz" wrap="square" lIns="47479" tIns="23739" rIns="47479" bIns="23739" numCol="1" anchor="ctr" anchorCtr="0" compatLnSpc="1">
            <a:prstTxWarp prst="textNoShape">
              <a:avLst/>
            </a:prstTxWarp>
          </a:bodyPr>
          <a:lstStyle/>
          <a:p>
            <a:pPr algn="ctr" fontAlgn="base">
              <a:spcBef>
                <a:spcPct val="0"/>
              </a:spcBef>
            </a:pPr>
            <a:r>
              <a:rPr lang="en-US" sz="1600" b="1" dirty="0">
                <a:latin typeface="Times" pitchFamily="2" charset="0"/>
                <a:cs typeface="Times New Roman" panose="02020603050405020304" pitchFamily="18" charset="0"/>
              </a:rPr>
              <a:t>Positive</a:t>
            </a:r>
            <a:r>
              <a:rPr lang="en-US" sz="1100" b="1" dirty="0">
                <a:latin typeface="Times" pitchFamily="2" charset="0"/>
                <a:cs typeface="Times New Roman" panose="02020603050405020304" pitchFamily="18" charset="0"/>
              </a:rPr>
              <a:t> </a:t>
            </a:r>
          </a:p>
        </p:txBody>
      </p:sp>
      <p:sp>
        <p:nvSpPr>
          <p:cNvPr id="47" name="Text Box 125">
            <a:extLst>
              <a:ext uri="{FF2B5EF4-FFF2-40B4-BE49-F238E27FC236}">
                <a16:creationId xmlns:a16="http://schemas.microsoft.com/office/drawing/2014/main" id="{4F35C0F1-4FE8-FA4F-809F-D20F262F0A7E}"/>
              </a:ext>
            </a:extLst>
          </p:cNvPr>
          <p:cNvSpPr txBox="1">
            <a:spLocks noChangeArrowheads="1"/>
          </p:cNvSpPr>
          <p:nvPr/>
        </p:nvSpPr>
        <p:spPr bwMode="auto">
          <a:xfrm>
            <a:off x="1241424" y="5912523"/>
            <a:ext cx="1128254" cy="224440"/>
          </a:xfrm>
          <a:prstGeom prst="rect">
            <a:avLst/>
          </a:prstGeom>
          <a:solidFill>
            <a:schemeClr val="bg2"/>
          </a:solidFill>
          <a:ln w="19050">
            <a:solidFill>
              <a:srgbClr val="000000"/>
            </a:solidFill>
            <a:miter lim="800000"/>
            <a:headEnd/>
            <a:tailEnd/>
          </a:ln>
        </p:spPr>
        <p:txBody>
          <a:bodyPr vert="horz" wrap="square" lIns="47479" tIns="23739" rIns="47479" bIns="23739" numCol="1" anchor="ctr" anchorCtr="0" compatLnSpc="1">
            <a:prstTxWarp prst="textNoShape">
              <a:avLst/>
            </a:prstTxWarp>
          </a:bodyPr>
          <a:lstStyle/>
          <a:p>
            <a:pPr algn="ctr" fontAlgn="base">
              <a:spcBef>
                <a:spcPct val="0"/>
              </a:spcBef>
            </a:pPr>
            <a:r>
              <a:rPr lang="en-US" sz="900" b="1" dirty="0">
                <a:latin typeface="Times" pitchFamily="2" charset="0"/>
                <a:cs typeface="Times New Roman" panose="02020603050405020304" pitchFamily="18" charset="0"/>
              </a:rPr>
              <a:t>Negative </a:t>
            </a:r>
          </a:p>
        </p:txBody>
      </p:sp>
      <p:sp>
        <p:nvSpPr>
          <p:cNvPr id="49" name="Text Box 125">
            <a:extLst>
              <a:ext uri="{FF2B5EF4-FFF2-40B4-BE49-F238E27FC236}">
                <a16:creationId xmlns:a16="http://schemas.microsoft.com/office/drawing/2014/main" id="{72A7162B-3EF8-F842-8B3E-6FB33FA05BA1}"/>
              </a:ext>
            </a:extLst>
          </p:cNvPr>
          <p:cNvSpPr txBox="1">
            <a:spLocks noChangeArrowheads="1"/>
          </p:cNvSpPr>
          <p:nvPr/>
        </p:nvSpPr>
        <p:spPr bwMode="auto">
          <a:xfrm>
            <a:off x="5160137" y="5825931"/>
            <a:ext cx="2003299" cy="321646"/>
          </a:xfrm>
          <a:prstGeom prst="rect">
            <a:avLst/>
          </a:prstGeom>
          <a:solidFill>
            <a:schemeClr val="bg2"/>
          </a:solidFill>
          <a:ln w="19050">
            <a:solidFill>
              <a:srgbClr val="000000"/>
            </a:solidFill>
            <a:miter lim="800000"/>
            <a:headEnd/>
            <a:tailEnd/>
          </a:ln>
        </p:spPr>
        <p:txBody>
          <a:bodyPr vert="horz" wrap="square" lIns="47479" tIns="23739" rIns="47479" bIns="23739" numCol="1" anchor="ctr" anchorCtr="0" compatLnSpc="1">
            <a:prstTxWarp prst="textNoShape">
              <a:avLst/>
            </a:prstTxWarp>
          </a:bodyPr>
          <a:lstStyle/>
          <a:p>
            <a:pPr algn="ctr" fontAlgn="base">
              <a:spcBef>
                <a:spcPct val="0"/>
              </a:spcBef>
            </a:pPr>
            <a:r>
              <a:rPr lang="en-US" sz="1050" b="1" dirty="0">
                <a:latin typeface="Times" pitchFamily="2" charset="0"/>
                <a:cs typeface="Times New Roman" panose="02020603050405020304" pitchFamily="18" charset="0"/>
              </a:rPr>
              <a:t>Repeat Dengue </a:t>
            </a:r>
            <a:r>
              <a:rPr lang="en-US" sz="1050" b="1" dirty="0" err="1">
                <a:latin typeface="Times" pitchFamily="2" charset="0"/>
                <a:cs typeface="Times New Roman" panose="02020603050405020304" pitchFamily="18" charset="0"/>
              </a:rPr>
              <a:t>IgM</a:t>
            </a:r>
            <a:r>
              <a:rPr lang="en-US" sz="1050" b="1" dirty="0">
                <a:latin typeface="Times" pitchFamily="2" charset="0"/>
                <a:cs typeface="Times New Roman" panose="02020603050405020304" pitchFamily="18" charset="0"/>
              </a:rPr>
              <a:t> after 48 hours    </a:t>
            </a:r>
          </a:p>
        </p:txBody>
      </p:sp>
      <p:sp>
        <p:nvSpPr>
          <p:cNvPr id="52" name="Text Box 125">
            <a:extLst>
              <a:ext uri="{FF2B5EF4-FFF2-40B4-BE49-F238E27FC236}">
                <a16:creationId xmlns:a16="http://schemas.microsoft.com/office/drawing/2014/main" id="{1F458335-2083-1D4B-9D79-D858623CD117}"/>
              </a:ext>
            </a:extLst>
          </p:cNvPr>
          <p:cNvSpPr txBox="1">
            <a:spLocks noChangeArrowheads="1"/>
          </p:cNvSpPr>
          <p:nvPr/>
        </p:nvSpPr>
        <p:spPr bwMode="auto">
          <a:xfrm>
            <a:off x="9566843" y="5900499"/>
            <a:ext cx="1213859" cy="228348"/>
          </a:xfrm>
          <a:prstGeom prst="rect">
            <a:avLst/>
          </a:prstGeom>
          <a:solidFill>
            <a:schemeClr val="bg2"/>
          </a:solidFill>
          <a:ln w="19050">
            <a:solidFill>
              <a:srgbClr val="000000"/>
            </a:solidFill>
            <a:miter lim="800000"/>
            <a:headEnd/>
            <a:tailEnd/>
          </a:ln>
        </p:spPr>
        <p:txBody>
          <a:bodyPr vert="horz" wrap="square" lIns="47479" tIns="23739" rIns="47479" bIns="23739" numCol="1" anchor="ctr" anchorCtr="0" compatLnSpc="1">
            <a:prstTxWarp prst="textNoShape">
              <a:avLst/>
            </a:prstTxWarp>
          </a:bodyPr>
          <a:lstStyle/>
          <a:p>
            <a:pPr algn="ctr" fontAlgn="base">
              <a:spcBef>
                <a:spcPct val="0"/>
              </a:spcBef>
            </a:pPr>
            <a:r>
              <a:rPr lang="en-US" sz="900" b="1" dirty="0">
                <a:latin typeface="Times" pitchFamily="2" charset="0"/>
                <a:cs typeface="Times New Roman" panose="02020603050405020304" pitchFamily="18" charset="0"/>
              </a:rPr>
              <a:t>Negative</a:t>
            </a:r>
            <a:r>
              <a:rPr lang="en-US" sz="572" b="1" dirty="0">
                <a:latin typeface="Times" pitchFamily="2" charset="0"/>
                <a:cs typeface="Times New Roman" panose="02020603050405020304" pitchFamily="18" charset="0"/>
              </a:rPr>
              <a:t> </a:t>
            </a:r>
          </a:p>
        </p:txBody>
      </p:sp>
      <p:sp>
        <p:nvSpPr>
          <p:cNvPr id="10" name="L-Shape 9">
            <a:extLst>
              <a:ext uri="{FF2B5EF4-FFF2-40B4-BE49-F238E27FC236}">
                <a16:creationId xmlns:a16="http://schemas.microsoft.com/office/drawing/2014/main" id="{2BBE30B6-46AC-5F49-B438-94D8FBEB7B0F}"/>
              </a:ext>
            </a:extLst>
          </p:cNvPr>
          <p:cNvSpPr/>
          <p:nvPr/>
        </p:nvSpPr>
        <p:spPr>
          <a:xfrm rot="10800000">
            <a:off x="11835621" y="2636519"/>
            <a:ext cx="179818" cy="3511056"/>
          </a:xfrm>
          <a:prstGeom prst="corne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5"/>
          </a:p>
        </p:txBody>
      </p:sp>
      <p:sp>
        <p:nvSpPr>
          <p:cNvPr id="53" name="Down Arrow 72">
            <a:extLst>
              <a:ext uri="{FF2B5EF4-FFF2-40B4-BE49-F238E27FC236}">
                <a16:creationId xmlns:a16="http://schemas.microsoft.com/office/drawing/2014/main" id="{02C23742-3CD7-FB4E-8765-DA47BF7A6CFD}"/>
              </a:ext>
            </a:extLst>
          </p:cNvPr>
          <p:cNvSpPr/>
          <p:nvPr/>
        </p:nvSpPr>
        <p:spPr>
          <a:xfrm>
            <a:off x="2699498" y="4784305"/>
            <a:ext cx="226736" cy="375893"/>
          </a:xfrm>
          <a:prstGeom prst="downArrow">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23" b="1">
              <a:solidFill>
                <a:schemeClr val="tx1"/>
              </a:solidFill>
              <a:latin typeface="Times" pitchFamily="2" charset="0"/>
              <a:cs typeface="Times New Roman" panose="02020603050405020304" pitchFamily="18" charset="0"/>
            </a:endParaRPr>
          </a:p>
        </p:txBody>
      </p:sp>
      <p:sp>
        <p:nvSpPr>
          <p:cNvPr id="57" name="Down Arrow 72">
            <a:extLst>
              <a:ext uri="{FF2B5EF4-FFF2-40B4-BE49-F238E27FC236}">
                <a16:creationId xmlns:a16="http://schemas.microsoft.com/office/drawing/2014/main" id="{E4AB0B78-CF95-D44A-AC8E-96C469370C9E}"/>
              </a:ext>
            </a:extLst>
          </p:cNvPr>
          <p:cNvSpPr/>
          <p:nvPr/>
        </p:nvSpPr>
        <p:spPr>
          <a:xfrm rot="16200000">
            <a:off x="11321448" y="5536196"/>
            <a:ext cx="160256" cy="1025046"/>
          </a:xfrm>
          <a:prstGeom prst="downArrow">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728F57B6-07EB-DA9C-0644-D827543603E5}"/>
              </a:ext>
            </a:extLst>
          </p:cNvPr>
          <p:cNvGraphicFramePr/>
          <p:nvPr>
            <p:extLst>
              <p:ext uri="{D42A27DB-BD31-4B8C-83A1-F6EECF244321}">
                <p14:modId xmlns:p14="http://schemas.microsoft.com/office/powerpoint/2010/main" val="1313973024"/>
              </p:ext>
            </p:extLst>
          </p:nvPr>
        </p:nvGraphicFramePr>
        <p:xfrm>
          <a:off x="891980" y="150006"/>
          <a:ext cx="10647814" cy="685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9" name="Down Arrow 62">
            <a:extLst>
              <a:ext uri="{FF2B5EF4-FFF2-40B4-BE49-F238E27FC236}">
                <a16:creationId xmlns:a16="http://schemas.microsoft.com/office/drawing/2014/main" id="{51418356-B3F7-408F-BD7A-BD0E212FF287}"/>
              </a:ext>
            </a:extLst>
          </p:cNvPr>
          <p:cNvSpPr/>
          <p:nvPr/>
        </p:nvSpPr>
        <p:spPr>
          <a:xfrm>
            <a:off x="4347408" y="3717707"/>
            <a:ext cx="240995" cy="12155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latin typeface="Times New Roman" panose="02020603050405020304" pitchFamily="18" charset="0"/>
              <a:cs typeface="Times New Roman" panose="02020603050405020304" pitchFamily="18" charset="0"/>
            </a:endParaRPr>
          </a:p>
        </p:txBody>
      </p:sp>
      <p:sp>
        <p:nvSpPr>
          <p:cNvPr id="55"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38</a:t>
            </a:r>
            <a:endParaRPr lang="en-IN" sz="2200" dirty="0"/>
          </a:p>
        </p:txBody>
      </p:sp>
    </p:spTree>
    <p:extLst>
      <p:ext uri="{BB962C8B-B14F-4D97-AF65-F5344CB8AC3E}">
        <p14:creationId xmlns:p14="http://schemas.microsoft.com/office/powerpoint/2010/main" val="1818484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osquito on skin">
            <a:extLst>
              <a:ext uri="{FF2B5EF4-FFF2-40B4-BE49-F238E27FC236}">
                <a16:creationId xmlns:a16="http://schemas.microsoft.com/office/drawing/2014/main" id="{E7C23707-9177-4951-C00F-6948EC3A1EE5}"/>
              </a:ext>
            </a:extLst>
          </p:cNvPr>
          <p:cNvPicPr>
            <a:picLocks noChangeAspect="1"/>
          </p:cNvPicPr>
          <p:nvPr/>
        </p:nvPicPr>
        <p:blipFill rotWithShape="1">
          <a:blip r:embed="rId2">
            <a:alphaModFix/>
          </a:blip>
          <a:srcRect t="12451"/>
          <a:stretch/>
        </p:blipFill>
        <p:spPr>
          <a:xfrm>
            <a:off x="20" y="10"/>
            <a:ext cx="12191979" cy="6857990"/>
          </a:xfrm>
          <a:prstGeom prst="rect">
            <a:avLst/>
          </a:prstGeom>
        </p:spPr>
      </p:pic>
      <p:sp>
        <p:nvSpPr>
          <p:cNvPr id="8" name="Rectangle 7">
            <a:extLst>
              <a:ext uri="{FF2B5EF4-FFF2-40B4-BE49-F238E27FC236}">
                <a16:creationId xmlns:a16="http://schemas.microsoft.com/office/drawing/2014/main" id="{EB0222B5-B739-82A9-5CCC-C5585AE12A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44663" y="-4344657"/>
            <a:ext cx="3512260" cy="12201589"/>
          </a:xfrm>
          <a:prstGeom prst="rect">
            <a:avLst/>
          </a:prstGeom>
          <a:gradFill flip="none" rotWithShape="1">
            <a:gsLst>
              <a:gs pos="10000">
                <a:srgbClr val="000000">
                  <a:alpha val="0"/>
                </a:srgbClr>
              </a:gs>
              <a:gs pos="66000">
                <a:srgbClr val="000000">
                  <a:alpha val="46000"/>
                </a:srgbClr>
              </a:gs>
              <a:gs pos="100000">
                <a:srgbClr val="000000">
                  <a:alpha val="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DD271B-6968-4769-D789-73302481D03F}"/>
              </a:ext>
            </a:extLst>
          </p:cNvPr>
          <p:cNvSpPr>
            <a:spLocks noGrp="1"/>
          </p:cNvSpPr>
          <p:nvPr>
            <p:ph type="title" idx="4294967295"/>
          </p:nvPr>
        </p:nvSpPr>
        <p:spPr>
          <a:xfrm>
            <a:off x="1349707" y="1033833"/>
            <a:ext cx="9502172" cy="2116476"/>
          </a:xfrm>
        </p:spPr>
        <p:txBody>
          <a:bodyPr vert="horz" lIns="91440" tIns="45720" rIns="91440" bIns="45720" rtlCol="0" anchor="t">
            <a:noAutofit/>
          </a:bodyPr>
          <a:lstStyle/>
          <a:p>
            <a:pPr algn="ctr"/>
            <a:r>
              <a:rPr lang="en-US" sz="5400" b="1" dirty="0">
                <a:solidFill>
                  <a:srgbClr val="FFFFFF"/>
                </a:solidFill>
              </a:rPr>
              <a:t>Introduction to Communicable diseases</a:t>
            </a:r>
          </a:p>
        </p:txBody>
      </p:sp>
      <p:sp>
        <p:nvSpPr>
          <p:cNvPr id="10" name="Rectangle 9">
            <a:extLst>
              <a:ext uri="{FF2B5EF4-FFF2-40B4-BE49-F238E27FC236}">
                <a16:creationId xmlns:a16="http://schemas.microsoft.com/office/drawing/2014/main" id="{5BE23E75-E7E9-4D9F-6D25-5512363F86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78570" y="-449383"/>
            <a:ext cx="2425271" cy="12201588"/>
          </a:xfrm>
          <a:prstGeom prst="rect">
            <a:avLst/>
          </a:prstGeom>
          <a:gradFill flip="none" rotWithShape="1">
            <a:gsLst>
              <a:gs pos="10000">
                <a:srgbClr val="000000">
                  <a:alpha val="0"/>
                </a:srgbClr>
              </a:gs>
              <a:gs pos="66000">
                <a:srgbClr val="000000">
                  <a:alpha val="35000"/>
                </a:srgbClr>
              </a:gs>
              <a:gs pos="100000">
                <a:srgbClr val="000000">
                  <a:alpha val="4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1B115DB-65EB-3FC3-7284-CFDF4ADC60B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48374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3</a:t>
            </a:r>
            <a:endParaRPr lang="en-IN" sz="2200" dirty="0"/>
          </a:p>
        </p:txBody>
      </p:sp>
    </p:spTree>
    <p:extLst>
      <p:ext uri="{BB962C8B-B14F-4D97-AF65-F5344CB8AC3E}">
        <p14:creationId xmlns:p14="http://schemas.microsoft.com/office/powerpoint/2010/main" val="259947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ABB28BA-92A2-CF48-3B2E-10BB2F339190}"/>
              </a:ext>
            </a:extLst>
          </p:cNvPr>
          <p:cNvGraphicFramePr/>
          <p:nvPr>
            <p:extLst>
              <p:ext uri="{D42A27DB-BD31-4B8C-83A1-F6EECF244321}">
                <p14:modId xmlns:p14="http://schemas.microsoft.com/office/powerpoint/2010/main" val="210068067"/>
              </p:ext>
            </p:extLst>
          </p:nvPr>
        </p:nvGraphicFramePr>
        <p:xfrm>
          <a:off x="1524000" y="101601"/>
          <a:ext cx="9144000" cy="1006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30">
            <a:extLst>
              <a:ext uri="{FF2B5EF4-FFF2-40B4-BE49-F238E27FC236}">
                <a16:creationId xmlns:a16="http://schemas.microsoft.com/office/drawing/2014/main" id="{5D869212-B73C-4616-AFBF-F005EA68547A}"/>
              </a:ext>
            </a:extLst>
          </p:cNvPr>
          <p:cNvSpPr>
            <a:spLocks noChangeArrowheads="1"/>
          </p:cNvSpPr>
          <p:nvPr/>
        </p:nvSpPr>
        <p:spPr bwMode="auto">
          <a:xfrm>
            <a:off x="3807588" y="1257674"/>
            <a:ext cx="4784457" cy="428588"/>
          </a:xfrm>
          <a:prstGeom prst="rect">
            <a:avLst/>
          </a:prstGeom>
          <a:solidFill>
            <a:schemeClr val="bg2">
              <a:lumMod val="90000"/>
            </a:schemeClr>
          </a:solidFill>
          <a:ln w="9525">
            <a:solidFill>
              <a:srgbClr val="000000"/>
            </a:solidFill>
            <a:miter lim="800000"/>
            <a:headEnd/>
            <a:tailEnd/>
          </a:ln>
        </p:spPr>
        <p:txBody>
          <a:bodyPr vert="horz" wrap="square" lIns="47479" tIns="23739" rIns="47479" bIns="23739" numCol="1" anchor="t" anchorCtr="0" compatLnSpc="1">
            <a:prstTxWarp prst="textNoShape">
              <a:avLst/>
            </a:prstTxWarp>
          </a:bodyPr>
          <a:lstStyle/>
          <a:p>
            <a:pPr algn="ctr" defTabSz="474782" fontAlgn="base">
              <a:spcBef>
                <a:spcPct val="0"/>
              </a:spcBef>
              <a:spcAft>
                <a:spcPts val="519"/>
              </a:spcAft>
            </a:pPr>
            <a:r>
              <a:rPr lang="en-US" sz="1200" b="1"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Dengue virus infection</a:t>
            </a:r>
          </a:p>
        </p:txBody>
      </p:sp>
      <p:sp>
        <p:nvSpPr>
          <p:cNvPr id="11" name="Down Arrow 69">
            <a:extLst>
              <a:ext uri="{FF2B5EF4-FFF2-40B4-BE49-F238E27FC236}">
                <a16:creationId xmlns:a16="http://schemas.microsoft.com/office/drawing/2014/main" id="{B0F602B4-933F-4885-B70F-4845C2F41B5E}"/>
              </a:ext>
            </a:extLst>
          </p:cNvPr>
          <p:cNvSpPr/>
          <p:nvPr/>
        </p:nvSpPr>
        <p:spPr>
          <a:xfrm>
            <a:off x="6143138" y="1777881"/>
            <a:ext cx="319282" cy="43942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solidFill>
                <a:schemeClr val="tx1"/>
              </a:solidFill>
              <a:latin typeface="Times New Roman" panose="02020603050405020304" pitchFamily="18" charset="0"/>
              <a:cs typeface="Times New Roman" panose="02020603050405020304" pitchFamily="18" charset="0"/>
            </a:endParaRPr>
          </a:p>
        </p:txBody>
      </p:sp>
      <p:sp>
        <p:nvSpPr>
          <p:cNvPr id="12" name="Rectangle 30">
            <a:extLst>
              <a:ext uri="{FF2B5EF4-FFF2-40B4-BE49-F238E27FC236}">
                <a16:creationId xmlns:a16="http://schemas.microsoft.com/office/drawing/2014/main" id="{BFEA0F1F-B610-41DF-A2A1-8486AA54FA57}"/>
              </a:ext>
            </a:extLst>
          </p:cNvPr>
          <p:cNvSpPr>
            <a:spLocks noChangeArrowheads="1"/>
          </p:cNvSpPr>
          <p:nvPr/>
        </p:nvSpPr>
        <p:spPr bwMode="auto">
          <a:xfrm>
            <a:off x="3807588" y="2283155"/>
            <a:ext cx="4784457" cy="283151"/>
          </a:xfrm>
          <a:prstGeom prst="rect">
            <a:avLst/>
          </a:prstGeom>
          <a:solidFill>
            <a:schemeClr val="bg2">
              <a:lumMod val="90000"/>
            </a:schemeClr>
          </a:solidFill>
          <a:ln w="9525">
            <a:solidFill>
              <a:srgbClr val="000000"/>
            </a:solidFill>
            <a:miter lim="800000"/>
            <a:headEnd/>
            <a:tailEnd/>
          </a:ln>
        </p:spPr>
        <p:txBody>
          <a:bodyPr vert="horz" wrap="square" lIns="47479" tIns="23739" rIns="47479" bIns="23739" numCol="1" anchor="t" anchorCtr="0" compatLnSpc="1">
            <a:prstTxWarp prst="textNoShape">
              <a:avLst/>
            </a:prstTxWarp>
          </a:bodyPr>
          <a:lstStyle/>
          <a:p>
            <a:pPr algn="ctr" defTabSz="474782" fontAlgn="base">
              <a:spcBef>
                <a:spcPct val="0"/>
              </a:spcBef>
              <a:spcAft>
                <a:spcPts val="519"/>
              </a:spcAft>
            </a:pPr>
            <a:r>
              <a:rPr lang="en-US" sz="1100" b="1"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Clinical manifestations</a:t>
            </a:r>
          </a:p>
        </p:txBody>
      </p:sp>
      <p:sp>
        <p:nvSpPr>
          <p:cNvPr id="22" name="Rectangle 11">
            <a:extLst>
              <a:ext uri="{FF2B5EF4-FFF2-40B4-BE49-F238E27FC236}">
                <a16:creationId xmlns:a16="http://schemas.microsoft.com/office/drawing/2014/main" id="{0790F5A2-F4AA-4DDF-8445-EA1BCE4E0B57}"/>
              </a:ext>
            </a:extLst>
          </p:cNvPr>
          <p:cNvSpPr>
            <a:spLocks noChangeArrowheads="1"/>
          </p:cNvSpPr>
          <p:nvPr/>
        </p:nvSpPr>
        <p:spPr bwMode="auto">
          <a:xfrm>
            <a:off x="2605881" y="2787935"/>
            <a:ext cx="1445747" cy="283151"/>
          </a:xfrm>
          <a:prstGeom prst="rect">
            <a:avLst/>
          </a:prstGeom>
          <a:solidFill>
            <a:schemeClr val="bg2"/>
          </a:solidFill>
          <a:ln w="19050">
            <a:solidFill>
              <a:srgbClr val="000000"/>
            </a:solidFill>
            <a:miter lim="800000"/>
            <a:headEnd/>
            <a:tailEnd/>
          </a:ln>
        </p:spPr>
        <p:txBody>
          <a:bodyPr vert="horz" wrap="square" lIns="47479" tIns="23739" rIns="47479" bIns="23739" numCol="1" anchor="ctr" anchorCtr="0" compatLnSpc="1">
            <a:prstTxWarp prst="textNoShape">
              <a:avLst/>
            </a:prstTxWarp>
          </a:bodyPr>
          <a:lstStyle/>
          <a:p>
            <a:pPr algn="ctr" fontAlgn="base">
              <a:spcBef>
                <a:spcPct val="0"/>
              </a:spcBef>
              <a:spcAft>
                <a:spcPts val="365"/>
              </a:spcAft>
            </a:pPr>
            <a:r>
              <a:rPr lang="en-US" sz="1400" b="1" dirty="0">
                <a:latin typeface="Times New Roman" panose="02020603050405020304" pitchFamily="18" charset="0"/>
                <a:cs typeface="Times New Roman" panose="02020603050405020304" pitchFamily="18" charset="0"/>
              </a:rPr>
              <a:t>Symptoms</a:t>
            </a:r>
          </a:p>
        </p:txBody>
      </p:sp>
      <p:sp>
        <p:nvSpPr>
          <p:cNvPr id="27" name="Down Arrow 69">
            <a:extLst>
              <a:ext uri="{FF2B5EF4-FFF2-40B4-BE49-F238E27FC236}">
                <a16:creationId xmlns:a16="http://schemas.microsoft.com/office/drawing/2014/main" id="{B8DD915E-E1FB-4FA2-A3DC-09CE97AF1BB8}"/>
              </a:ext>
            </a:extLst>
          </p:cNvPr>
          <p:cNvSpPr/>
          <p:nvPr/>
        </p:nvSpPr>
        <p:spPr>
          <a:xfrm>
            <a:off x="6101358" y="2573990"/>
            <a:ext cx="266469" cy="13468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solidFill>
                <a:schemeClr val="tx1"/>
              </a:solidFill>
              <a:latin typeface="Times New Roman" panose="02020603050405020304" pitchFamily="18" charset="0"/>
              <a:cs typeface="Times New Roman" panose="02020603050405020304" pitchFamily="18" charset="0"/>
            </a:endParaRPr>
          </a:p>
        </p:txBody>
      </p:sp>
      <p:sp>
        <p:nvSpPr>
          <p:cNvPr id="28" name="Rectangle 11">
            <a:extLst>
              <a:ext uri="{FF2B5EF4-FFF2-40B4-BE49-F238E27FC236}">
                <a16:creationId xmlns:a16="http://schemas.microsoft.com/office/drawing/2014/main" id="{03F574C7-76A7-4215-BE79-14F35C35F3BA}"/>
              </a:ext>
            </a:extLst>
          </p:cNvPr>
          <p:cNvSpPr>
            <a:spLocks noChangeArrowheads="1"/>
          </p:cNvSpPr>
          <p:nvPr/>
        </p:nvSpPr>
        <p:spPr bwMode="auto">
          <a:xfrm>
            <a:off x="5511877" y="2774516"/>
            <a:ext cx="1445747" cy="283151"/>
          </a:xfrm>
          <a:prstGeom prst="rect">
            <a:avLst/>
          </a:prstGeom>
          <a:solidFill>
            <a:schemeClr val="bg2"/>
          </a:solidFill>
          <a:ln w="19050">
            <a:solidFill>
              <a:srgbClr val="000000"/>
            </a:solidFill>
            <a:miter lim="800000"/>
            <a:headEnd/>
            <a:tailEnd/>
          </a:ln>
        </p:spPr>
        <p:txBody>
          <a:bodyPr vert="horz" wrap="square" lIns="47479" tIns="23739" rIns="47479" bIns="23739" numCol="1" anchor="ctr" anchorCtr="0" compatLnSpc="1">
            <a:prstTxWarp prst="textNoShape">
              <a:avLst/>
            </a:prstTxWarp>
          </a:bodyPr>
          <a:lstStyle/>
          <a:p>
            <a:pPr algn="ctr" fontAlgn="base">
              <a:spcBef>
                <a:spcPct val="0"/>
              </a:spcBef>
              <a:spcAft>
                <a:spcPts val="365"/>
              </a:spcAft>
            </a:pPr>
            <a:r>
              <a:rPr lang="en-US" sz="1400" b="1" dirty="0">
                <a:latin typeface="Times New Roman" panose="02020603050405020304" pitchFamily="18" charset="0"/>
                <a:cs typeface="Times New Roman" panose="02020603050405020304" pitchFamily="18" charset="0"/>
              </a:rPr>
              <a:t>Signs</a:t>
            </a:r>
          </a:p>
        </p:txBody>
      </p:sp>
      <p:sp>
        <p:nvSpPr>
          <p:cNvPr id="29" name="Rectangle 11">
            <a:extLst>
              <a:ext uri="{FF2B5EF4-FFF2-40B4-BE49-F238E27FC236}">
                <a16:creationId xmlns:a16="http://schemas.microsoft.com/office/drawing/2014/main" id="{CF69668A-0E70-4FF0-B678-4CAABE11A757}"/>
              </a:ext>
            </a:extLst>
          </p:cNvPr>
          <p:cNvSpPr>
            <a:spLocks noChangeArrowheads="1"/>
          </p:cNvSpPr>
          <p:nvPr/>
        </p:nvSpPr>
        <p:spPr bwMode="auto">
          <a:xfrm>
            <a:off x="8661597" y="2768738"/>
            <a:ext cx="2214683" cy="283150"/>
          </a:xfrm>
          <a:prstGeom prst="rect">
            <a:avLst/>
          </a:prstGeom>
          <a:solidFill>
            <a:schemeClr val="bg2"/>
          </a:solidFill>
          <a:ln w="19050">
            <a:solidFill>
              <a:srgbClr val="000000"/>
            </a:solidFill>
            <a:miter lim="800000"/>
            <a:headEnd/>
            <a:tailEnd/>
          </a:ln>
        </p:spPr>
        <p:txBody>
          <a:bodyPr vert="horz" wrap="square" lIns="47479" tIns="23739" rIns="47479" bIns="23739" numCol="1" anchor="ctr" anchorCtr="0" compatLnSpc="1">
            <a:prstTxWarp prst="textNoShape">
              <a:avLst/>
            </a:prstTxWarp>
          </a:bodyPr>
          <a:lstStyle/>
          <a:p>
            <a:pPr algn="ctr" fontAlgn="base">
              <a:spcBef>
                <a:spcPct val="0"/>
              </a:spcBef>
              <a:spcAft>
                <a:spcPts val="365"/>
              </a:spcAft>
            </a:pPr>
            <a:r>
              <a:rPr lang="en-US" sz="1400" b="1" dirty="0">
                <a:latin typeface="Times New Roman" panose="02020603050405020304" pitchFamily="18" charset="0"/>
                <a:cs typeface="Times New Roman" panose="02020603050405020304" pitchFamily="18" charset="0"/>
              </a:rPr>
              <a:t>Laboratory findings</a:t>
            </a:r>
          </a:p>
        </p:txBody>
      </p:sp>
      <p:sp>
        <p:nvSpPr>
          <p:cNvPr id="30" name="Rectangle 20">
            <a:extLst>
              <a:ext uri="{FF2B5EF4-FFF2-40B4-BE49-F238E27FC236}">
                <a16:creationId xmlns:a16="http://schemas.microsoft.com/office/drawing/2014/main" id="{F625BFC9-407E-4C59-A768-C4189DFA6758}"/>
              </a:ext>
            </a:extLst>
          </p:cNvPr>
          <p:cNvSpPr>
            <a:spLocks noChangeArrowheads="1"/>
          </p:cNvSpPr>
          <p:nvPr/>
        </p:nvSpPr>
        <p:spPr bwMode="auto">
          <a:xfrm>
            <a:off x="868681" y="3402170"/>
            <a:ext cx="2419352" cy="3062131"/>
          </a:xfrm>
          <a:prstGeom prst="rect">
            <a:avLst/>
          </a:prstGeom>
          <a:solidFill>
            <a:schemeClr val="bg2">
              <a:lumMod val="90000"/>
            </a:schemeClr>
          </a:solidFill>
          <a:ln w="9525">
            <a:solidFill>
              <a:srgbClr val="000000"/>
            </a:solidFill>
            <a:miter lim="800000"/>
            <a:headEnd/>
            <a:tailEnd/>
          </a:ln>
        </p:spPr>
        <p:txBody>
          <a:bodyPr vert="horz" wrap="square" lIns="47479" tIns="23739" rIns="47479" bIns="23739" numCol="1" anchor="t" anchorCtr="0" compatLnSpc="1">
            <a:prstTxWarp prst="textNoShape">
              <a:avLst/>
            </a:prstTxWarp>
          </a:bodyPr>
          <a:lstStyle/>
          <a:p>
            <a:pPr defTabSz="474782" fontAlgn="base">
              <a:spcBef>
                <a:spcPct val="0"/>
              </a:spcBef>
              <a:spcAft>
                <a:spcPct val="0"/>
              </a:spcAft>
            </a:pPr>
            <a:r>
              <a:rPr lang="en-US" sz="1400" b="1" dirty="0">
                <a:latin typeface="Times New Roman" panose="02020603050405020304" pitchFamily="18" charset="0"/>
                <a:cs typeface="Times New Roman" panose="02020603050405020304" pitchFamily="18" charset="0"/>
              </a:rPr>
              <a:t>Clinical symptoms</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Fever</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Rush</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Headache</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Retro orbital or Ocular pain</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Myalgia </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bone pain</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Arthralgia</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Warnings symptoms</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Abdominal pain</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Lethargy</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Dyspnea</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Altered sensorium</a:t>
            </a:r>
          </a:p>
          <a:p>
            <a:pPr defTabSz="474782" fontAlgn="base">
              <a:spcBef>
                <a:spcPct val="0"/>
              </a:spcBef>
              <a:spcAft>
                <a:spcPct val="0"/>
              </a:spcAft>
            </a:pPr>
            <a:endParaRPr lang="en-US" sz="1400" dirty="0">
              <a:latin typeface="Times New Roman" panose="02020603050405020304" pitchFamily="18" charset="0"/>
              <a:cs typeface="Times New Roman" panose="02020603050405020304" pitchFamily="18" charset="0"/>
            </a:endParaRPr>
          </a:p>
        </p:txBody>
      </p:sp>
      <p:sp>
        <p:nvSpPr>
          <p:cNvPr id="31" name="Rectangle 20">
            <a:extLst>
              <a:ext uri="{FF2B5EF4-FFF2-40B4-BE49-F238E27FC236}">
                <a16:creationId xmlns:a16="http://schemas.microsoft.com/office/drawing/2014/main" id="{61EDC02F-0909-43E0-8548-77062F6AF41C}"/>
              </a:ext>
            </a:extLst>
          </p:cNvPr>
          <p:cNvSpPr>
            <a:spLocks noChangeArrowheads="1"/>
          </p:cNvSpPr>
          <p:nvPr/>
        </p:nvSpPr>
        <p:spPr bwMode="auto">
          <a:xfrm>
            <a:off x="3450398" y="3402169"/>
            <a:ext cx="1445747" cy="3062131"/>
          </a:xfrm>
          <a:prstGeom prst="rect">
            <a:avLst/>
          </a:prstGeom>
          <a:solidFill>
            <a:schemeClr val="bg2">
              <a:lumMod val="90000"/>
            </a:schemeClr>
          </a:solidFill>
          <a:ln w="9525">
            <a:solidFill>
              <a:srgbClr val="000000"/>
            </a:solidFill>
            <a:miter lim="800000"/>
            <a:headEnd/>
            <a:tailEnd/>
          </a:ln>
        </p:spPr>
        <p:txBody>
          <a:bodyPr vert="horz" wrap="square" lIns="47479" tIns="23739" rIns="47479" bIns="23739" numCol="1" anchor="t" anchorCtr="0" compatLnSpc="1">
            <a:prstTxWarp prst="textNoShape">
              <a:avLst/>
            </a:prstTxWarp>
          </a:bodyPr>
          <a:lstStyle/>
          <a:p>
            <a:pPr defTabSz="474782" fontAlgn="base">
              <a:spcBef>
                <a:spcPct val="0"/>
              </a:spcBef>
              <a:spcAft>
                <a:spcPct val="0"/>
              </a:spcAft>
            </a:pPr>
            <a:r>
              <a:rPr lang="en-US" sz="1400" b="1" dirty="0">
                <a:latin typeface="Times New Roman" panose="02020603050405020304" pitchFamily="18" charset="0"/>
                <a:cs typeface="Times New Roman" panose="02020603050405020304" pitchFamily="18" charset="0"/>
              </a:rPr>
              <a:t>Hemorrhagic symptoms</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Petechiae</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Purpura</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Ecchymosis</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Epistasis</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Hypermenorrhea</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Hematemesis or melena</a:t>
            </a:r>
          </a:p>
          <a:p>
            <a:pPr defTabSz="474782" fontAlgn="base">
              <a:spcBef>
                <a:spcPct val="0"/>
              </a:spcBef>
              <a:spcAft>
                <a:spcPct val="0"/>
              </a:spcAft>
            </a:pPr>
            <a:endParaRPr lang="en-US" sz="1400" dirty="0">
              <a:latin typeface="Times New Roman" panose="02020603050405020304" pitchFamily="18" charset="0"/>
              <a:cs typeface="Times New Roman" panose="02020603050405020304" pitchFamily="18" charset="0"/>
            </a:endParaRPr>
          </a:p>
          <a:p>
            <a:pPr defTabSz="474782" fontAlgn="base">
              <a:spcBef>
                <a:spcPct val="0"/>
              </a:spcBef>
              <a:spcAft>
                <a:spcPct val="0"/>
              </a:spcAft>
            </a:pPr>
            <a:endParaRPr lang="en-US" sz="1400" dirty="0">
              <a:latin typeface="Times New Roman" panose="02020603050405020304" pitchFamily="18" charset="0"/>
              <a:cs typeface="Times New Roman" panose="02020603050405020304" pitchFamily="18" charset="0"/>
            </a:endParaRPr>
          </a:p>
        </p:txBody>
      </p:sp>
      <p:sp>
        <p:nvSpPr>
          <p:cNvPr id="32" name="Rectangle 20">
            <a:extLst>
              <a:ext uri="{FF2B5EF4-FFF2-40B4-BE49-F238E27FC236}">
                <a16:creationId xmlns:a16="http://schemas.microsoft.com/office/drawing/2014/main" id="{D5470A3F-A44C-4866-ABFA-619CBCC2F0FE}"/>
              </a:ext>
            </a:extLst>
          </p:cNvPr>
          <p:cNvSpPr>
            <a:spLocks noChangeArrowheads="1"/>
          </p:cNvSpPr>
          <p:nvPr/>
        </p:nvSpPr>
        <p:spPr bwMode="auto">
          <a:xfrm>
            <a:off x="5066042" y="3402169"/>
            <a:ext cx="1210331" cy="3062131"/>
          </a:xfrm>
          <a:prstGeom prst="rect">
            <a:avLst/>
          </a:prstGeom>
          <a:solidFill>
            <a:schemeClr val="bg2">
              <a:lumMod val="90000"/>
            </a:schemeClr>
          </a:solidFill>
          <a:ln w="9525">
            <a:solidFill>
              <a:srgbClr val="000000"/>
            </a:solidFill>
            <a:miter lim="800000"/>
            <a:headEnd/>
            <a:tailEnd/>
          </a:ln>
        </p:spPr>
        <p:txBody>
          <a:bodyPr vert="horz" wrap="square" lIns="47479" tIns="23739" rIns="47479" bIns="23739" numCol="1" anchor="t" anchorCtr="0" compatLnSpc="1">
            <a:prstTxWarp prst="textNoShape">
              <a:avLst/>
            </a:prstTxWarp>
          </a:bodyPr>
          <a:lstStyle/>
          <a:p>
            <a:pPr defTabSz="474782" fontAlgn="base">
              <a:spcBef>
                <a:spcPct val="0"/>
              </a:spcBef>
              <a:spcAft>
                <a:spcPct val="0"/>
              </a:spcAft>
            </a:pPr>
            <a:r>
              <a:rPr lang="en-US" sz="1400" b="1" dirty="0">
                <a:latin typeface="Times New Roman" panose="02020603050405020304" pitchFamily="18" charset="0"/>
                <a:cs typeface="Times New Roman" panose="02020603050405020304" pitchFamily="18" charset="0"/>
              </a:rPr>
              <a:t>Clinical findings</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Hepatomegaly</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Abdominal tenderness</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Pleural effusion</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Ascites</a:t>
            </a:r>
          </a:p>
          <a:p>
            <a:pPr defTabSz="474782" fontAlgn="base">
              <a:spcBef>
                <a:spcPct val="0"/>
              </a:spcBef>
              <a:spcAft>
                <a:spcPct val="0"/>
              </a:spcAft>
            </a:pPr>
            <a:r>
              <a:rPr lang="en-US" sz="1400" dirty="0">
                <a:latin typeface="Times New Roman" panose="02020603050405020304" pitchFamily="18" charset="0"/>
                <a:cs typeface="Times New Roman" panose="02020603050405020304" pitchFamily="18" charset="0"/>
              </a:rPr>
              <a:t>Positive tourniquet test</a:t>
            </a:r>
          </a:p>
          <a:p>
            <a:pPr defTabSz="474782" fontAlgn="base">
              <a:spcBef>
                <a:spcPct val="0"/>
              </a:spcBef>
              <a:spcAft>
                <a:spcPct val="0"/>
              </a:spcAft>
            </a:pPr>
            <a:endParaRPr lang="en-US" sz="1400" dirty="0">
              <a:latin typeface="Times New Roman" panose="02020603050405020304" pitchFamily="18" charset="0"/>
              <a:cs typeface="Times New Roman" panose="02020603050405020304" pitchFamily="18" charset="0"/>
            </a:endParaRPr>
          </a:p>
        </p:txBody>
      </p:sp>
      <p:sp>
        <p:nvSpPr>
          <p:cNvPr id="33" name="Rectangle 20">
            <a:extLst>
              <a:ext uri="{FF2B5EF4-FFF2-40B4-BE49-F238E27FC236}">
                <a16:creationId xmlns:a16="http://schemas.microsoft.com/office/drawing/2014/main" id="{D16FB8F7-A6F5-4063-9BF4-38AC7DFF02CC}"/>
              </a:ext>
            </a:extLst>
          </p:cNvPr>
          <p:cNvSpPr>
            <a:spLocks noChangeArrowheads="1"/>
          </p:cNvSpPr>
          <p:nvPr/>
        </p:nvSpPr>
        <p:spPr bwMode="auto">
          <a:xfrm>
            <a:off x="6462420" y="3394091"/>
            <a:ext cx="1196431" cy="3062131"/>
          </a:xfrm>
          <a:prstGeom prst="rect">
            <a:avLst/>
          </a:prstGeom>
          <a:solidFill>
            <a:schemeClr val="bg2">
              <a:lumMod val="90000"/>
            </a:schemeClr>
          </a:solidFill>
          <a:ln w="9525">
            <a:solidFill>
              <a:srgbClr val="000000"/>
            </a:solidFill>
            <a:miter lim="800000"/>
            <a:headEnd/>
            <a:tailEnd/>
          </a:ln>
        </p:spPr>
        <p:txBody>
          <a:bodyPr vert="horz" wrap="square" lIns="47479" tIns="23739" rIns="47479" bIns="23739" numCol="1" anchor="t" anchorCtr="0" compatLnSpc="1">
            <a:prstTxWarp prst="textNoShape">
              <a:avLst/>
            </a:prstTxWarp>
          </a:bodyPr>
          <a:lstStyle/>
          <a:p>
            <a:r>
              <a:rPr lang="en-AU" sz="1400" b="1" dirty="0">
                <a:latin typeface="Times New Roman" panose="02020603050405020304" pitchFamily="18" charset="0"/>
                <a:cs typeface="Times New Roman" panose="02020603050405020304" pitchFamily="18" charset="0"/>
              </a:rPr>
              <a:t>Plasma leakage</a:t>
            </a:r>
          </a:p>
          <a:p>
            <a:r>
              <a:rPr lang="en-AU" sz="1400" dirty="0">
                <a:latin typeface="Times New Roman" panose="02020603050405020304" pitchFamily="18" charset="0"/>
                <a:cs typeface="Times New Roman" panose="02020603050405020304" pitchFamily="18" charset="0"/>
              </a:rPr>
              <a:t>Pleural effusion</a:t>
            </a:r>
          </a:p>
          <a:p>
            <a:r>
              <a:rPr lang="en-AU" sz="1400" dirty="0">
                <a:latin typeface="Times New Roman" panose="02020603050405020304" pitchFamily="18" charset="0"/>
                <a:cs typeface="Times New Roman" panose="02020603050405020304" pitchFamily="18" charset="0"/>
              </a:rPr>
              <a:t>Ascites</a:t>
            </a:r>
          </a:p>
          <a:p>
            <a:r>
              <a:rPr lang="en-US" sz="1400" dirty="0">
                <a:latin typeface="Times New Roman" panose="02020603050405020304" pitchFamily="18" charset="0"/>
                <a:cs typeface="Times New Roman" panose="02020603050405020304" pitchFamily="18" charset="0"/>
              </a:rPr>
              <a:t>Hypoproteinemia</a:t>
            </a:r>
          </a:p>
          <a:p>
            <a:r>
              <a:rPr lang="en-US" sz="1400" dirty="0">
                <a:latin typeface="Times New Roman" panose="02020603050405020304" pitchFamily="18" charset="0"/>
                <a:cs typeface="Times New Roman" panose="02020603050405020304" pitchFamily="18" charset="0"/>
              </a:rPr>
              <a:t>Hypovolemia</a:t>
            </a:r>
          </a:p>
          <a:p>
            <a:r>
              <a:rPr lang="en-US" sz="1400" dirty="0">
                <a:latin typeface="Times New Roman" panose="02020603050405020304" pitchFamily="18" charset="0"/>
                <a:cs typeface="Times New Roman" panose="02020603050405020304" pitchFamily="18" charset="0"/>
              </a:rPr>
              <a:t>Shock (MAP &lt;65mm HB</a:t>
            </a:r>
            <a:r>
              <a:rPr lang="fr-FR" sz="1400" dirty="0">
                <a:latin typeface="Times New Roman" panose="02020603050405020304" pitchFamily="18" charset="0"/>
                <a:cs typeface="Times New Roman" panose="02020603050405020304" pitchFamily="18" charset="0"/>
              </a:rPr>
              <a:t>)</a:t>
            </a:r>
          </a:p>
          <a:p>
            <a:endParaRPr lang="fr-FR" sz="1000" dirty="0"/>
          </a:p>
          <a:p>
            <a:endParaRPr lang="fr-FR" sz="1000" dirty="0"/>
          </a:p>
        </p:txBody>
      </p:sp>
      <p:sp>
        <p:nvSpPr>
          <p:cNvPr id="34" name="Rectangle 20">
            <a:extLst>
              <a:ext uri="{FF2B5EF4-FFF2-40B4-BE49-F238E27FC236}">
                <a16:creationId xmlns:a16="http://schemas.microsoft.com/office/drawing/2014/main" id="{A56FDC7F-A215-44CD-B70B-AA5297FFF79C}"/>
              </a:ext>
            </a:extLst>
          </p:cNvPr>
          <p:cNvSpPr>
            <a:spLocks noChangeArrowheads="1"/>
          </p:cNvSpPr>
          <p:nvPr/>
        </p:nvSpPr>
        <p:spPr bwMode="auto">
          <a:xfrm>
            <a:off x="7773151" y="3394090"/>
            <a:ext cx="1874576" cy="3062131"/>
          </a:xfrm>
          <a:prstGeom prst="rect">
            <a:avLst/>
          </a:prstGeom>
          <a:solidFill>
            <a:schemeClr val="bg2">
              <a:lumMod val="90000"/>
            </a:schemeClr>
          </a:solidFill>
          <a:ln w="9525">
            <a:solidFill>
              <a:srgbClr val="000000"/>
            </a:solidFill>
            <a:miter lim="800000"/>
            <a:headEnd/>
            <a:tailEnd/>
          </a:ln>
        </p:spPr>
        <p:txBody>
          <a:bodyPr vert="horz" wrap="square" lIns="47479" tIns="23739" rIns="47479" bIns="23739" numCol="1" anchor="t" anchorCtr="0" compatLnSpc="1">
            <a:prstTxWarp prst="textNoShape">
              <a:avLst/>
            </a:prstTxWarp>
          </a:bodyPr>
          <a:lstStyle/>
          <a:p>
            <a:r>
              <a:rPr lang="en-US" sz="1400" b="1" dirty="0">
                <a:latin typeface="Times New Roman" panose="02020603050405020304" pitchFamily="18" charset="0"/>
                <a:cs typeface="Times New Roman" panose="02020603050405020304" pitchFamily="18" charset="0"/>
              </a:rPr>
              <a:t>Hemoconcentration</a:t>
            </a:r>
          </a:p>
          <a:p>
            <a:r>
              <a:rPr lang="en-US" sz="1400" dirty="0">
                <a:latin typeface="Times New Roman" panose="02020603050405020304" pitchFamily="18" charset="0"/>
                <a:cs typeface="Times New Roman" panose="02020603050405020304" pitchFamily="18" charset="0"/>
              </a:rPr>
              <a:t>Hematocrit increase of &gt;20%</a:t>
            </a:r>
          </a:p>
          <a:p>
            <a:r>
              <a:rPr lang="en-US" sz="1400" dirty="0">
                <a:latin typeface="Times New Roman" panose="02020603050405020304" pitchFamily="18" charset="0"/>
                <a:cs typeface="Times New Roman" panose="02020603050405020304" pitchFamily="18" charset="0"/>
              </a:rPr>
              <a:t>From baseline </a:t>
            </a:r>
            <a:r>
              <a:rPr lang="en-US" sz="1400" dirty="0">
                <a:solidFill>
                  <a:srgbClr val="202124"/>
                </a:solidFill>
                <a:latin typeface="Times New Roman" panose="02020603050405020304" pitchFamily="18" charset="0"/>
                <a:cs typeface="Times New Roman" panose="02020603050405020304" pitchFamily="18" charset="0"/>
              </a:rPr>
              <a:t>Thrombocytopenia Platelet count &lt;1 Lac cells per mm</a:t>
            </a:r>
            <a:r>
              <a:rPr lang="en-US" sz="1400" baseline="30000" dirty="0">
                <a:solidFill>
                  <a:srgbClr val="202124"/>
                </a:solidFill>
                <a:latin typeface="Times New Roman" panose="02020603050405020304" pitchFamily="18" charset="0"/>
                <a:cs typeface="Times New Roman" panose="02020603050405020304" pitchFamily="18" charset="0"/>
              </a:rPr>
              <a:t>3</a:t>
            </a:r>
            <a:r>
              <a:rPr lang="en-US" sz="1400" dirty="0">
                <a:solidFill>
                  <a:srgbClr val="202124"/>
                </a:solidFill>
                <a:latin typeface="Times New Roman" panose="02020603050405020304" pitchFamily="18" charset="0"/>
                <a:cs typeface="Times New Roman" panose="02020603050405020304" pitchFamily="18" charset="0"/>
              </a:rPr>
              <a:t> Leukopenia </a:t>
            </a:r>
          </a:p>
          <a:p>
            <a:r>
              <a:rPr lang="en-US" sz="1400" dirty="0">
                <a:solidFill>
                  <a:srgbClr val="202124"/>
                </a:solidFill>
                <a:latin typeface="Times New Roman" panose="02020603050405020304" pitchFamily="18" charset="0"/>
                <a:cs typeface="Times New Roman" panose="02020603050405020304" pitchFamily="18" charset="0"/>
              </a:rPr>
              <a:t>Leukocyte count &lt; 4000 cells per mm</a:t>
            </a:r>
            <a:r>
              <a:rPr lang="en-US" sz="1400" baseline="30000" dirty="0">
                <a:solidFill>
                  <a:srgbClr val="202124"/>
                </a:solidFill>
                <a:latin typeface="Times New Roman" panose="02020603050405020304" pitchFamily="18" charset="0"/>
                <a:cs typeface="Times New Roman" panose="02020603050405020304" pitchFamily="18" charset="0"/>
              </a:rPr>
              <a:t>3</a:t>
            </a:r>
            <a:r>
              <a:rPr lang="en-US" sz="1400" dirty="0">
                <a:solidFill>
                  <a:srgbClr val="202124"/>
                </a:solidFill>
                <a:latin typeface="Times New Roman" panose="02020603050405020304" pitchFamily="18" charset="0"/>
                <a:cs typeface="Times New Roman" panose="02020603050405020304" pitchFamily="18" charset="0"/>
              </a:rPr>
              <a:t> Coagulopathy </a:t>
            </a:r>
          </a:p>
          <a:p>
            <a:r>
              <a:rPr lang="en-US" sz="1400" dirty="0">
                <a:solidFill>
                  <a:srgbClr val="202124"/>
                </a:solidFill>
                <a:latin typeface="Times New Roman" panose="02020603050405020304" pitchFamily="18" charset="0"/>
                <a:cs typeface="Times New Roman" panose="02020603050405020304" pitchFamily="18" charset="0"/>
              </a:rPr>
              <a:t>Raised INR or Apt [&gt;1.5Xuin] </a:t>
            </a:r>
            <a:endParaRPr lang="en-US" sz="1400" dirty="0">
              <a:latin typeface="Times New Roman" panose="02020603050405020304" pitchFamily="18" charset="0"/>
              <a:cs typeface="Times New Roman" panose="02020603050405020304" pitchFamily="18" charset="0"/>
            </a:endParaRPr>
          </a:p>
        </p:txBody>
      </p:sp>
      <p:sp>
        <p:nvSpPr>
          <p:cNvPr id="35" name="Rectangle 20">
            <a:extLst>
              <a:ext uri="{FF2B5EF4-FFF2-40B4-BE49-F238E27FC236}">
                <a16:creationId xmlns:a16="http://schemas.microsoft.com/office/drawing/2014/main" id="{81417C79-14E4-47A3-8C99-3E064E60467E}"/>
              </a:ext>
            </a:extLst>
          </p:cNvPr>
          <p:cNvSpPr>
            <a:spLocks noChangeArrowheads="1"/>
          </p:cNvSpPr>
          <p:nvPr/>
        </p:nvSpPr>
        <p:spPr bwMode="auto">
          <a:xfrm>
            <a:off x="9855117" y="3402169"/>
            <a:ext cx="1445747" cy="3062131"/>
          </a:xfrm>
          <a:prstGeom prst="rect">
            <a:avLst/>
          </a:prstGeom>
          <a:solidFill>
            <a:schemeClr val="bg2">
              <a:lumMod val="90000"/>
            </a:schemeClr>
          </a:solidFill>
          <a:ln w="9525">
            <a:solidFill>
              <a:srgbClr val="000000"/>
            </a:solidFill>
            <a:miter lim="800000"/>
            <a:headEnd/>
            <a:tailEnd/>
          </a:ln>
        </p:spPr>
        <p:txBody>
          <a:bodyPr vert="horz" wrap="square" lIns="47479" tIns="23739" rIns="47479" bIns="23739" numCol="1" anchor="t" anchorCtr="0" compatLnSpc="1">
            <a:prstTxWarp prst="textNoShape">
              <a:avLst/>
            </a:prstTxWarp>
          </a:bodyPr>
          <a:lstStyle/>
          <a:p>
            <a:r>
              <a:rPr lang="en-US" sz="1400" b="1" dirty="0">
                <a:latin typeface="Times New Roman" panose="02020603050405020304" pitchFamily="18" charset="0"/>
                <a:cs typeface="Times New Roman" panose="02020603050405020304" pitchFamily="18" charset="0"/>
              </a:rPr>
              <a:t>Radiological investigation</a:t>
            </a:r>
          </a:p>
          <a:p>
            <a:r>
              <a:rPr lang="en-US" sz="1400" dirty="0">
                <a:latin typeface="Times New Roman" panose="02020603050405020304" pitchFamily="18" charset="0"/>
                <a:cs typeface="Times New Roman" panose="02020603050405020304" pitchFamily="18" charset="0"/>
              </a:rPr>
              <a:t>Chest x-ray/lung Scan Pleural effusion Pulmonary edema Ultrasound Abdomen Acalculous cholecystitis Ascites</a:t>
            </a:r>
          </a:p>
          <a:p>
            <a:endParaRPr lang="en-US" sz="1000" b="1" dirty="0"/>
          </a:p>
        </p:txBody>
      </p:sp>
      <p:sp>
        <p:nvSpPr>
          <p:cNvPr id="36" name="Down Arrow 69">
            <a:extLst>
              <a:ext uri="{FF2B5EF4-FFF2-40B4-BE49-F238E27FC236}">
                <a16:creationId xmlns:a16="http://schemas.microsoft.com/office/drawing/2014/main" id="{8EA9DB98-2438-4611-9267-01CCEE137443}"/>
              </a:ext>
            </a:extLst>
          </p:cNvPr>
          <p:cNvSpPr/>
          <p:nvPr/>
        </p:nvSpPr>
        <p:spPr>
          <a:xfrm>
            <a:off x="2813292" y="3119019"/>
            <a:ext cx="166402" cy="23185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solidFill>
                <a:schemeClr val="tx1"/>
              </a:solidFill>
              <a:latin typeface="Times New Roman" panose="02020603050405020304" pitchFamily="18" charset="0"/>
              <a:cs typeface="Times New Roman" panose="02020603050405020304" pitchFamily="18" charset="0"/>
            </a:endParaRPr>
          </a:p>
        </p:txBody>
      </p:sp>
      <p:sp>
        <p:nvSpPr>
          <p:cNvPr id="37" name="Down Arrow 69">
            <a:extLst>
              <a:ext uri="{FF2B5EF4-FFF2-40B4-BE49-F238E27FC236}">
                <a16:creationId xmlns:a16="http://schemas.microsoft.com/office/drawing/2014/main" id="{C8A004B7-5375-48E1-A455-AFF3181920B4}"/>
              </a:ext>
            </a:extLst>
          </p:cNvPr>
          <p:cNvSpPr/>
          <p:nvPr/>
        </p:nvSpPr>
        <p:spPr>
          <a:xfrm>
            <a:off x="3757422" y="3119019"/>
            <a:ext cx="166402" cy="23185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solidFill>
                <a:schemeClr val="tx1"/>
              </a:solidFill>
              <a:latin typeface="Times New Roman" panose="02020603050405020304" pitchFamily="18" charset="0"/>
              <a:cs typeface="Times New Roman" panose="02020603050405020304" pitchFamily="18" charset="0"/>
            </a:endParaRPr>
          </a:p>
        </p:txBody>
      </p:sp>
      <p:sp>
        <p:nvSpPr>
          <p:cNvPr id="40" name="Down Arrow 69">
            <a:extLst>
              <a:ext uri="{FF2B5EF4-FFF2-40B4-BE49-F238E27FC236}">
                <a16:creationId xmlns:a16="http://schemas.microsoft.com/office/drawing/2014/main" id="{2A8D2EB0-A683-40B4-AF2E-1F115737B9E4}"/>
              </a:ext>
            </a:extLst>
          </p:cNvPr>
          <p:cNvSpPr/>
          <p:nvPr/>
        </p:nvSpPr>
        <p:spPr>
          <a:xfrm>
            <a:off x="6688864" y="3086143"/>
            <a:ext cx="166402" cy="23185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solidFill>
                <a:schemeClr val="tx1"/>
              </a:solidFill>
              <a:latin typeface="Times New Roman" panose="02020603050405020304" pitchFamily="18" charset="0"/>
              <a:cs typeface="Times New Roman" panose="02020603050405020304" pitchFamily="18" charset="0"/>
            </a:endParaRPr>
          </a:p>
        </p:txBody>
      </p:sp>
      <p:sp>
        <p:nvSpPr>
          <p:cNvPr id="41" name="Down Arrow 69">
            <a:extLst>
              <a:ext uri="{FF2B5EF4-FFF2-40B4-BE49-F238E27FC236}">
                <a16:creationId xmlns:a16="http://schemas.microsoft.com/office/drawing/2014/main" id="{E8DCC1EB-2FA0-47DA-9219-F60F953B6C64}"/>
              </a:ext>
            </a:extLst>
          </p:cNvPr>
          <p:cNvSpPr/>
          <p:nvPr/>
        </p:nvSpPr>
        <p:spPr>
          <a:xfrm>
            <a:off x="5729469" y="3086143"/>
            <a:ext cx="166402" cy="23185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tx1"/>
              </a:solidFill>
              <a:latin typeface="Times New Roman" panose="02020603050405020304" pitchFamily="18" charset="0"/>
              <a:cs typeface="Times New Roman" panose="02020603050405020304" pitchFamily="18" charset="0"/>
            </a:endParaRPr>
          </a:p>
        </p:txBody>
      </p:sp>
      <p:sp>
        <p:nvSpPr>
          <p:cNvPr id="38" name="Down Arrow 69">
            <a:extLst>
              <a:ext uri="{FF2B5EF4-FFF2-40B4-BE49-F238E27FC236}">
                <a16:creationId xmlns:a16="http://schemas.microsoft.com/office/drawing/2014/main" id="{BD9C4969-7A78-4B52-A0D6-C65598ECC675}"/>
              </a:ext>
            </a:extLst>
          </p:cNvPr>
          <p:cNvSpPr/>
          <p:nvPr/>
        </p:nvSpPr>
        <p:spPr>
          <a:xfrm>
            <a:off x="8866030" y="3086143"/>
            <a:ext cx="166402" cy="23185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tx1"/>
              </a:solidFill>
              <a:latin typeface="Times New Roman" panose="02020603050405020304" pitchFamily="18" charset="0"/>
              <a:cs typeface="Times New Roman" panose="02020603050405020304" pitchFamily="18" charset="0"/>
            </a:endParaRPr>
          </a:p>
        </p:txBody>
      </p:sp>
      <p:sp>
        <p:nvSpPr>
          <p:cNvPr id="39" name="Down Arrow 69">
            <a:extLst>
              <a:ext uri="{FF2B5EF4-FFF2-40B4-BE49-F238E27FC236}">
                <a16:creationId xmlns:a16="http://schemas.microsoft.com/office/drawing/2014/main" id="{B34AF85F-D748-4320-AB17-E1560F03EA42}"/>
              </a:ext>
            </a:extLst>
          </p:cNvPr>
          <p:cNvSpPr/>
          <p:nvPr/>
        </p:nvSpPr>
        <p:spPr>
          <a:xfrm>
            <a:off x="10549427" y="3079836"/>
            <a:ext cx="166402" cy="23185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schemeClr val="tx1"/>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E2C07AD6-98C4-4FB8-A152-DA6FBF83BD42}"/>
              </a:ext>
            </a:extLst>
          </p:cNvPr>
          <p:cNvCxnSpPr>
            <a:cxnSpLocks/>
            <a:stCxn id="12" idx="1"/>
          </p:cNvCxnSpPr>
          <p:nvPr/>
        </p:nvCxnSpPr>
        <p:spPr>
          <a:xfrm flipH="1">
            <a:off x="3288032" y="2424730"/>
            <a:ext cx="51955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3B9931F4-D73F-467A-866E-A27ECA2068FC}"/>
              </a:ext>
            </a:extLst>
          </p:cNvPr>
          <p:cNvCxnSpPr/>
          <p:nvPr/>
        </p:nvCxnSpPr>
        <p:spPr>
          <a:xfrm>
            <a:off x="3288031" y="2432020"/>
            <a:ext cx="0" cy="28394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13327663-7D33-4454-9898-7CB2525F3777}"/>
              </a:ext>
            </a:extLst>
          </p:cNvPr>
          <p:cNvCxnSpPr>
            <a:cxnSpLocks/>
          </p:cNvCxnSpPr>
          <p:nvPr/>
        </p:nvCxnSpPr>
        <p:spPr>
          <a:xfrm flipH="1">
            <a:off x="8592046" y="2424730"/>
            <a:ext cx="51955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3C22942A-EBC8-4D3C-941B-D641ED66A7F4}"/>
              </a:ext>
            </a:extLst>
          </p:cNvPr>
          <p:cNvCxnSpPr/>
          <p:nvPr/>
        </p:nvCxnSpPr>
        <p:spPr>
          <a:xfrm>
            <a:off x="9111004" y="2424335"/>
            <a:ext cx="0" cy="28394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39</a:t>
            </a:r>
            <a:endParaRPr lang="en-IN" sz="2200" dirty="0"/>
          </a:p>
        </p:txBody>
      </p:sp>
    </p:spTree>
    <p:extLst>
      <p:ext uri="{BB962C8B-B14F-4D97-AF65-F5344CB8AC3E}">
        <p14:creationId xmlns:p14="http://schemas.microsoft.com/office/powerpoint/2010/main" val="8497487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descr="http://www.sickkids.ca/images/PGPR/SanFransisco/Harris4/18043-Slide4_3.JPG"/>
          <p:cNvPicPr>
            <a:picLocks noChangeAspect="1" noChangeArrowheads="1"/>
          </p:cNvPicPr>
          <p:nvPr/>
        </p:nvPicPr>
        <p:blipFill>
          <a:blip r:embed="rId3">
            <a:duotone>
              <a:schemeClr val="accent5">
                <a:shade val="45000"/>
                <a:satMod val="135000"/>
              </a:schemeClr>
              <a:prstClr val="white"/>
            </a:duotone>
          </a:blip>
          <a:srcRect b="6667"/>
          <a:stretch>
            <a:fillRect/>
          </a:stretch>
        </p:blipFill>
        <p:spPr bwMode="auto">
          <a:xfrm>
            <a:off x="0" y="0"/>
            <a:ext cx="12192000" cy="6858000"/>
          </a:xfrm>
          <a:prstGeom prst="rect">
            <a:avLst/>
          </a:prstGeom>
          <a:noFill/>
        </p:spPr>
      </p:pic>
      <p:sp>
        <p:nvSpPr>
          <p:cNvPr id="3"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40</a:t>
            </a:r>
            <a:endParaRPr lang="en-IN" sz="22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l="17220" r="8001"/>
          <a:stretch>
            <a:fillRect/>
          </a:stretch>
        </p:blipFill>
        <p:spPr bwMode="auto">
          <a:xfrm>
            <a:off x="1714500" y="274320"/>
            <a:ext cx="8763000" cy="6217920"/>
          </a:xfrm>
          <a:prstGeom prst="rect">
            <a:avLst/>
          </a:prstGeom>
          <a:noFill/>
          <a:ln w="9525">
            <a:noFill/>
            <a:miter lim="800000"/>
            <a:headEnd/>
            <a:tailEnd/>
          </a:ln>
        </p:spPr>
      </p:pic>
      <p:sp>
        <p:nvSpPr>
          <p:cNvPr id="3"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41</a:t>
            </a:r>
            <a:endParaRPr lang="en-IN" sz="22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
          <p:cNvGrpSpPr>
            <a:grpSpLocks/>
          </p:cNvGrpSpPr>
          <p:nvPr/>
        </p:nvGrpSpPr>
        <p:grpSpPr bwMode="auto">
          <a:xfrm>
            <a:off x="431800" y="863600"/>
            <a:ext cx="11366496" cy="5898096"/>
            <a:chOff x="1451" y="2732"/>
            <a:chExt cx="8310" cy="14256"/>
          </a:xfrm>
          <a:solidFill>
            <a:schemeClr val="bg2">
              <a:lumMod val="90000"/>
            </a:schemeClr>
          </a:solidFill>
        </p:grpSpPr>
        <p:sp>
          <p:nvSpPr>
            <p:cNvPr id="24579" name="Rectangle 30"/>
            <p:cNvSpPr>
              <a:spLocks noChangeArrowheads="1"/>
            </p:cNvSpPr>
            <p:nvPr/>
          </p:nvSpPr>
          <p:spPr bwMode="auto">
            <a:xfrm>
              <a:off x="1451" y="2732"/>
              <a:ext cx="8302" cy="640"/>
            </a:xfrm>
            <a:prstGeom prst="rect">
              <a:avLst/>
            </a:prstGeom>
            <a:grpFill/>
            <a:ln w="9525">
              <a:solidFill>
                <a:srgbClr val="000000"/>
              </a:solidFill>
              <a:miter lim="800000"/>
              <a:headEnd/>
              <a:tailEnd/>
            </a:ln>
          </p:spPr>
          <p:txBody>
            <a:bodyPr vert="horz" wrap="square" lIns="47479" tIns="23739" rIns="47479" bIns="23739" numCol="1" anchor="t" anchorCtr="0" compatLnSpc="1">
              <a:prstTxWarp prst="textNoShape">
                <a:avLst/>
              </a:prstTxWarp>
            </a:bodyPr>
            <a:lstStyle/>
            <a:p>
              <a:pPr algn="ctr" defTabSz="474782" fontAlgn="base">
                <a:spcBef>
                  <a:spcPct val="0"/>
                </a:spcBef>
                <a:spcAft>
                  <a:spcPts val="519"/>
                </a:spcAft>
              </a:pPr>
              <a:r>
                <a:rPr lang="en-US" sz="1200" b="1"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  Acute febrile illness &lt; 7 days</a:t>
              </a:r>
              <a:endParaRPr lang="en-US" sz="4000" b="1" dirty="0">
                <a:latin typeface="Times New Roman" panose="02020603050405020304" pitchFamily="18" charset="0"/>
                <a:cs typeface="Times New Roman" panose="02020603050405020304" pitchFamily="18" charset="0"/>
              </a:endParaRPr>
            </a:p>
          </p:txBody>
        </p:sp>
        <p:cxnSp>
          <p:nvCxnSpPr>
            <p:cNvPr id="24580" name="Straight Arrow Connector 27"/>
            <p:cNvCxnSpPr>
              <a:cxnSpLocks noChangeShapeType="1"/>
            </p:cNvCxnSpPr>
            <p:nvPr/>
          </p:nvCxnSpPr>
          <p:spPr bwMode="auto">
            <a:xfrm rot="5400000">
              <a:off x="7164" y="6631"/>
              <a:ext cx="666" cy="0"/>
            </a:xfrm>
            <a:prstGeom prst="straightConnector1">
              <a:avLst/>
            </a:prstGeom>
            <a:grpFill/>
            <a:ln w="9525">
              <a:solidFill>
                <a:srgbClr val="000000"/>
              </a:solidFill>
              <a:round/>
              <a:headEnd/>
              <a:tailEnd type="triangle" w="med" len="med"/>
            </a:ln>
          </p:spPr>
        </p:cxnSp>
        <p:sp>
          <p:nvSpPr>
            <p:cNvPr id="24581" name="Rectangle 29"/>
            <p:cNvSpPr>
              <a:spLocks noChangeArrowheads="1"/>
            </p:cNvSpPr>
            <p:nvPr/>
          </p:nvSpPr>
          <p:spPr bwMode="auto">
            <a:xfrm>
              <a:off x="1459" y="3899"/>
              <a:ext cx="8302" cy="2399"/>
            </a:xfrm>
            <a:prstGeom prst="rect">
              <a:avLst/>
            </a:prstGeom>
            <a:grpFill/>
            <a:ln w="9525">
              <a:solidFill>
                <a:srgbClr val="000000"/>
              </a:solidFill>
              <a:miter lim="800000"/>
              <a:headEnd/>
              <a:tailEnd/>
            </a:ln>
          </p:spPr>
          <p:txBody>
            <a:bodyPr vert="horz" wrap="square" lIns="47479" tIns="23739" rIns="47479" bIns="23739" numCol="1" anchor="t" anchorCtr="0" compatLnSpc="1">
              <a:prstTxWarp prst="textNoShape">
                <a:avLst/>
              </a:prstTxWarp>
            </a:bodyPr>
            <a:lstStyle/>
            <a:p>
              <a:pPr marL="237392" lvl="1" defTabSz="474782" fontAlgn="base">
                <a:lnSpc>
                  <a:spcPct val="90000"/>
                </a:lnSpc>
              </a:pPr>
              <a:r>
                <a:rPr lang="en-IN" b="1" dirty="0">
                  <a:solidFill>
                    <a:srgbClr val="FF0000"/>
                  </a:solidFill>
                  <a:latin typeface="Times New Roman" panose="02020603050405020304" pitchFamily="18" charset="0"/>
                  <a:cs typeface="Times New Roman" panose="02020603050405020304" pitchFamily="18" charset="0"/>
                </a:rPr>
                <a:t>History</a:t>
              </a:r>
            </a:p>
            <a:p>
              <a:pPr marL="237392" lvl="1" defTabSz="474782" fontAlgn="base">
                <a:lnSpc>
                  <a:spcPct val="90000"/>
                </a:lnSpc>
                <a:buFont typeface="Arial" pitchFamily="34" charset="0"/>
                <a:buChar char="•"/>
              </a:pPr>
              <a:r>
                <a:rPr lang="en-IN" sz="1600" b="1" dirty="0">
                  <a:latin typeface="Times New Roman" panose="02020603050405020304" pitchFamily="18" charset="0"/>
                  <a:cs typeface="Times New Roman" panose="02020603050405020304" pitchFamily="18" charset="0"/>
                </a:rPr>
                <a:t>Day of fever</a:t>
              </a:r>
            </a:p>
            <a:p>
              <a:pPr marL="237392" lvl="1" defTabSz="474782" fontAlgn="base">
                <a:lnSpc>
                  <a:spcPct val="90000"/>
                </a:lnSpc>
                <a:buFont typeface="Arial" pitchFamily="34" charset="0"/>
                <a:buChar char="•"/>
              </a:pPr>
              <a:r>
                <a:rPr lang="en-IN" sz="1600" b="1" dirty="0">
                  <a:latin typeface="Times New Roman" panose="02020603050405020304" pitchFamily="18" charset="0"/>
                  <a:cs typeface="Times New Roman" panose="02020603050405020304" pitchFamily="18" charset="0"/>
                </a:rPr>
                <a:t>Detailed history: fever, retro orbital pain , myalgia ,bleeding , poor oral intake, decrease in urine output</a:t>
              </a:r>
            </a:p>
            <a:p>
              <a:pPr marL="237392" lvl="1" defTabSz="474782" fontAlgn="base">
                <a:lnSpc>
                  <a:spcPct val="90000"/>
                </a:lnSpc>
                <a:buFont typeface="Arial" pitchFamily="34" charset="0"/>
                <a:buChar char="•"/>
              </a:pPr>
              <a:r>
                <a:rPr lang="en-IN" sz="1600" b="1" dirty="0">
                  <a:latin typeface="Times New Roman" panose="02020603050405020304" pitchFamily="18" charset="0"/>
                  <a:cs typeface="Times New Roman" panose="02020603050405020304" pitchFamily="18" charset="0"/>
                </a:rPr>
                <a:t>Warning signs and symptoms</a:t>
              </a:r>
            </a:p>
            <a:p>
              <a:pPr defTabSz="474782" fontAlgn="base">
                <a:lnSpc>
                  <a:spcPct val="90000"/>
                </a:lnSpc>
              </a:pPr>
              <a:r>
                <a:rPr lang="en-US" sz="3600" b="1" dirty="0">
                  <a:latin typeface="Times New Roman" panose="02020603050405020304" pitchFamily="18" charset="0"/>
                  <a:cs typeface="Times New Roman" panose="02020603050405020304" pitchFamily="18" charset="0"/>
                </a:rPr>
                <a:t>       </a:t>
              </a:r>
            </a:p>
          </p:txBody>
        </p:sp>
        <p:sp>
          <p:nvSpPr>
            <p:cNvPr id="24582" name="Rectangle 24"/>
            <p:cNvSpPr>
              <a:spLocks noChangeArrowheads="1"/>
            </p:cNvSpPr>
            <p:nvPr/>
          </p:nvSpPr>
          <p:spPr bwMode="auto">
            <a:xfrm>
              <a:off x="1459" y="6770"/>
              <a:ext cx="4575" cy="4877"/>
            </a:xfrm>
            <a:prstGeom prst="rect">
              <a:avLst/>
            </a:prstGeom>
            <a:grpFill/>
            <a:ln w="9525">
              <a:solidFill>
                <a:srgbClr val="000000"/>
              </a:solidFill>
              <a:miter lim="800000"/>
              <a:headEnd/>
              <a:tailEnd/>
            </a:ln>
          </p:spPr>
          <p:txBody>
            <a:bodyPr vert="horz" wrap="square" lIns="47479" tIns="23739" rIns="47479" bIns="23739" numCol="1" anchor="t" anchorCtr="0" compatLnSpc="1">
              <a:prstTxWarp prst="textNoShape">
                <a:avLst/>
              </a:prstTxWarp>
            </a:bodyPr>
            <a:lstStyle/>
            <a:p>
              <a:pPr defTabSz="474782" fontAlgn="base">
                <a:lnSpc>
                  <a:spcPct val="90000"/>
                </a:lnSpc>
                <a:spcBef>
                  <a:spcPct val="0"/>
                </a:spcBef>
                <a:spcAft>
                  <a:spcPct val="0"/>
                </a:spcAft>
              </a:pPr>
              <a:r>
                <a:rPr lang="en-US" sz="1400" b="1" dirty="0">
                  <a:solidFill>
                    <a:srgbClr val="FF0000"/>
                  </a:solidFill>
                  <a:latin typeface="Times New Roman" panose="02020603050405020304" pitchFamily="18" charset="0"/>
                  <a:cs typeface="Times New Roman" panose="02020603050405020304" pitchFamily="18" charset="0"/>
                </a:rPr>
                <a:t>Clinical examination</a:t>
              </a:r>
            </a:p>
            <a:p>
              <a:pPr defTabSz="474782" fontAlgn="base">
                <a:lnSpc>
                  <a:spcPct val="90000"/>
                </a:lnSpc>
                <a:spcBef>
                  <a:spcPct val="0"/>
                </a:spcBef>
                <a:spcAft>
                  <a:spcPct val="0"/>
                </a:spcAft>
                <a:buFont typeface="Arial" pitchFamily="34" charset="0"/>
                <a:buChar char="•"/>
              </a:pPr>
              <a:r>
                <a:rPr lang="en-IN" sz="1400" b="1" dirty="0">
                  <a:latin typeface="Times New Roman" panose="02020603050405020304" pitchFamily="18" charset="0"/>
                  <a:cs typeface="Times New Roman" panose="02020603050405020304" pitchFamily="18" charset="0"/>
                </a:rPr>
                <a:t>Pulse</a:t>
              </a:r>
            </a:p>
            <a:p>
              <a:pPr defTabSz="474782" fontAlgn="base">
                <a:lnSpc>
                  <a:spcPct val="90000"/>
                </a:lnSpc>
                <a:spcBef>
                  <a:spcPct val="0"/>
                </a:spcBef>
                <a:spcAft>
                  <a:spcPct val="0"/>
                </a:spcAft>
                <a:buFont typeface="Arial" pitchFamily="34" charset="0"/>
                <a:buChar char="•"/>
              </a:pPr>
              <a:r>
                <a:rPr lang="en-IN" sz="1400" b="1" dirty="0">
                  <a:latin typeface="Times New Roman" panose="02020603050405020304" pitchFamily="18" charset="0"/>
                  <a:cs typeface="Times New Roman" panose="02020603050405020304" pitchFamily="18" charset="0"/>
                </a:rPr>
                <a:t>BP/postural hypotension</a:t>
              </a:r>
            </a:p>
            <a:p>
              <a:pPr defTabSz="474782" fontAlgn="base">
                <a:lnSpc>
                  <a:spcPct val="90000"/>
                </a:lnSpc>
                <a:spcBef>
                  <a:spcPct val="0"/>
                </a:spcBef>
                <a:spcAft>
                  <a:spcPct val="0"/>
                </a:spcAft>
                <a:buFont typeface="Arial" pitchFamily="34" charset="0"/>
                <a:buChar char="•"/>
              </a:pPr>
              <a:r>
                <a:rPr lang="en-IN" sz="1400" b="1" dirty="0">
                  <a:latin typeface="Times New Roman" panose="02020603050405020304" pitchFamily="18" charset="0"/>
                  <a:cs typeface="Times New Roman" panose="02020603050405020304" pitchFamily="18" charset="0"/>
                </a:rPr>
                <a:t>Tachycardia</a:t>
              </a:r>
            </a:p>
            <a:p>
              <a:pPr defTabSz="474782" fontAlgn="base">
                <a:lnSpc>
                  <a:spcPct val="90000"/>
                </a:lnSpc>
                <a:spcBef>
                  <a:spcPct val="0"/>
                </a:spcBef>
                <a:spcAft>
                  <a:spcPct val="0"/>
                </a:spcAft>
                <a:buFont typeface="Arial" pitchFamily="34" charset="0"/>
                <a:buChar char="•"/>
              </a:pPr>
              <a:r>
                <a:rPr lang="en-IN" sz="1400" b="1" dirty="0">
                  <a:latin typeface="Times New Roman" panose="02020603050405020304" pitchFamily="18" charset="0"/>
                  <a:cs typeface="Times New Roman" panose="02020603050405020304" pitchFamily="18" charset="0"/>
                </a:rPr>
                <a:t>Pulse pressure (narrow &lt;20 mmHg)</a:t>
              </a:r>
            </a:p>
            <a:p>
              <a:pPr defTabSz="474782" fontAlgn="base">
                <a:lnSpc>
                  <a:spcPct val="90000"/>
                </a:lnSpc>
                <a:spcBef>
                  <a:spcPct val="0"/>
                </a:spcBef>
                <a:spcAft>
                  <a:spcPct val="0"/>
                </a:spcAft>
                <a:buFont typeface="Arial" pitchFamily="34" charset="0"/>
                <a:buChar char="•"/>
              </a:pPr>
              <a:r>
                <a:rPr lang="en-IN" sz="1400" b="1" dirty="0">
                  <a:latin typeface="Times New Roman" panose="02020603050405020304" pitchFamily="18" charset="0"/>
                  <a:cs typeface="Times New Roman" panose="02020603050405020304" pitchFamily="18" charset="0"/>
                </a:rPr>
                <a:t>Rash</a:t>
              </a:r>
            </a:p>
            <a:p>
              <a:pPr defTabSz="474782" fontAlgn="base">
                <a:lnSpc>
                  <a:spcPct val="90000"/>
                </a:lnSpc>
                <a:spcBef>
                  <a:spcPct val="0"/>
                </a:spcBef>
                <a:spcAft>
                  <a:spcPct val="0"/>
                </a:spcAft>
                <a:buFont typeface="Arial" pitchFamily="34" charset="0"/>
                <a:buChar char="•"/>
              </a:pPr>
              <a:r>
                <a:rPr lang="en-IN" sz="1400" b="1" dirty="0">
                  <a:latin typeface="Times New Roman" panose="02020603050405020304" pitchFamily="18" charset="0"/>
                  <a:cs typeface="Times New Roman" panose="02020603050405020304" pitchFamily="18" charset="0"/>
                </a:rPr>
                <a:t>Mucosal bleeding</a:t>
              </a:r>
            </a:p>
            <a:p>
              <a:pPr defTabSz="474782" fontAlgn="base">
                <a:lnSpc>
                  <a:spcPct val="90000"/>
                </a:lnSpc>
                <a:spcBef>
                  <a:spcPct val="0"/>
                </a:spcBef>
                <a:spcAft>
                  <a:spcPct val="0"/>
                </a:spcAft>
                <a:buFont typeface="Arial" pitchFamily="34" charset="0"/>
                <a:buChar char="•"/>
              </a:pPr>
              <a:r>
                <a:rPr lang="en-IN" sz="1400" b="1" dirty="0">
                  <a:latin typeface="Times New Roman" panose="02020603050405020304" pitchFamily="18" charset="0"/>
                  <a:cs typeface="Times New Roman" panose="02020603050405020304" pitchFamily="18" charset="0"/>
                </a:rPr>
                <a:t>Hepatomegaly</a:t>
              </a:r>
            </a:p>
            <a:p>
              <a:pPr defTabSz="474782" fontAlgn="base">
                <a:lnSpc>
                  <a:spcPct val="90000"/>
                </a:lnSpc>
                <a:spcBef>
                  <a:spcPct val="0"/>
                </a:spcBef>
                <a:spcAft>
                  <a:spcPct val="0"/>
                </a:spcAft>
                <a:buFont typeface="Arial" pitchFamily="34" charset="0"/>
                <a:buChar char="•"/>
              </a:pPr>
              <a:r>
                <a:rPr lang="en-IN" sz="1400" b="1" dirty="0">
                  <a:latin typeface="Times New Roman" panose="02020603050405020304" pitchFamily="18" charset="0"/>
                  <a:cs typeface="Times New Roman" panose="02020603050405020304" pitchFamily="18" charset="0"/>
                </a:rPr>
                <a:t>Clinical evidence of plural effusion</a:t>
              </a:r>
            </a:p>
            <a:p>
              <a:pPr defTabSz="474782" fontAlgn="base">
                <a:lnSpc>
                  <a:spcPct val="90000"/>
                </a:lnSpc>
                <a:spcBef>
                  <a:spcPct val="0"/>
                </a:spcBef>
                <a:spcAft>
                  <a:spcPct val="0"/>
                </a:spcAft>
                <a:buFont typeface="Arial" pitchFamily="34" charset="0"/>
                <a:buChar char="•"/>
              </a:pPr>
              <a:r>
                <a:rPr lang="en-IN" sz="1400" b="1" dirty="0">
                  <a:latin typeface="Times New Roman" panose="02020603050405020304" pitchFamily="18" charset="0"/>
                  <a:cs typeface="Times New Roman" panose="02020603050405020304" pitchFamily="18" charset="0"/>
                </a:rPr>
                <a:t>Ascites</a:t>
              </a:r>
              <a:endParaRPr lang="en-US" sz="1400" b="1" dirty="0">
                <a:latin typeface="Times New Roman" panose="02020603050405020304" pitchFamily="18" charset="0"/>
                <a:cs typeface="Times New Roman" panose="02020603050405020304" pitchFamily="18" charset="0"/>
              </a:endParaRPr>
            </a:p>
          </p:txBody>
        </p:sp>
        <p:sp>
          <p:nvSpPr>
            <p:cNvPr id="24583" name="Rectangle 25"/>
            <p:cNvSpPr>
              <a:spLocks noChangeArrowheads="1"/>
            </p:cNvSpPr>
            <p:nvPr/>
          </p:nvSpPr>
          <p:spPr bwMode="auto">
            <a:xfrm>
              <a:off x="6180" y="6988"/>
              <a:ext cx="3581" cy="4333"/>
            </a:xfrm>
            <a:prstGeom prst="rect">
              <a:avLst/>
            </a:prstGeom>
            <a:grpFill/>
            <a:ln w="9525">
              <a:solidFill>
                <a:srgbClr val="000000"/>
              </a:solidFill>
              <a:miter lim="800000"/>
              <a:headEnd/>
              <a:tailEnd/>
            </a:ln>
          </p:spPr>
          <p:txBody>
            <a:bodyPr vert="horz" wrap="square" lIns="47479" tIns="23739" rIns="47479" bIns="23739" numCol="1" anchor="t" anchorCtr="0" compatLnSpc="1">
              <a:prstTxWarp prst="textNoShape">
                <a:avLst/>
              </a:prstTxWarp>
            </a:bodyPr>
            <a:lstStyle/>
            <a:p>
              <a:pPr defTabSz="474782" fontAlgn="base">
                <a:spcBef>
                  <a:spcPct val="0"/>
                </a:spcBef>
                <a:spcAft>
                  <a:spcPts val="519"/>
                </a:spcAft>
              </a:pPr>
              <a:r>
                <a:rPr lang="en-US" sz="1600" b="1" dirty="0">
                  <a:solidFill>
                    <a:srgbClr val="FF0000"/>
                  </a:solidFill>
                  <a:latin typeface="Times New Roman" panose="02020603050405020304" pitchFamily="18" charset="0"/>
                  <a:cs typeface="Times New Roman" panose="02020603050405020304" pitchFamily="18" charset="0"/>
                </a:rPr>
                <a:t>Beside tests &amp; investigations</a:t>
              </a:r>
            </a:p>
            <a:p>
              <a:pPr defTabSz="474782" fontAlgn="base">
                <a:spcBef>
                  <a:spcPct val="0"/>
                </a:spcBef>
                <a:buFont typeface="Arial" pitchFamily="34" charset="0"/>
                <a:buChar char="•"/>
              </a:pPr>
              <a:r>
                <a:rPr lang="en-IN" sz="1200" b="1" dirty="0">
                  <a:latin typeface="Times New Roman" panose="02020603050405020304" pitchFamily="18" charset="0"/>
                  <a:cs typeface="Times New Roman" panose="02020603050405020304" pitchFamily="18" charset="0"/>
                </a:rPr>
                <a:t>Tourniquet test </a:t>
              </a:r>
            </a:p>
            <a:p>
              <a:pPr defTabSz="474782" fontAlgn="base">
                <a:spcBef>
                  <a:spcPct val="0"/>
                </a:spcBef>
                <a:buFont typeface="Arial" pitchFamily="34" charset="0"/>
                <a:buChar char="•"/>
              </a:pPr>
              <a:r>
                <a:rPr lang="en-IN" sz="1600" b="1" dirty="0">
                  <a:latin typeface="Times New Roman" panose="02020603050405020304" pitchFamily="18" charset="0"/>
                  <a:cs typeface="Times New Roman" panose="02020603050405020304" pitchFamily="18" charset="0"/>
                </a:rPr>
                <a:t>Capillary refilling time (CRT)</a:t>
              </a:r>
            </a:p>
            <a:p>
              <a:pPr defTabSz="474782" fontAlgn="base">
                <a:spcBef>
                  <a:spcPct val="0"/>
                </a:spcBef>
                <a:buFont typeface="Arial" pitchFamily="34" charset="0"/>
                <a:buChar char="•"/>
              </a:pPr>
              <a:r>
                <a:rPr lang="en-IN" sz="1600" b="1" dirty="0">
                  <a:latin typeface="Times New Roman" panose="02020603050405020304" pitchFamily="18" charset="0"/>
                  <a:cs typeface="Times New Roman" panose="02020603050405020304" pitchFamily="18" charset="0"/>
                </a:rPr>
                <a:t>Complete blood count(CBC)</a:t>
              </a:r>
            </a:p>
            <a:p>
              <a:pPr defTabSz="474782" fontAlgn="base">
                <a:spcBef>
                  <a:spcPct val="0"/>
                </a:spcBef>
                <a:buFont typeface="Arial" pitchFamily="34" charset="0"/>
                <a:buChar char="•"/>
              </a:pPr>
              <a:r>
                <a:rPr lang="en-IN" sz="1600" b="1" dirty="0">
                  <a:latin typeface="Times New Roman" panose="02020603050405020304" pitchFamily="18" charset="0"/>
                  <a:cs typeface="Times New Roman" panose="02020603050405020304" pitchFamily="18" charset="0"/>
                </a:rPr>
                <a:t>HCT</a:t>
              </a:r>
            </a:p>
            <a:p>
              <a:pPr defTabSz="474782" fontAlgn="base">
                <a:spcBef>
                  <a:spcPct val="0"/>
                </a:spcBef>
                <a:buFont typeface="Arial" pitchFamily="34" charset="0"/>
                <a:buChar char="•"/>
              </a:pPr>
              <a:r>
                <a:rPr lang="en-IN" sz="1600" b="1" dirty="0">
                  <a:latin typeface="Times New Roman" panose="02020603050405020304" pitchFamily="18" charset="0"/>
                  <a:cs typeface="Times New Roman" panose="02020603050405020304" pitchFamily="18" charset="0"/>
                </a:rPr>
                <a:t>Platelet count</a:t>
              </a:r>
              <a:endParaRPr lang="en-US" sz="1600" b="1" dirty="0">
                <a:latin typeface="Times New Roman" panose="02020603050405020304" pitchFamily="18" charset="0"/>
                <a:cs typeface="Times New Roman" panose="02020603050405020304" pitchFamily="18" charset="0"/>
              </a:endParaRPr>
            </a:p>
          </p:txBody>
        </p:sp>
        <p:sp>
          <p:nvSpPr>
            <p:cNvPr id="24587" name="Rectangle 20"/>
            <p:cNvSpPr>
              <a:spLocks noChangeArrowheads="1"/>
            </p:cNvSpPr>
            <p:nvPr/>
          </p:nvSpPr>
          <p:spPr bwMode="auto">
            <a:xfrm>
              <a:off x="1459" y="12218"/>
              <a:ext cx="5073" cy="4770"/>
            </a:xfrm>
            <a:prstGeom prst="rect">
              <a:avLst/>
            </a:prstGeom>
            <a:grpFill/>
            <a:ln w="9525">
              <a:solidFill>
                <a:srgbClr val="000000"/>
              </a:solidFill>
              <a:miter lim="800000"/>
              <a:headEnd/>
              <a:tailEnd/>
            </a:ln>
          </p:spPr>
          <p:txBody>
            <a:bodyPr vert="horz" wrap="square" lIns="47479" tIns="23739" rIns="47479" bIns="23739" numCol="1" anchor="t" anchorCtr="0" compatLnSpc="1">
              <a:prstTxWarp prst="textNoShape">
                <a:avLst/>
              </a:prstTxWarp>
            </a:bodyPr>
            <a:lstStyle/>
            <a:p>
              <a:pPr defTabSz="474782" fontAlgn="base">
                <a:spcBef>
                  <a:spcPct val="0"/>
                </a:spcBef>
                <a:spcAft>
                  <a:spcPct val="0"/>
                </a:spcAft>
              </a:pPr>
              <a:r>
                <a:rPr lang="en-US" sz="1400" b="1" dirty="0">
                  <a:solidFill>
                    <a:srgbClr val="FF0000"/>
                  </a:solidFill>
                  <a:latin typeface="Times New Roman" panose="02020603050405020304" pitchFamily="18" charset="0"/>
                  <a:cs typeface="Times New Roman" panose="02020603050405020304" pitchFamily="18" charset="0"/>
                </a:rPr>
                <a:t>Diagnosis*</a:t>
              </a:r>
            </a:p>
            <a:p>
              <a:pPr defTabSz="474782" fontAlgn="base">
                <a:spcBef>
                  <a:spcPct val="0"/>
                </a:spcBef>
                <a:spcAft>
                  <a:spcPct val="0"/>
                </a:spcAft>
              </a:pPr>
              <a:r>
                <a:rPr lang="en-US" sz="1400" b="1" dirty="0">
                  <a:latin typeface="Times New Roman" panose="02020603050405020304" pitchFamily="18" charset="0"/>
                  <a:cs typeface="Times New Roman" panose="02020603050405020304" pitchFamily="18" charset="0"/>
                </a:rPr>
                <a:t>1. Mild dengue (Group A)</a:t>
              </a:r>
            </a:p>
            <a:p>
              <a:pPr defTabSz="474782" fontAlgn="base">
                <a:spcBef>
                  <a:spcPct val="0"/>
                </a:spcBef>
                <a:spcAft>
                  <a:spcPct val="0"/>
                </a:spcAft>
              </a:pPr>
              <a:r>
                <a:rPr lang="en-US" sz="1400" b="1" dirty="0">
                  <a:latin typeface="Times New Roman" panose="02020603050405020304" pitchFamily="18" charset="0"/>
                  <a:cs typeface="Times New Roman" panose="02020603050405020304" pitchFamily="18" charset="0"/>
                </a:rPr>
                <a:t>2. Moderate Dengue (Group B)</a:t>
              </a:r>
            </a:p>
            <a:p>
              <a:pPr defTabSz="474782" fontAlgn="base">
                <a:spcBef>
                  <a:spcPct val="0"/>
                </a:spcBef>
                <a:spcAft>
                  <a:spcPct val="0"/>
                </a:spcAft>
              </a:pPr>
              <a:r>
                <a:rPr lang="en-US" sz="1400" b="1" dirty="0">
                  <a:latin typeface="Times New Roman" panose="02020603050405020304" pitchFamily="18" charset="0"/>
                  <a:cs typeface="Times New Roman" panose="02020603050405020304" pitchFamily="18" charset="0"/>
                </a:rPr>
                <a:t>3. Severe dengue (Group C)</a:t>
              </a:r>
            </a:p>
            <a:p>
              <a:pPr defTabSz="474782" fontAlgn="base">
                <a:spcBef>
                  <a:spcPct val="0"/>
                </a:spcBef>
                <a:spcAft>
                  <a:spcPct val="0"/>
                </a:spcAft>
                <a:buFont typeface="Arial" pitchFamily="34" charset="0"/>
                <a:buChar char="•"/>
              </a:pPr>
              <a:r>
                <a:rPr lang="en-US" sz="1400" b="1" dirty="0">
                  <a:latin typeface="Times New Roman" panose="02020603050405020304" pitchFamily="18" charset="0"/>
                  <a:cs typeface="Times New Roman" panose="02020603050405020304" pitchFamily="18" charset="0"/>
                </a:rPr>
                <a:t>With significant bleeding</a:t>
              </a:r>
            </a:p>
            <a:p>
              <a:pPr defTabSz="474782" fontAlgn="base">
                <a:spcBef>
                  <a:spcPct val="0"/>
                </a:spcBef>
                <a:spcAft>
                  <a:spcPct val="0"/>
                </a:spcAft>
                <a:buFont typeface="Arial" pitchFamily="34" charset="0"/>
                <a:buChar char="•"/>
              </a:pPr>
              <a:r>
                <a:rPr lang="en-US" sz="1400" b="1" dirty="0">
                  <a:latin typeface="Times New Roman" panose="02020603050405020304" pitchFamily="18" charset="0"/>
                  <a:cs typeface="Times New Roman" panose="02020603050405020304" pitchFamily="18" charset="0"/>
                </a:rPr>
                <a:t>Profound shock</a:t>
              </a:r>
            </a:p>
            <a:p>
              <a:pPr defTabSz="474782" fontAlgn="base">
                <a:spcBef>
                  <a:spcPct val="0"/>
                </a:spcBef>
                <a:spcAft>
                  <a:spcPct val="0"/>
                </a:spcAft>
                <a:buFont typeface="Arial" pitchFamily="34" charset="0"/>
                <a:buChar char="•"/>
              </a:pPr>
              <a:r>
                <a:rPr lang="en-US" sz="1400" b="1" dirty="0">
                  <a:latin typeface="Times New Roman" panose="02020603050405020304" pitchFamily="18" charset="0"/>
                  <a:cs typeface="Times New Roman" panose="02020603050405020304" pitchFamily="18" charset="0"/>
                </a:rPr>
                <a:t>Severe organ involvement</a:t>
              </a:r>
            </a:p>
            <a:p>
              <a:pPr defTabSz="474782" fontAlgn="base">
                <a:spcBef>
                  <a:spcPct val="0"/>
                </a:spcBef>
                <a:spcAft>
                  <a:spcPct val="0"/>
                </a:spcAft>
                <a:buFont typeface="Arial" pitchFamily="34" charset="0"/>
                <a:buChar char="•"/>
              </a:pPr>
              <a:r>
                <a:rPr lang="en-US" sz="1400" b="1" dirty="0">
                  <a:latin typeface="Times New Roman" panose="02020603050405020304" pitchFamily="18" charset="0"/>
                  <a:cs typeface="Times New Roman" panose="02020603050405020304" pitchFamily="18" charset="0"/>
                </a:rPr>
                <a:t>Severe metabolic disorder</a:t>
              </a:r>
            </a:p>
            <a:p>
              <a:pPr defTabSz="474782" fontAlgn="base">
                <a:spcBef>
                  <a:spcPct val="0"/>
                </a:spcBef>
                <a:spcAft>
                  <a:spcPct val="0"/>
                </a:spcAft>
                <a:buFont typeface="Arial" pitchFamily="34" charset="0"/>
                <a:buChar char="•"/>
              </a:pPr>
              <a:r>
                <a:rPr lang="en-US" sz="1400" b="1" dirty="0">
                  <a:latin typeface="Times New Roman" panose="02020603050405020304" pitchFamily="18" charset="0"/>
                  <a:cs typeface="Times New Roman" panose="02020603050405020304" pitchFamily="18" charset="0"/>
                </a:rPr>
                <a:t>Other severe complications</a:t>
              </a:r>
            </a:p>
            <a:p>
              <a:pPr defTabSz="474782" fontAlgn="base">
                <a:spcBef>
                  <a:spcPct val="0"/>
                </a:spcBef>
                <a:spcAft>
                  <a:spcPct val="0"/>
                </a:spcAft>
              </a:pPr>
              <a:endParaRPr lang="en-US" sz="2000" dirty="0">
                <a:latin typeface="Arial" pitchFamily="34" charset="0"/>
                <a:cs typeface="Arial" pitchFamily="34" charset="0"/>
              </a:endParaRPr>
            </a:p>
          </p:txBody>
        </p:sp>
      </p:grpSp>
      <p:graphicFrame>
        <p:nvGraphicFramePr>
          <p:cNvPr id="2" name="Diagram 1">
            <a:extLst>
              <a:ext uri="{FF2B5EF4-FFF2-40B4-BE49-F238E27FC236}">
                <a16:creationId xmlns:a16="http://schemas.microsoft.com/office/drawing/2014/main" id="{CA1AFFBD-F507-ED2C-66BE-AF72546F9C13}"/>
              </a:ext>
            </a:extLst>
          </p:cNvPr>
          <p:cNvGraphicFramePr/>
          <p:nvPr>
            <p:extLst>
              <p:ext uri="{D42A27DB-BD31-4B8C-83A1-F6EECF244321}">
                <p14:modId xmlns:p14="http://schemas.microsoft.com/office/powerpoint/2010/main" val="3844785209"/>
              </p:ext>
            </p:extLst>
          </p:nvPr>
        </p:nvGraphicFramePr>
        <p:xfrm>
          <a:off x="407741" y="101119"/>
          <a:ext cx="11366496" cy="646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Down Arrow 69">
            <a:extLst>
              <a:ext uri="{FF2B5EF4-FFF2-40B4-BE49-F238E27FC236}">
                <a16:creationId xmlns:a16="http://schemas.microsoft.com/office/drawing/2014/main" id="{61949D16-C433-461E-AE82-E76E727732A1}"/>
              </a:ext>
            </a:extLst>
          </p:cNvPr>
          <p:cNvSpPr/>
          <p:nvPr/>
        </p:nvSpPr>
        <p:spPr>
          <a:xfrm>
            <a:off x="5759753" y="1146217"/>
            <a:ext cx="331236" cy="19147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tx1"/>
              </a:solidFill>
              <a:latin typeface="Times New Roman" panose="02020603050405020304" pitchFamily="18" charset="0"/>
              <a:cs typeface="Times New Roman" panose="02020603050405020304" pitchFamily="18" charset="0"/>
            </a:endParaRPr>
          </a:p>
        </p:txBody>
      </p:sp>
      <p:sp>
        <p:nvSpPr>
          <p:cNvPr id="20" name="Down Arrow 69">
            <a:extLst>
              <a:ext uri="{FF2B5EF4-FFF2-40B4-BE49-F238E27FC236}">
                <a16:creationId xmlns:a16="http://schemas.microsoft.com/office/drawing/2014/main" id="{D565B65D-42E9-49D6-9E7C-3C6641415620}"/>
              </a:ext>
            </a:extLst>
          </p:cNvPr>
          <p:cNvSpPr/>
          <p:nvPr/>
        </p:nvSpPr>
        <p:spPr>
          <a:xfrm>
            <a:off x="4419601" y="2343870"/>
            <a:ext cx="331236" cy="19198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tx1"/>
              </a:solidFill>
              <a:latin typeface="Times New Roman" panose="02020603050405020304" pitchFamily="18" charset="0"/>
              <a:cs typeface="Times New Roman" panose="02020603050405020304" pitchFamily="18" charset="0"/>
            </a:endParaRPr>
          </a:p>
        </p:txBody>
      </p:sp>
      <p:sp>
        <p:nvSpPr>
          <p:cNvPr id="21" name="Down Arrow 69">
            <a:extLst>
              <a:ext uri="{FF2B5EF4-FFF2-40B4-BE49-F238E27FC236}">
                <a16:creationId xmlns:a16="http://schemas.microsoft.com/office/drawing/2014/main" id="{B407B8F9-B91A-4369-B5CC-6B96BA65C29E}"/>
              </a:ext>
            </a:extLst>
          </p:cNvPr>
          <p:cNvSpPr/>
          <p:nvPr/>
        </p:nvSpPr>
        <p:spPr>
          <a:xfrm>
            <a:off x="7120289" y="2329218"/>
            <a:ext cx="331236" cy="26164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tx1"/>
              </a:solidFill>
              <a:latin typeface="Times New Roman" panose="02020603050405020304" pitchFamily="18" charset="0"/>
              <a:cs typeface="Times New Roman" panose="02020603050405020304" pitchFamily="18" charset="0"/>
            </a:endParaRPr>
          </a:p>
        </p:txBody>
      </p:sp>
      <p:sp>
        <p:nvSpPr>
          <p:cNvPr id="23" name="Down Arrow 69">
            <a:extLst>
              <a:ext uri="{FF2B5EF4-FFF2-40B4-BE49-F238E27FC236}">
                <a16:creationId xmlns:a16="http://schemas.microsoft.com/office/drawing/2014/main" id="{9218E55E-6CDF-4B56-AFC5-940D2231BDD5}"/>
              </a:ext>
            </a:extLst>
          </p:cNvPr>
          <p:cNvSpPr/>
          <p:nvPr/>
        </p:nvSpPr>
        <p:spPr>
          <a:xfrm>
            <a:off x="4799983" y="4591694"/>
            <a:ext cx="331236" cy="21554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tx1"/>
              </a:solidFill>
              <a:latin typeface="Times New Roman" panose="02020603050405020304" pitchFamily="18" charset="0"/>
              <a:cs typeface="Times New Roman" panose="02020603050405020304" pitchFamily="18" charset="0"/>
            </a:endParaRPr>
          </a:p>
        </p:txBody>
      </p:sp>
      <p:sp>
        <p:nvSpPr>
          <p:cNvPr id="14"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42</a:t>
            </a:r>
            <a:endParaRPr lang="en-IN" sz="2200" dirty="0"/>
          </a:p>
        </p:txBody>
      </p:sp>
    </p:spTree>
    <p:extLst>
      <p:ext uri="{BB962C8B-B14F-4D97-AF65-F5344CB8AC3E}">
        <p14:creationId xmlns:p14="http://schemas.microsoft.com/office/powerpoint/2010/main" val="6319857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2235201" y="6248400"/>
            <a:ext cx="1897063" cy="457200"/>
          </a:xfrm>
          <a:prstGeom prst="rect">
            <a:avLst/>
          </a:prstGeom>
          <a:noFill/>
          <a:ln w="12700">
            <a:noFill/>
            <a:miter lim="800000"/>
            <a:headEnd/>
            <a:tailEnd/>
          </a:ln>
        </p:spPr>
        <p:txBody>
          <a:bodyPr wrap="none" anchor="ctr"/>
          <a:lstStyle/>
          <a:p>
            <a:endParaRPr lang="en-US"/>
          </a:p>
        </p:txBody>
      </p:sp>
      <p:sp>
        <p:nvSpPr>
          <p:cNvPr id="49155" name="Rectangle 3"/>
          <p:cNvSpPr>
            <a:spLocks noChangeArrowheads="1"/>
          </p:cNvSpPr>
          <p:nvPr/>
        </p:nvSpPr>
        <p:spPr bwMode="auto">
          <a:xfrm>
            <a:off x="4673600" y="6248400"/>
            <a:ext cx="2844800" cy="457200"/>
          </a:xfrm>
          <a:prstGeom prst="rect">
            <a:avLst/>
          </a:prstGeom>
          <a:noFill/>
          <a:ln w="12700">
            <a:noFill/>
            <a:miter lim="800000"/>
            <a:headEnd/>
            <a:tailEnd/>
          </a:ln>
        </p:spPr>
        <p:txBody>
          <a:bodyPr wrap="none" anchor="ctr"/>
          <a:lstStyle/>
          <a:p>
            <a:endParaRPr lang="en-US"/>
          </a:p>
        </p:txBody>
      </p:sp>
      <p:graphicFrame>
        <p:nvGraphicFramePr>
          <p:cNvPr id="2" name="Diagram 1">
            <a:extLst>
              <a:ext uri="{FF2B5EF4-FFF2-40B4-BE49-F238E27FC236}">
                <a16:creationId xmlns:a16="http://schemas.microsoft.com/office/drawing/2014/main" id="{4D7AF520-A39D-BD38-C3E2-F80C9BBDB3B1}"/>
              </a:ext>
            </a:extLst>
          </p:cNvPr>
          <p:cNvGraphicFramePr/>
          <p:nvPr>
            <p:extLst>
              <p:ext uri="{D42A27DB-BD31-4B8C-83A1-F6EECF244321}">
                <p14:modId xmlns:p14="http://schemas.microsoft.com/office/powerpoint/2010/main" val="4055842175"/>
              </p:ext>
            </p:extLst>
          </p:nvPr>
        </p:nvGraphicFramePr>
        <p:xfrm>
          <a:off x="1828800" y="304800"/>
          <a:ext cx="8686800" cy="77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Content Placeholder 2">
            <a:extLst>
              <a:ext uri="{FF2B5EF4-FFF2-40B4-BE49-F238E27FC236}">
                <a16:creationId xmlns:a16="http://schemas.microsoft.com/office/drawing/2014/main" id="{A016CA45-2416-24B3-D640-ABD6E73F1FB1}"/>
              </a:ext>
            </a:extLst>
          </p:cNvPr>
          <p:cNvGraphicFramePr>
            <a:graphicFrameLocks noGrp="1"/>
          </p:cNvGraphicFramePr>
          <p:nvPr>
            <p:ph idx="4294967295"/>
            <p:extLst>
              <p:ext uri="{D42A27DB-BD31-4B8C-83A1-F6EECF244321}">
                <p14:modId xmlns:p14="http://schemas.microsoft.com/office/powerpoint/2010/main" val="1970088366"/>
              </p:ext>
            </p:extLst>
          </p:nvPr>
        </p:nvGraphicFramePr>
        <p:xfrm>
          <a:off x="1752600" y="1447800"/>
          <a:ext cx="8686800" cy="5105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43</a:t>
            </a:r>
            <a:endParaRPr lang="en-IN" sz="2200" dirty="0"/>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srcRect/>
          <a:stretch>
            <a:fillRect/>
          </a:stretch>
        </p:blipFill>
        <p:spPr bwMode="auto">
          <a:xfrm>
            <a:off x="1903307" y="325120"/>
            <a:ext cx="8385386" cy="6289040"/>
          </a:xfrm>
          <a:prstGeom prst="rect">
            <a:avLst/>
          </a:prstGeom>
          <a:noFill/>
          <a:ln w="9525">
            <a:noFill/>
            <a:miter lim="800000"/>
            <a:headEnd/>
            <a:tailEnd/>
          </a:ln>
          <a:effectLst/>
        </p:spPr>
      </p:pic>
      <p:sp>
        <p:nvSpPr>
          <p:cNvPr id="3"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44</a:t>
            </a:r>
            <a:endParaRPr lang="en-IN" sz="22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9"/>
          <p:cNvSpPr>
            <a:spLocks noChangeArrowheads="1"/>
          </p:cNvSpPr>
          <p:nvPr/>
        </p:nvSpPr>
        <p:spPr bwMode="auto">
          <a:xfrm>
            <a:off x="3027124" y="-67633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grpSp>
        <p:nvGrpSpPr>
          <p:cNvPr id="12" name="Group 10"/>
          <p:cNvGrpSpPr>
            <a:grpSpLocks/>
          </p:cNvGrpSpPr>
          <p:nvPr/>
        </p:nvGrpSpPr>
        <p:grpSpPr bwMode="auto">
          <a:xfrm>
            <a:off x="0" y="835011"/>
            <a:ext cx="12192000" cy="5818368"/>
            <a:chOff x="663" y="3930"/>
            <a:chExt cx="11422" cy="9490"/>
          </a:xfrm>
        </p:grpSpPr>
        <p:grpSp>
          <p:nvGrpSpPr>
            <p:cNvPr id="15" name="Group 12"/>
            <p:cNvGrpSpPr>
              <a:grpSpLocks/>
            </p:cNvGrpSpPr>
            <p:nvPr/>
          </p:nvGrpSpPr>
          <p:grpSpPr bwMode="auto">
            <a:xfrm>
              <a:off x="663" y="3930"/>
              <a:ext cx="11422" cy="9490"/>
              <a:chOff x="663" y="5066"/>
              <a:chExt cx="11422" cy="9490"/>
            </a:xfrm>
          </p:grpSpPr>
          <p:grpSp>
            <p:nvGrpSpPr>
              <p:cNvPr id="22" name="Group 16"/>
              <p:cNvGrpSpPr>
                <a:grpSpLocks/>
              </p:cNvGrpSpPr>
              <p:nvPr/>
            </p:nvGrpSpPr>
            <p:grpSpPr bwMode="auto">
              <a:xfrm>
                <a:off x="663" y="5066"/>
                <a:ext cx="11422" cy="9490"/>
                <a:chOff x="663" y="5174"/>
                <a:chExt cx="11422" cy="9490"/>
              </a:xfrm>
            </p:grpSpPr>
            <p:sp>
              <p:nvSpPr>
                <p:cNvPr id="23" name="Straight Arrow Connector 448"/>
                <p:cNvSpPr>
                  <a:spLocks noChangeShapeType="1"/>
                </p:cNvSpPr>
                <p:nvPr/>
              </p:nvSpPr>
              <p:spPr bwMode="auto">
                <a:xfrm>
                  <a:off x="6856" y="13427"/>
                  <a:ext cx="749" cy="90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400">
                    <a:latin typeface="Times New Roman" panose="02020603050405020304" pitchFamily="18" charset="0"/>
                    <a:cs typeface="Times New Roman" panose="02020603050405020304" pitchFamily="18" charset="0"/>
                  </a:endParaRPr>
                </a:p>
              </p:txBody>
            </p:sp>
            <p:grpSp>
              <p:nvGrpSpPr>
                <p:cNvPr id="24" name="Group 17"/>
                <p:cNvGrpSpPr>
                  <a:grpSpLocks/>
                </p:cNvGrpSpPr>
                <p:nvPr/>
              </p:nvGrpSpPr>
              <p:grpSpPr bwMode="auto">
                <a:xfrm>
                  <a:off x="663" y="5174"/>
                  <a:ext cx="11422" cy="9490"/>
                  <a:chOff x="590" y="5165"/>
                  <a:chExt cx="11422" cy="9490"/>
                </a:xfrm>
              </p:grpSpPr>
              <p:grpSp>
                <p:nvGrpSpPr>
                  <p:cNvPr id="25" name="Group 28"/>
                  <p:cNvGrpSpPr>
                    <a:grpSpLocks/>
                  </p:cNvGrpSpPr>
                  <p:nvPr/>
                </p:nvGrpSpPr>
                <p:grpSpPr bwMode="auto">
                  <a:xfrm>
                    <a:off x="590" y="5165"/>
                    <a:ext cx="11308" cy="7090"/>
                    <a:chOff x="580" y="5248"/>
                    <a:chExt cx="11308" cy="7090"/>
                  </a:xfrm>
                </p:grpSpPr>
                <p:sp>
                  <p:nvSpPr>
                    <p:cNvPr id="36" name="Rectangle 463"/>
                    <p:cNvSpPr>
                      <a:spLocks noChangeArrowheads="1"/>
                    </p:cNvSpPr>
                    <p:nvPr/>
                  </p:nvSpPr>
                  <p:spPr bwMode="auto">
                    <a:xfrm>
                      <a:off x="598" y="6754"/>
                      <a:ext cx="3049" cy="647"/>
                    </a:xfrm>
                    <a:prstGeom prst="rect">
                      <a:avLst/>
                    </a:prstGeom>
                    <a:solidFill>
                      <a:srgbClr val="D6E3BC"/>
                    </a:solidFill>
                    <a:ln w="19050">
                      <a:solidFill>
                        <a:srgbClr val="000000"/>
                      </a:solidFill>
                      <a:miter lim="800000"/>
                      <a:headEnd/>
                      <a:tailEnd/>
                    </a:ln>
                  </p:spPr>
                  <p:txBody>
                    <a:bodyPr vert="horz" wrap="square" lIns="68580" tIns="34290" rIns="68580" bIns="34290" numCol="1" anchor="t" anchorCtr="0" compatLnSpc="1">
                      <a:prstTxWarp prst="textNoShape">
                        <a:avLst/>
                      </a:prstTxWarp>
                    </a:bodyPr>
                    <a:lstStyle/>
                    <a:p>
                      <a:pPr defTabSz="685805"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Stable, orally accepting HCT normal</a:t>
                      </a:r>
                    </a:p>
                  </p:txBody>
                </p:sp>
                <p:sp>
                  <p:nvSpPr>
                    <p:cNvPr id="37" name="Rectangle 37"/>
                    <p:cNvSpPr>
                      <a:spLocks noChangeArrowheads="1"/>
                    </p:cNvSpPr>
                    <p:nvPr/>
                  </p:nvSpPr>
                  <p:spPr bwMode="auto">
                    <a:xfrm>
                      <a:off x="4058" y="5248"/>
                      <a:ext cx="3097" cy="927"/>
                    </a:xfrm>
                    <a:prstGeom prst="rect">
                      <a:avLst/>
                    </a:prstGeom>
                    <a:solidFill>
                      <a:srgbClr val="D6E3BC"/>
                    </a:solidFill>
                    <a:ln w="190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ctr" defTabSz="685805" eaLnBrk="0" fontAlgn="base" hangingPunct="0">
                        <a:spcBef>
                          <a:spcPct val="0"/>
                        </a:spcBef>
                        <a:spcAft>
                          <a:spcPct val="0"/>
                        </a:spcAft>
                      </a:pPr>
                      <a:r>
                        <a:rPr lang="en-US" altLang="en-US" b="1" dirty="0">
                          <a:latin typeface="Times New Roman" panose="02020603050405020304" pitchFamily="18" charset="0"/>
                          <a:cs typeface="Times New Roman" panose="02020603050405020304" pitchFamily="18" charset="0"/>
                        </a:rPr>
                        <a:t>Management</a:t>
                      </a:r>
                    </a:p>
                    <a:p>
                      <a:pPr algn="ctr" defTabSz="685805" eaLnBrk="0" fontAlgn="base" hangingPunct="0">
                        <a:spcBef>
                          <a:spcPct val="0"/>
                        </a:spcBef>
                        <a:spcAft>
                          <a:spcPct val="0"/>
                        </a:spcAft>
                      </a:pPr>
                      <a:r>
                        <a:rPr lang="en-US" altLang="en-US" b="1" dirty="0">
                          <a:latin typeface="Times New Roman" panose="02020603050405020304" pitchFamily="18" charset="0"/>
                          <a:cs typeface="Times New Roman" panose="02020603050405020304" pitchFamily="18" charset="0"/>
                        </a:rPr>
                        <a:t> of Dengue Fever</a:t>
                      </a:r>
                      <a:endParaRPr lang="en-US" altLang="en-US" dirty="0">
                        <a:latin typeface="Times New Roman" panose="02020603050405020304" pitchFamily="18" charset="0"/>
                        <a:cs typeface="Times New Roman" panose="02020603050405020304" pitchFamily="18" charset="0"/>
                      </a:endParaRPr>
                    </a:p>
                  </p:txBody>
                </p:sp>
                <p:sp>
                  <p:nvSpPr>
                    <p:cNvPr id="38" name="Rectangle 475"/>
                    <p:cNvSpPr>
                      <a:spLocks noChangeArrowheads="1"/>
                    </p:cNvSpPr>
                    <p:nvPr/>
                  </p:nvSpPr>
                  <p:spPr bwMode="auto">
                    <a:xfrm>
                      <a:off x="8142" y="7797"/>
                      <a:ext cx="3641" cy="540"/>
                    </a:xfrm>
                    <a:prstGeom prst="rect">
                      <a:avLst/>
                    </a:prstGeom>
                    <a:solidFill>
                      <a:srgbClr val="D6E3BC"/>
                    </a:solidFill>
                    <a:ln w="19050">
                      <a:solidFill>
                        <a:srgbClr val="000000"/>
                      </a:solidFill>
                      <a:miter lim="800000"/>
                      <a:headEnd/>
                      <a:tailEnd/>
                    </a:ln>
                  </p:spPr>
                  <p:txBody>
                    <a:bodyPr vert="horz" wrap="square" lIns="68580" tIns="34290" rIns="68580" bIns="34290" numCol="1" anchor="t" anchorCtr="0" compatLnSpc="1">
                      <a:prstTxWarp prst="textNoShape">
                        <a:avLst/>
                      </a:prstTxWarp>
                    </a:bodyPr>
                    <a:lstStyle/>
                    <a:p>
                      <a:pPr defTabSz="685805"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10-15 ml /kg/h crystalloid in 15-30 mins bolus</a:t>
                      </a:r>
                    </a:p>
                  </p:txBody>
                </p:sp>
                <p:sp>
                  <p:nvSpPr>
                    <p:cNvPr id="39" name="Rectangle 472"/>
                    <p:cNvSpPr>
                      <a:spLocks noChangeArrowheads="1"/>
                    </p:cNvSpPr>
                    <p:nvPr/>
                  </p:nvSpPr>
                  <p:spPr bwMode="auto">
                    <a:xfrm>
                      <a:off x="7636" y="6195"/>
                      <a:ext cx="4252" cy="908"/>
                    </a:xfrm>
                    <a:prstGeom prst="rect">
                      <a:avLst/>
                    </a:prstGeom>
                    <a:solidFill>
                      <a:srgbClr val="D6E3BC"/>
                    </a:solidFill>
                    <a:ln w="19050">
                      <a:solidFill>
                        <a:srgbClr val="000000"/>
                      </a:solidFill>
                      <a:miter lim="800000"/>
                      <a:headEnd/>
                      <a:tailEnd/>
                    </a:ln>
                  </p:spPr>
                  <p:txBody>
                    <a:bodyPr vert="horz" wrap="square" lIns="68580" tIns="34290" rIns="68580" bIns="34290" numCol="1" anchor="t" anchorCtr="0" compatLnSpc="1">
                      <a:prstTxWarp prst="textNoShape">
                        <a:avLst/>
                      </a:prstTxWarp>
                    </a:bodyPr>
                    <a:lstStyle/>
                    <a:p>
                      <a:pPr defTabSz="685805"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HCT  high,</a:t>
                      </a:r>
                    </a:p>
                    <a:p>
                      <a:pPr defTabSz="685805"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Signs of circulatory failure (shock)</a:t>
                      </a:r>
                    </a:p>
                  </p:txBody>
                </p:sp>
                <p:sp>
                  <p:nvSpPr>
                    <p:cNvPr id="40" name="Rectangle 458"/>
                    <p:cNvSpPr>
                      <a:spLocks noChangeArrowheads="1"/>
                    </p:cNvSpPr>
                    <p:nvPr/>
                  </p:nvSpPr>
                  <p:spPr bwMode="auto">
                    <a:xfrm>
                      <a:off x="580" y="8216"/>
                      <a:ext cx="3085" cy="1426"/>
                    </a:xfrm>
                    <a:prstGeom prst="rect">
                      <a:avLst/>
                    </a:prstGeom>
                    <a:solidFill>
                      <a:srgbClr val="D6E3BC"/>
                    </a:solidFill>
                    <a:ln w="19050">
                      <a:solidFill>
                        <a:srgbClr val="000000"/>
                      </a:solidFill>
                      <a:miter lim="800000"/>
                      <a:headEnd/>
                      <a:tailEnd/>
                    </a:ln>
                  </p:spPr>
                  <p:txBody>
                    <a:bodyPr vert="horz" wrap="square" lIns="68580" tIns="34290" rIns="68580" bIns="34290" numCol="1" anchor="t" anchorCtr="0" compatLnSpc="1">
                      <a:prstTxWarp prst="textNoShape">
                        <a:avLst/>
                      </a:prstTxWarp>
                    </a:bodyPr>
                    <a:lstStyle/>
                    <a:p>
                      <a:pPr defTabSz="685805"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Advice: Plenty of oral fluid,</a:t>
                      </a:r>
                    </a:p>
                    <a:p>
                      <a:pPr defTabSz="685805"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PCM SOS and warning signs and symptoms explanation</a:t>
                      </a:r>
                    </a:p>
                  </p:txBody>
                </p:sp>
                <p:sp>
                  <p:nvSpPr>
                    <p:cNvPr id="41" name="Rectangle 473"/>
                    <p:cNvSpPr>
                      <a:spLocks noChangeArrowheads="1"/>
                    </p:cNvSpPr>
                    <p:nvPr/>
                  </p:nvSpPr>
                  <p:spPr bwMode="auto">
                    <a:xfrm>
                      <a:off x="4128" y="6752"/>
                      <a:ext cx="3097" cy="587"/>
                    </a:xfrm>
                    <a:prstGeom prst="rect">
                      <a:avLst/>
                    </a:prstGeom>
                    <a:solidFill>
                      <a:srgbClr val="D6E3BC"/>
                    </a:solidFill>
                    <a:ln w="190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ctr" defTabSz="685805"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Pulse pressure : normal, HCT high </a:t>
                      </a:r>
                    </a:p>
                  </p:txBody>
                </p:sp>
                <p:sp>
                  <p:nvSpPr>
                    <p:cNvPr id="42" name="Rectangle 477"/>
                    <p:cNvSpPr>
                      <a:spLocks noChangeArrowheads="1"/>
                    </p:cNvSpPr>
                    <p:nvPr/>
                  </p:nvSpPr>
                  <p:spPr bwMode="auto">
                    <a:xfrm>
                      <a:off x="9556" y="8518"/>
                      <a:ext cx="2312" cy="1006"/>
                    </a:xfrm>
                    <a:prstGeom prst="rect">
                      <a:avLst/>
                    </a:prstGeom>
                    <a:solidFill>
                      <a:srgbClr val="D6E3BC"/>
                    </a:solidFill>
                    <a:ln w="19050">
                      <a:solidFill>
                        <a:srgbClr val="000000"/>
                      </a:solidFill>
                      <a:miter lim="800000"/>
                      <a:headEnd/>
                      <a:tailEnd/>
                    </a:ln>
                  </p:spPr>
                  <p:txBody>
                    <a:bodyPr vert="horz" wrap="square" lIns="68580" tIns="34290" rIns="68580" bIns="34290" numCol="1" anchor="t" anchorCtr="0" compatLnSpc="1">
                      <a:prstTxWarp prst="textNoShape">
                        <a:avLst/>
                      </a:prstTxWarp>
                    </a:bodyPr>
                    <a:lstStyle/>
                    <a:p>
                      <a:pPr defTabSz="685805"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No improvement </a:t>
                      </a:r>
                    </a:p>
                    <a:p>
                      <a:pPr defTabSz="685805"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In VS and HCT</a:t>
                      </a:r>
                    </a:p>
                  </p:txBody>
                </p:sp>
                <p:sp>
                  <p:nvSpPr>
                    <p:cNvPr id="43" name="Rectangle 33"/>
                    <p:cNvSpPr>
                      <a:spLocks noChangeArrowheads="1"/>
                    </p:cNvSpPr>
                    <p:nvPr/>
                  </p:nvSpPr>
                  <p:spPr bwMode="auto">
                    <a:xfrm>
                      <a:off x="8300" y="9833"/>
                      <a:ext cx="3192" cy="875"/>
                    </a:xfrm>
                    <a:prstGeom prst="rect">
                      <a:avLst/>
                    </a:prstGeom>
                    <a:solidFill>
                      <a:srgbClr val="D6E3BC"/>
                    </a:solidFill>
                    <a:ln w="19050">
                      <a:solidFill>
                        <a:srgbClr val="000000"/>
                      </a:solidFill>
                      <a:miter lim="800000"/>
                      <a:headEnd/>
                      <a:tailEnd/>
                    </a:ln>
                  </p:spPr>
                  <p:txBody>
                    <a:bodyPr vert="horz" wrap="square" lIns="68580" tIns="34290" rIns="68580" bIns="34290" numCol="1" anchor="t" anchorCtr="0" compatLnSpc="1">
                      <a:prstTxWarp prst="textNoShape">
                        <a:avLst/>
                      </a:prstTxWarp>
                    </a:bodyPr>
                    <a:lstStyle/>
                    <a:p>
                      <a:pPr defTabSz="685805"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10-20 ml/kg/h crystalloid for 1h; HCT, bleeding++</a:t>
                      </a:r>
                    </a:p>
                  </p:txBody>
                </p:sp>
                <p:sp>
                  <p:nvSpPr>
                    <p:cNvPr id="44" name="Straight Arrow Connector 464"/>
                    <p:cNvSpPr>
                      <a:spLocks noChangeShapeType="1"/>
                    </p:cNvSpPr>
                    <p:nvPr/>
                  </p:nvSpPr>
                  <p:spPr bwMode="auto">
                    <a:xfrm flipH="1">
                      <a:off x="2140" y="6087"/>
                      <a:ext cx="1902" cy="57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400">
                        <a:latin typeface="Times New Roman" panose="02020603050405020304" pitchFamily="18" charset="0"/>
                        <a:cs typeface="Times New Roman" panose="02020603050405020304" pitchFamily="18" charset="0"/>
                      </a:endParaRPr>
                    </a:p>
                  </p:txBody>
                </p:sp>
                <p:sp>
                  <p:nvSpPr>
                    <p:cNvPr id="45" name="Straight Arrow Connector 476"/>
                    <p:cNvSpPr>
                      <a:spLocks noChangeShapeType="1"/>
                    </p:cNvSpPr>
                    <p:nvPr/>
                  </p:nvSpPr>
                  <p:spPr bwMode="auto">
                    <a:xfrm>
                      <a:off x="9162" y="7103"/>
                      <a:ext cx="0" cy="693"/>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400">
                        <a:latin typeface="Times New Roman" panose="02020603050405020304" pitchFamily="18" charset="0"/>
                        <a:cs typeface="Times New Roman" panose="02020603050405020304" pitchFamily="18" charset="0"/>
                      </a:endParaRPr>
                    </a:p>
                  </p:txBody>
                </p:sp>
                <p:sp>
                  <p:nvSpPr>
                    <p:cNvPr id="46" name="Straight Arrow Connector 478"/>
                    <p:cNvSpPr>
                      <a:spLocks noChangeShapeType="1"/>
                    </p:cNvSpPr>
                    <p:nvPr/>
                  </p:nvSpPr>
                  <p:spPr bwMode="auto">
                    <a:xfrm>
                      <a:off x="8811" y="8337"/>
                      <a:ext cx="1" cy="1381"/>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400">
                        <a:latin typeface="Times New Roman" panose="02020603050405020304" pitchFamily="18" charset="0"/>
                        <a:cs typeface="Times New Roman" panose="02020603050405020304" pitchFamily="18" charset="0"/>
                      </a:endParaRPr>
                    </a:p>
                  </p:txBody>
                </p:sp>
                <p:sp>
                  <p:nvSpPr>
                    <p:cNvPr id="47" name="Straight Arrow Connector 479"/>
                    <p:cNvSpPr>
                      <a:spLocks noChangeShapeType="1"/>
                    </p:cNvSpPr>
                    <p:nvPr/>
                  </p:nvSpPr>
                  <p:spPr bwMode="auto">
                    <a:xfrm flipH="1">
                      <a:off x="8802" y="8984"/>
                      <a:ext cx="774" cy="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400">
                        <a:latin typeface="Times New Roman" panose="02020603050405020304" pitchFamily="18" charset="0"/>
                        <a:cs typeface="Times New Roman" panose="02020603050405020304" pitchFamily="18" charset="0"/>
                      </a:endParaRPr>
                    </a:p>
                  </p:txBody>
                </p:sp>
                <p:sp>
                  <p:nvSpPr>
                    <p:cNvPr id="48" name="Rectangle 454"/>
                    <p:cNvSpPr>
                      <a:spLocks noChangeArrowheads="1"/>
                    </p:cNvSpPr>
                    <p:nvPr/>
                  </p:nvSpPr>
                  <p:spPr bwMode="auto">
                    <a:xfrm>
                      <a:off x="3863" y="8110"/>
                      <a:ext cx="4002" cy="1715"/>
                    </a:xfrm>
                    <a:prstGeom prst="rect">
                      <a:avLst/>
                    </a:prstGeom>
                    <a:solidFill>
                      <a:srgbClr val="D6E3BC"/>
                    </a:solidFill>
                    <a:ln w="190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ctr" defTabSz="685805"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6ml/kg/h for 1-2 h </a:t>
                      </a:r>
                    </a:p>
                    <a:p>
                      <a:pPr algn="ctr" defTabSz="685805"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Crystalloid ,repeat HCT</a:t>
                      </a:r>
                    </a:p>
                  </p:txBody>
                </p:sp>
                <p:sp>
                  <p:nvSpPr>
                    <p:cNvPr id="49" name="Rectangle 35"/>
                    <p:cNvSpPr>
                      <a:spLocks noChangeArrowheads="1"/>
                    </p:cNvSpPr>
                    <p:nvPr/>
                  </p:nvSpPr>
                  <p:spPr bwMode="auto">
                    <a:xfrm>
                      <a:off x="8702" y="11306"/>
                      <a:ext cx="2864" cy="544"/>
                    </a:xfrm>
                    <a:prstGeom prst="rect">
                      <a:avLst/>
                    </a:prstGeom>
                    <a:solidFill>
                      <a:srgbClr val="D6E3BC"/>
                    </a:solidFill>
                    <a:ln w="190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ctr" defTabSz="685805"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No improvement</a:t>
                      </a:r>
                    </a:p>
                  </p:txBody>
                </p:sp>
                <p:sp>
                  <p:nvSpPr>
                    <p:cNvPr id="51" name="AutoShape 30"/>
                    <p:cNvSpPr>
                      <a:spLocks noChangeShapeType="1"/>
                    </p:cNvSpPr>
                    <p:nvPr/>
                  </p:nvSpPr>
                  <p:spPr bwMode="auto">
                    <a:xfrm flipH="1">
                      <a:off x="6921" y="8462"/>
                      <a:ext cx="1624" cy="3876"/>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400">
                        <a:latin typeface="Times New Roman" panose="02020603050405020304" pitchFamily="18" charset="0"/>
                        <a:cs typeface="Times New Roman" panose="02020603050405020304" pitchFamily="18" charset="0"/>
                      </a:endParaRPr>
                    </a:p>
                  </p:txBody>
                </p:sp>
                <p:sp>
                  <p:nvSpPr>
                    <p:cNvPr id="52" name="AutoShape 29"/>
                    <p:cNvSpPr>
                      <a:spLocks noChangeShapeType="1"/>
                    </p:cNvSpPr>
                    <p:nvPr/>
                  </p:nvSpPr>
                  <p:spPr bwMode="auto">
                    <a:xfrm>
                      <a:off x="4924" y="9809"/>
                      <a:ext cx="45" cy="219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400">
                        <a:latin typeface="Times New Roman" panose="02020603050405020304" pitchFamily="18" charset="0"/>
                        <a:cs typeface="Times New Roman" panose="02020603050405020304" pitchFamily="18" charset="0"/>
                      </a:endParaRPr>
                    </a:p>
                  </p:txBody>
                </p:sp>
              </p:grpSp>
              <p:sp>
                <p:nvSpPr>
                  <p:cNvPr id="26" name="Straight Arrow Connector 34"/>
                  <p:cNvSpPr>
                    <a:spLocks noChangeShapeType="1"/>
                  </p:cNvSpPr>
                  <p:nvPr/>
                </p:nvSpPr>
                <p:spPr bwMode="auto">
                  <a:xfrm>
                    <a:off x="10186" y="10625"/>
                    <a:ext cx="0" cy="463"/>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400">
                      <a:latin typeface="Times New Roman" panose="02020603050405020304" pitchFamily="18" charset="0"/>
                      <a:cs typeface="Times New Roman" panose="02020603050405020304" pitchFamily="18" charset="0"/>
                    </a:endParaRPr>
                  </a:p>
                </p:txBody>
              </p:sp>
              <p:grpSp>
                <p:nvGrpSpPr>
                  <p:cNvPr id="27" name="Group 18"/>
                  <p:cNvGrpSpPr>
                    <a:grpSpLocks/>
                  </p:cNvGrpSpPr>
                  <p:nvPr/>
                </p:nvGrpSpPr>
                <p:grpSpPr bwMode="auto">
                  <a:xfrm>
                    <a:off x="608" y="10435"/>
                    <a:ext cx="11404" cy="4220"/>
                    <a:chOff x="608" y="10435"/>
                    <a:chExt cx="11404" cy="4220"/>
                  </a:xfrm>
                </p:grpSpPr>
                <p:sp>
                  <p:nvSpPr>
                    <p:cNvPr id="28" name="Rectangle 455"/>
                    <p:cNvSpPr>
                      <a:spLocks noChangeArrowheads="1"/>
                    </p:cNvSpPr>
                    <p:nvPr/>
                  </p:nvSpPr>
                  <p:spPr bwMode="auto">
                    <a:xfrm>
                      <a:off x="7532" y="12365"/>
                      <a:ext cx="4480" cy="1324"/>
                    </a:xfrm>
                    <a:prstGeom prst="rect">
                      <a:avLst/>
                    </a:prstGeom>
                    <a:solidFill>
                      <a:srgbClr val="D6E3BC"/>
                    </a:solidFill>
                    <a:ln w="19050">
                      <a:solidFill>
                        <a:srgbClr val="000000"/>
                      </a:solidFill>
                      <a:miter lim="800000"/>
                      <a:headEnd/>
                      <a:tailEnd/>
                    </a:ln>
                  </p:spPr>
                  <p:txBody>
                    <a:bodyPr vert="horz" wrap="square" lIns="68580" tIns="34290" rIns="68580" bIns="34290" numCol="1" anchor="t" anchorCtr="0" compatLnSpc="1">
                      <a:prstTxWarp prst="textNoShape">
                        <a:avLst/>
                      </a:prstTxWarp>
                    </a:bodyPr>
                    <a:lstStyle/>
                    <a:p>
                      <a:pPr defTabSz="685805"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Persistent hypotension, oliguria, altered sensorium, active bleeding, rapidly falling HCT</a:t>
                      </a:r>
                    </a:p>
                  </p:txBody>
                </p:sp>
                <p:sp>
                  <p:nvSpPr>
                    <p:cNvPr id="29" name="Straight Arrow Connector 36"/>
                    <p:cNvSpPr>
                      <a:spLocks noChangeShapeType="1"/>
                    </p:cNvSpPr>
                    <p:nvPr/>
                  </p:nvSpPr>
                  <p:spPr bwMode="auto">
                    <a:xfrm>
                      <a:off x="9048" y="11792"/>
                      <a:ext cx="0" cy="463"/>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400">
                        <a:latin typeface="Times New Roman" panose="02020603050405020304" pitchFamily="18" charset="0"/>
                        <a:cs typeface="Times New Roman" panose="02020603050405020304" pitchFamily="18" charset="0"/>
                      </a:endParaRPr>
                    </a:p>
                  </p:txBody>
                </p:sp>
                <p:sp>
                  <p:nvSpPr>
                    <p:cNvPr id="30" name="Straight Arrow Connector 31"/>
                    <p:cNvSpPr>
                      <a:spLocks noChangeShapeType="1"/>
                    </p:cNvSpPr>
                    <p:nvPr/>
                  </p:nvSpPr>
                  <p:spPr bwMode="auto">
                    <a:xfrm rot="10800000">
                      <a:off x="916" y="11443"/>
                      <a:ext cx="3415" cy="1754"/>
                    </a:xfrm>
                    <a:prstGeom prst="bentConnector3">
                      <a:avLst>
                        <a:gd name="adj1" fmla="val 100920"/>
                      </a:avLst>
                    </a:prstGeom>
                    <a:noFill/>
                    <a:ln w="190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400">
                        <a:latin typeface="Times New Roman" panose="02020603050405020304" pitchFamily="18" charset="0"/>
                        <a:cs typeface="Times New Roman" panose="02020603050405020304" pitchFamily="18" charset="0"/>
                      </a:endParaRPr>
                    </a:p>
                  </p:txBody>
                </p:sp>
                <p:sp>
                  <p:nvSpPr>
                    <p:cNvPr id="31" name="Rectangle 23"/>
                    <p:cNvSpPr>
                      <a:spLocks noChangeArrowheads="1"/>
                    </p:cNvSpPr>
                    <p:nvPr/>
                  </p:nvSpPr>
                  <p:spPr bwMode="auto">
                    <a:xfrm>
                      <a:off x="1699" y="12619"/>
                      <a:ext cx="1872" cy="578"/>
                    </a:xfrm>
                    <a:prstGeom prst="rect">
                      <a:avLst/>
                    </a:prstGeom>
                    <a:solidFill>
                      <a:srgbClr val="D6E3BC"/>
                    </a:solidFill>
                    <a:ln w="19050">
                      <a:solidFill>
                        <a:srgbClr val="000000"/>
                      </a:solidFill>
                      <a:miter lim="800000"/>
                      <a:headEnd/>
                      <a:tailEnd/>
                    </a:ln>
                  </p:spPr>
                  <p:txBody>
                    <a:bodyPr vert="horz" wrap="square" lIns="68580" tIns="34290" rIns="68580" bIns="34290" numCol="1" anchor="t" anchorCtr="0" compatLnSpc="1">
                      <a:prstTxWarp prst="textNoShape">
                        <a:avLst/>
                      </a:prstTxWarp>
                    </a:bodyPr>
                    <a:lstStyle/>
                    <a:p>
                      <a:pPr defTabSz="685805"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Improvement</a:t>
                      </a:r>
                    </a:p>
                  </p:txBody>
                </p:sp>
                <p:sp>
                  <p:nvSpPr>
                    <p:cNvPr id="32" name="Rectangle 452"/>
                    <p:cNvSpPr>
                      <a:spLocks noChangeArrowheads="1"/>
                    </p:cNvSpPr>
                    <p:nvPr/>
                  </p:nvSpPr>
                  <p:spPr bwMode="auto">
                    <a:xfrm>
                      <a:off x="608" y="10435"/>
                      <a:ext cx="3049" cy="1008"/>
                    </a:xfrm>
                    <a:prstGeom prst="rect">
                      <a:avLst/>
                    </a:prstGeom>
                    <a:solidFill>
                      <a:srgbClr val="D6E3BC"/>
                    </a:solidFill>
                    <a:ln w="19050">
                      <a:solidFill>
                        <a:srgbClr val="000000"/>
                      </a:solidFill>
                      <a:miter lim="800000"/>
                      <a:headEnd/>
                      <a:tailEnd/>
                    </a:ln>
                  </p:spPr>
                  <p:txBody>
                    <a:bodyPr vert="horz" wrap="square" lIns="68580" tIns="34290" rIns="68580" bIns="34290" numCol="1" anchor="t" anchorCtr="0" compatLnSpc="1">
                      <a:prstTxWarp prst="textNoShape">
                        <a:avLst/>
                      </a:prstTxWarp>
                    </a:bodyPr>
                    <a:lstStyle/>
                    <a:p>
                      <a:pPr defTabSz="685805" eaLnBrk="0" fontAlgn="base" hangingPunct="0">
                        <a:spcBef>
                          <a:spcPct val="0"/>
                        </a:spcBef>
                        <a:spcAft>
                          <a:spcPct val="0"/>
                        </a:spcAft>
                      </a:pPr>
                      <a:r>
                        <a:rPr lang="en-US" altLang="en-US" sz="1400" dirty="0">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Home management/ discharge</a:t>
                      </a:r>
                    </a:p>
                  </p:txBody>
                </p:sp>
                <p:sp>
                  <p:nvSpPr>
                    <p:cNvPr id="33" name="Rectangle 451"/>
                    <p:cNvSpPr>
                      <a:spLocks noChangeArrowheads="1"/>
                    </p:cNvSpPr>
                    <p:nvPr/>
                  </p:nvSpPr>
                  <p:spPr bwMode="auto">
                    <a:xfrm>
                      <a:off x="4354" y="12320"/>
                      <a:ext cx="2677" cy="1043"/>
                    </a:xfrm>
                    <a:prstGeom prst="rect">
                      <a:avLst/>
                    </a:prstGeom>
                    <a:solidFill>
                      <a:srgbClr val="D6E3BC"/>
                    </a:solidFill>
                    <a:ln w="19050">
                      <a:solidFill>
                        <a:srgbClr val="000000"/>
                      </a:solidFill>
                      <a:miter lim="800000"/>
                      <a:headEnd/>
                      <a:tailEnd/>
                    </a:ln>
                  </p:spPr>
                  <p:txBody>
                    <a:bodyPr vert="horz" wrap="square" lIns="68580" tIns="34290" rIns="68580" bIns="34290" numCol="1" anchor="t" anchorCtr="0" compatLnSpc="1">
                      <a:prstTxWarp prst="textNoShape">
                        <a:avLst/>
                      </a:prstTxWarp>
                    </a:bodyPr>
                    <a:lstStyle/>
                    <a:p>
                      <a:pPr defTabSz="685805"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Maintenance fluids (IV)</a:t>
                      </a:r>
                    </a:p>
                    <a:p>
                      <a:pPr defTabSz="685805"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HCT: normal</a:t>
                      </a:r>
                    </a:p>
                  </p:txBody>
                </p:sp>
                <p:sp>
                  <p:nvSpPr>
                    <p:cNvPr id="34" name="Rectangle 456"/>
                    <p:cNvSpPr>
                      <a:spLocks noChangeArrowheads="1"/>
                    </p:cNvSpPr>
                    <p:nvPr/>
                  </p:nvSpPr>
                  <p:spPr bwMode="auto">
                    <a:xfrm>
                      <a:off x="9696" y="14090"/>
                      <a:ext cx="2316" cy="565"/>
                    </a:xfrm>
                    <a:prstGeom prst="rect">
                      <a:avLst/>
                    </a:prstGeom>
                    <a:solidFill>
                      <a:srgbClr val="D6E3BC"/>
                    </a:solidFill>
                    <a:ln w="19050">
                      <a:solidFill>
                        <a:srgbClr val="000000"/>
                      </a:solidFill>
                      <a:miter lim="800000"/>
                      <a:headEnd/>
                      <a:tailEnd/>
                    </a:ln>
                  </p:spPr>
                  <p:txBody>
                    <a:bodyPr vert="horz" wrap="square" lIns="68580" tIns="34290" rIns="68580" bIns="34290" numCol="1" anchor="t" anchorCtr="0" compatLnSpc="1">
                      <a:prstTxWarp prst="textNoShape">
                        <a:avLst/>
                      </a:prstTxWarp>
                    </a:bodyPr>
                    <a:lstStyle/>
                    <a:p>
                      <a:pPr defTabSz="685805" eaLnBrk="0" fontAlgn="base" hangingPunct="0">
                        <a:spcBef>
                          <a:spcPct val="0"/>
                        </a:spcBef>
                        <a:spcAft>
                          <a:spcPct val="0"/>
                        </a:spcAft>
                      </a:pPr>
                      <a:r>
                        <a:rPr lang="en-US" altLang="en-US" sz="1600" b="1" dirty="0">
                          <a:latin typeface="Times New Roman" panose="02020603050405020304" pitchFamily="18" charset="0"/>
                          <a:cs typeface="Times New Roman" panose="02020603050405020304" pitchFamily="18" charset="0"/>
                        </a:rPr>
                        <a:t>Transfer to higher center</a:t>
                      </a:r>
                      <a:endParaRPr lang="en-US" altLang="en-US" sz="1600" dirty="0">
                        <a:latin typeface="Times New Roman" panose="02020603050405020304" pitchFamily="18" charset="0"/>
                        <a:cs typeface="Times New Roman" panose="02020603050405020304" pitchFamily="18" charset="0"/>
                      </a:endParaRPr>
                    </a:p>
                  </p:txBody>
                </p:sp>
                <p:sp>
                  <p:nvSpPr>
                    <p:cNvPr id="35" name="Rectangle 19"/>
                    <p:cNvSpPr>
                      <a:spLocks noChangeArrowheads="1"/>
                    </p:cNvSpPr>
                    <p:nvPr/>
                  </p:nvSpPr>
                  <p:spPr bwMode="auto">
                    <a:xfrm>
                      <a:off x="7645" y="14090"/>
                      <a:ext cx="1799" cy="565"/>
                    </a:xfrm>
                    <a:prstGeom prst="rect">
                      <a:avLst/>
                    </a:prstGeom>
                    <a:solidFill>
                      <a:srgbClr val="D6E3BC"/>
                    </a:solidFill>
                    <a:ln w="19050">
                      <a:solidFill>
                        <a:srgbClr val="000000"/>
                      </a:solidFill>
                      <a:miter lim="800000"/>
                      <a:headEnd/>
                      <a:tailEnd/>
                    </a:ln>
                  </p:spPr>
                  <p:txBody>
                    <a:bodyPr vert="horz" wrap="square" lIns="68580" tIns="34290" rIns="68580" bIns="34290" numCol="1" anchor="t" anchorCtr="0" compatLnSpc="1">
                      <a:prstTxWarp prst="textNoShape">
                        <a:avLst/>
                      </a:prstTxWarp>
                    </a:bodyPr>
                    <a:lstStyle/>
                    <a:p>
                      <a:pPr defTabSz="685805" eaLnBrk="0" fontAlgn="base" hangingPunct="0">
                        <a:spcBef>
                          <a:spcPct val="0"/>
                        </a:spcBef>
                        <a:spcAft>
                          <a:spcPct val="0"/>
                        </a:spcAft>
                      </a:pPr>
                      <a:r>
                        <a:rPr lang="en-US" altLang="en-US" b="1" dirty="0">
                          <a:latin typeface="Times New Roman" panose="02020603050405020304" pitchFamily="18" charset="0"/>
                          <a:cs typeface="Times New Roman" panose="02020603050405020304" pitchFamily="18" charset="0"/>
                        </a:rPr>
                        <a:t>No </a:t>
                      </a:r>
                      <a:r>
                        <a:rPr lang="en-US" altLang="en-US" dirty="0">
                          <a:latin typeface="Times New Roman" panose="02020603050405020304" pitchFamily="18" charset="0"/>
                          <a:cs typeface="Times New Roman" panose="02020603050405020304" pitchFamily="18" charset="0"/>
                        </a:rPr>
                        <a:t>improvement</a:t>
                      </a:r>
                    </a:p>
                    <a:p>
                      <a:pPr defTabSz="685805" eaLnBrk="0" fontAlgn="base" hangingPunct="0">
                        <a:spcBef>
                          <a:spcPct val="0"/>
                        </a:spcBef>
                        <a:spcAft>
                          <a:spcPct val="0"/>
                        </a:spcAft>
                      </a:pPr>
                      <a:endParaRPr lang="en-US" altLang="en-US" sz="1400" dirty="0">
                        <a:latin typeface="Times New Roman" panose="02020603050405020304" pitchFamily="18" charset="0"/>
                        <a:cs typeface="Times New Roman" panose="02020603050405020304" pitchFamily="18" charset="0"/>
                      </a:endParaRPr>
                    </a:p>
                  </p:txBody>
                </p:sp>
              </p:grpSp>
            </p:grpSp>
          </p:grpSp>
          <p:sp>
            <p:nvSpPr>
              <p:cNvPr id="18" name="AutoShape 13"/>
              <p:cNvSpPr>
                <a:spLocks noChangeShapeType="1"/>
              </p:cNvSpPr>
              <p:nvPr/>
            </p:nvSpPr>
            <p:spPr bwMode="auto">
              <a:xfrm>
                <a:off x="7284" y="5782"/>
                <a:ext cx="420" cy="624"/>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400">
                  <a:latin typeface="Times New Roman" panose="02020603050405020304" pitchFamily="18" charset="0"/>
                  <a:cs typeface="Times New Roman" panose="02020603050405020304" pitchFamily="18" charset="0"/>
                </a:endParaRPr>
              </a:p>
            </p:txBody>
          </p:sp>
        </p:grpSp>
        <p:sp>
          <p:nvSpPr>
            <p:cNvPr id="16" name="Rectangle 11"/>
            <p:cNvSpPr>
              <a:spLocks noChangeArrowheads="1"/>
            </p:cNvSpPr>
            <p:nvPr/>
          </p:nvSpPr>
          <p:spPr bwMode="auto">
            <a:xfrm>
              <a:off x="6577" y="9615"/>
              <a:ext cx="1823" cy="544"/>
            </a:xfrm>
            <a:prstGeom prst="rect">
              <a:avLst/>
            </a:prstGeom>
            <a:solidFill>
              <a:srgbClr val="D6E3BC"/>
            </a:solidFill>
            <a:ln w="190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ctr" defTabSz="685805" eaLnBrk="0" fontAlgn="base" hangingPunct="0">
                <a:spcBef>
                  <a:spcPct val="0"/>
                </a:spcBef>
                <a:spcAft>
                  <a:spcPct val="0"/>
                </a:spcAft>
              </a:pPr>
              <a:r>
                <a:rPr lang="en-US" altLang="en-US" dirty="0">
                  <a:latin typeface="Times New Roman" panose="02020603050405020304" pitchFamily="18" charset="0"/>
                  <a:cs typeface="Times New Roman" panose="02020603050405020304" pitchFamily="18" charset="0"/>
                </a:rPr>
                <a:t>Improvement</a:t>
              </a:r>
            </a:p>
          </p:txBody>
        </p:sp>
      </p:grpSp>
      <p:sp>
        <p:nvSpPr>
          <p:cNvPr id="53" name="Rectangle 68"/>
          <p:cNvSpPr>
            <a:spLocks noChangeArrowheads="1"/>
          </p:cNvSpPr>
          <p:nvPr/>
        </p:nvSpPr>
        <p:spPr bwMode="auto">
          <a:xfrm>
            <a:off x="3027124" y="-33343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59" name="Straight Arrow Connector 36"/>
          <p:cNvSpPr>
            <a:spLocks noChangeShapeType="1"/>
          </p:cNvSpPr>
          <p:nvPr/>
        </p:nvSpPr>
        <p:spPr bwMode="auto">
          <a:xfrm>
            <a:off x="2713996" y="3556020"/>
            <a:ext cx="0" cy="202126"/>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56" name="Straight Arrow Connector 36">
            <a:extLst>
              <a:ext uri="{FF2B5EF4-FFF2-40B4-BE49-F238E27FC236}">
                <a16:creationId xmlns:a16="http://schemas.microsoft.com/office/drawing/2014/main" id="{2A2F13AE-AABA-4CDB-8F0C-08897177CD7E}"/>
              </a:ext>
            </a:extLst>
          </p:cNvPr>
          <p:cNvSpPr>
            <a:spLocks noChangeShapeType="1"/>
          </p:cNvSpPr>
          <p:nvPr/>
        </p:nvSpPr>
        <p:spPr bwMode="auto">
          <a:xfrm>
            <a:off x="5582642" y="2521176"/>
            <a:ext cx="0" cy="202126"/>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graphicFrame>
        <p:nvGraphicFramePr>
          <p:cNvPr id="2" name="Diagram 1">
            <a:extLst>
              <a:ext uri="{FF2B5EF4-FFF2-40B4-BE49-F238E27FC236}">
                <a16:creationId xmlns:a16="http://schemas.microsoft.com/office/drawing/2014/main" id="{5684B014-6FC4-FF7B-3B2A-D8DB26F75AD7}"/>
              </a:ext>
            </a:extLst>
          </p:cNvPr>
          <p:cNvGraphicFramePr/>
          <p:nvPr>
            <p:extLst>
              <p:ext uri="{D42A27DB-BD31-4B8C-83A1-F6EECF244321}">
                <p14:modId xmlns:p14="http://schemas.microsoft.com/office/powerpoint/2010/main" val="3040430538"/>
              </p:ext>
            </p:extLst>
          </p:nvPr>
        </p:nvGraphicFramePr>
        <p:xfrm>
          <a:off x="589279" y="72540"/>
          <a:ext cx="11185367" cy="722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2" name="Straight Arrow Connector 36">
            <a:extLst>
              <a:ext uri="{FF2B5EF4-FFF2-40B4-BE49-F238E27FC236}">
                <a16:creationId xmlns:a16="http://schemas.microsoft.com/office/drawing/2014/main" id="{D15DD456-5E2F-4952-AF1D-2D6AC60B7008}"/>
              </a:ext>
            </a:extLst>
          </p:cNvPr>
          <p:cNvSpPr>
            <a:spLocks noChangeShapeType="1"/>
          </p:cNvSpPr>
          <p:nvPr/>
        </p:nvSpPr>
        <p:spPr bwMode="auto">
          <a:xfrm>
            <a:off x="2801998" y="2535467"/>
            <a:ext cx="0" cy="244572"/>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63" name="Straight Arrow Connector 36">
            <a:extLst>
              <a:ext uri="{FF2B5EF4-FFF2-40B4-BE49-F238E27FC236}">
                <a16:creationId xmlns:a16="http://schemas.microsoft.com/office/drawing/2014/main" id="{BBBD145A-316A-4FAB-BEE6-830BA1276FC4}"/>
              </a:ext>
            </a:extLst>
          </p:cNvPr>
          <p:cNvSpPr>
            <a:spLocks noChangeShapeType="1"/>
          </p:cNvSpPr>
          <p:nvPr/>
        </p:nvSpPr>
        <p:spPr bwMode="auto">
          <a:xfrm>
            <a:off x="5550518" y="2007653"/>
            <a:ext cx="0" cy="202126"/>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66" name="Straight Arrow Connector 36">
            <a:extLst>
              <a:ext uri="{FF2B5EF4-FFF2-40B4-BE49-F238E27FC236}">
                <a16:creationId xmlns:a16="http://schemas.microsoft.com/office/drawing/2014/main" id="{C85D256C-0F18-4FA9-9BCD-BF9D23750B7E}"/>
              </a:ext>
            </a:extLst>
          </p:cNvPr>
          <p:cNvSpPr>
            <a:spLocks noChangeShapeType="1"/>
          </p:cNvSpPr>
          <p:nvPr/>
        </p:nvSpPr>
        <p:spPr bwMode="auto">
          <a:xfrm>
            <a:off x="9638942" y="5348465"/>
            <a:ext cx="0" cy="13805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67" name="Straight Arrow Connector 36">
            <a:extLst>
              <a:ext uri="{FF2B5EF4-FFF2-40B4-BE49-F238E27FC236}">
                <a16:creationId xmlns:a16="http://schemas.microsoft.com/office/drawing/2014/main" id="{E7A59B43-27A6-4C9B-9A98-35CF84B351D5}"/>
              </a:ext>
            </a:extLst>
          </p:cNvPr>
          <p:cNvSpPr>
            <a:spLocks noChangeShapeType="1"/>
          </p:cNvSpPr>
          <p:nvPr/>
        </p:nvSpPr>
        <p:spPr bwMode="auto">
          <a:xfrm>
            <a:off x="8486081" y="5607283"/>
            <a:ext cx="151850" cy="2342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50" name="Subtitle 2">
            <a:extLst>
              <a:ext uri="{FF2B5EF4-FFF2-40B4-BE49-F238E27FC236}">
                <a16:creationId xmlns:a16="http://schemas.microsoft.com/office/drawing/2014/main" id="{8D60A393-4121-5EB1-CD62-CE4A8D5D5A90}"/>
              </a:ext>
            </a:extLst>
          </p:cNvPr>
          <p:cNvSpPr txBox="1">
            <a:spLocks/>
          </p:cNvSpPr>
          <p:nvPr/>
        </p:nvSpPr>
        <p:spPr>
          <a:xfrm>
            <a:off x="11026015" y="658367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45</a:t>
            </a:r>
            <a:endParaRPr lang="en-IN" sz="2200" dirty="0"/>
          </a:p>
        </p:txBody>
      </p:sp>
    </p:spTree>
    <p:extLst>
      <p:ext uri="{BB962C8B-B14F-4D97-AF65-F5344CB8AC3E}">
        <p14:creationId xmlns:p14="http://schemas.microsoft.com/office/powerpoint/2010/main" val="16652747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CFBBA9C-6CFE-511A-5029-D419AACEB653}"/>
              </a:ext>
            </a:extLst>
          </p:cNvPr>
          <p:cNvGraphicFramePr/>
          <p:nvPr>
            <p:extLst>
              <p:ext uri="{D42A27DB-BD31-4B8C-83A1-F6EECF244321}">
                <p14:modId xmlns:p14="http://schemas.microsoft.com/office/powerpoint/2010/main" val="1465302431"/>
              </p:ext>
            </p:extLst>
          </p:nvPr>
        </p:nvGraphicFramePr>
        <p:xfrm>
          <a:off x="2316480" y="152400"/>
          <a:ext cx="7559040" cy="1005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a:extLst>
              <a:ext uri="{FF2B5EF4-FFF2-40B4-BE49-F238E27FC236}">
                <a16:creationId xmlns:a16="http://schemas.microsoft.com/office/drawing/2014/main" id="{63D77286-48C3-521D-FAAF-A34A55367AE5}"/>
              </a:ext>
            </a:extLst>
          </p:cNvPr>
          <p:cNvGraphicFramePr>
            <a:graphicFrameLocks noGrp="1"/>
          </p:cNvGraphicFramePr>
          <p:nvPr>
            <p:ph idx="4294967295"/>
            <p:extLst>
              <p:ext uri="{D42A27DB-BD31-4B8C-83A1-F6EECF244321}">
                <p14:modId xmlns:p14="http://schemas.microsoft.com/office/powerpoint/2010/main" val="3003117118"/>
              </p:ext>
            </p:extLst>
          </p:nvPr>
        </p:nvGraphicFramePr>
        <p:xfrm>
          <a:off x="1971040" y="1387158"/>
          <a:ext cx="8686800" cy="48688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46</a:t>
            </a:r>
            <a:endParaRPr lang="en-IN" sz="22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23BFCEC-077A-3DF9-5440-5E90614088B4}"/>
              </a:ext>
            </a:extLst>
          </p:cNvPr>
          <p:cNvGraphicFramePr/>
          <p:nvPr>
            <p:extLst>
              <p:ext uri="{D42A27DB-BD31-4B8C-83A1-F6EECF244321}">
                <p14:modId xmlns:p14="http://schemas.microsoft.com/office/powerpoint/2010/main" val="2679962546"/>
              </p:ext>
            </p:extLst>
          </p:nvPr>
        </p:nvGraphicFramePr>
        <p:xfrm>
          <a:off x="1828800" y="152400"/>
          <a:ext cx="83820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Content Placeholder 2">
            <a:extLst>
              <a:ext uri="{FF2B5EF4-FFF2-40B4-BE49-F238E27FC236}">
                <a16:creationId xmlns:a16="http://schemas.microsoft.com/office/drawing/2014/main" id="{501A780D-91B1-252E-6990-7349DF2260DA}"/>
              </a:ext>
            </a:extLst>
          </p:cNvPr>
          <p:cNvGraphicFramePr>
            <a:graphicFrameLocks noGrp="1"/>
          </p:cNvGraphicFramePr>
          <p:nvPr>
            <p:ph idx="4294967295"/>
            <p:extLst>
              <p:ext uri="{D42A27DB-BD31-4B8C-83A1-F6EECF244321}">
                <p14:modId xmlns:p14="http://schemas.microsoft.com/office/powerpoint/2010/main" val="2676357152"/>
              </p:ext>
            </p:extLst>
          </p:nvPr>
        </p:nvGraphicFramePr>
        <p:xfrm>
          <a:off x="2095500" y="1600200"/>
          <a:ext cx="8001000" cy="4191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47</a:t>
            </a:r>
            <a:endParaRPr lang="en-IN" sz="2200" dirty="0"/>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1649292" y="85135"/>
            <a:ext cx="8893417" cy="6478225"/>
          </a:xfrm>
          <a:prstGeom prst="rect">
            <a:avLst/>
          </a:prstGeom>
          <a:noFill/>
          <a:ln w="9525">
            <a:noFill/>
            <a:miter lim="800000"/>
            <a:headEnd/>
            <a:tailEnd/>
          </a:ln>
        </p:spPr>
      </p:pic>
      <p:sp>
        <p:nvSpPr>
          <p:cNvPr id="3"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48</a:t>
            </a:r>
            <a:endParaRPr lang="en-IN" sz="2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E47F041-FEE5-72C8-38D4-1B9D4B4646DF}"/>
              </a:ext>
            </a:extLst>
          </p:cNvPr>
          <p:cNvGraphicFramePr/>
          <p:nvPr>
            <p:extLst>
              <p:ext uri="{D42A27DB-BD31-4B8C-83A1-F6EECF244321}">
                <p14:modId xmlns:p14="http://schemas.microsoft.com/office/powerpoint/2010/main" val="2411148862"/>
              </p:ext>
            </p:extLst>
          </p:nvPr>
        </p:nvGraphicFramePr>
        <p:xfrm>
          <a:off x="219919" y="145577"/>
          <a:ext cx="9979158" cy="1204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2">
            <a:extLst>
              <a:ext uri="{FF2B5EF4-FFF2-40B4-BE49-F238E27FC236}">
                <a16:creationId xmlns:a16="http://schemas.microsoft.com/office/drawing/2014/main" id="{150E05C2-2EC4-C859-8A8C-73D35F87E81A}"/>
              </a:ext>
            </a:extLst>
          </p:cNvPr>
          <p:cNvGraphicFramePr>
            <a:graphicFrameLocks noGrp="1"/>
          </p:cNvGraphicFramePr>
          <p:nvPr>
            <p:ph idx="4294967295"/>
            <p:extLst>
              <p:ext uri="{D42A27DB-BD31-4B8C-83A1-F6EECF244321}">
                <p14:modId xmlns:p14="http://schemas.microsoft.com/office/powerpoint/2010/main" val="1722745313"/>
              </p:ext>
            </p:extLst>
          </p:nvPr>
        </p:nvGraphicFramePr>
        <p:xfrm>
          <a:off x="621673" y="1519902"/>
          <a:ext cx="11450722" cy="48114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4</a:t>
            </a:r>
            <a:endParaRPr lang="en-IN" sz="2200" dirty="0"/>
          </a:p>
        </p:txBody>
      </p:sp>
    </p:spTree>
    <p:extLst>
      <p:ext uri="{BB962C8B-B14F-4D97-AF65-F5344CB8AC3E}">
        <p14:creationId xmlns:p14="http://schemas.microsoft.com/office/powerpoint/2010/main" val="19584556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1289055" y="1202186"/>
            <a:ext cx="9613889" cy="5234173"/>
            <a:chOff x="270" y="720"/>
            <a:chExt cx="11928" cy="9066"/>
          </a:xfrm>
        </p:grpSpPr>
        <p:cxnSp>
          <p:nvCxnSpPr>
            <p:cNvPr id="6" name="AutoShape 187"/>
            <p:cNvCxnSpPr>
              <a:cxnSpLocks/>
            </p:cNvCxnSpPr>
            <p:nvPr/>
          </p:nvCxnSpPr>
          <p:spPr bwMode="auto">
            <a:xfrm>
              <a:off x="11438" y="6506"/>
              <a:ext cx="0" cy="1123"/>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grpSp>
          <p:nvGrpSpPr>
            <p:cNvPr id="7" name="Group 6"/>
            <p:cNvGrpSpPr>
              <a:grpSpLocks/>
            </p:cNvGrpSpPr>
            <p:nvPr/>
          </p:nvGrpSpPr>
          <p:grpSpPr bwMode="auto">
            <a:xfrm>
              <a:off x="270" y="720"/>
              <a:ext cx="11928" cy="9066"/>
              <a:chOff x="270" y="720"/>
              <a:chExt cx="11928" cy="9066"/>
            </a:xfrm>
          </p:grpSpPr>
          <p:sp>
            <p:nvSpPr>
              <p:cNvPr id="8" name="Rectangle 7"/>
              <p:cNvSpPr>
                <a:spLocks/>
              </p:cNvSpPr>
              <p:nvPr/>
            </p:nvSpPr>
            <p:spPr bwMode="auto">
              <a:xfrm>
                <a:off x="2034" y="720"/>
                <a:ext cx="7995" cy="930"/>
              </a:xfrm>
              <a:prstGeom prst="rect">
                <a:avLst/>
              </a:prstGeom>
              <a:solidFill>
                <a:srgbClr val="5B9BD5">
                  <a:lumMod val="40000"/>
                  <a:lumOff val="60000"/>
                </a:srgbClr>
              </a:solidFill>
              <a:ln w="19050">
                <a:solidFill>
                  <a:schemeClr val="tx1"/>
                </a:solidFill>
                <a:miter lim="800000"/>
                <a:headEnd/>
                <a:tailEnd/>
              </a:ln>
            </p:spPr>
            <p:txBody>
              <a:bodyPr rot="0" vert="horz" wrap="square" lIns="68580" tIns="34290" rIns="68580" bIns="34290" anchor="t" anchorCtr="0" upright="1">
                <a:noAutofit/>
              </a:bodyPr>
              <a:lstStyle/>
              <a:p>
                <a:pPr marL="300516" marR="298611" algn="ctr"/>
                <a:r>
                  <a:rPr lang="en-IN" sz="900" b="1" dirty="0">
                    <a:latin typeface="Times New Roman" charset="0"/>
                    <a:ea typeface="Times New Roman" charset="0"/>
                  </a:rPr>
                  <a:t> </a:t>
                </a:r>
                <a:r>
                  <a:rPr lang="en-IN" sz="1200" b="1" dirty="0">
                    <a:latin typeface="Times New Roman" charset="0"/>
                    <a:ea typeface="Times New Roman" charset="0"/>
                  </a:rPr>
                  <a:t>Grade B with warning signs in adults</a:t>
                </a:r>
                <a:endParaRPr lang="en-GB" sz="1200" dirty="0">
                  <a:latin typeface="Times New Roman" charset="0"/>
                  <a:ea typeface="Times New Roman" charset="0"/>
                </a:endParaRPr>
              </a:p>
              <a:p>
                <a:pPr marL="313851" marR="298611" algn="ctr"/>
                <a:r>
                  <a:rPr lang="en-IN" sz="1200" dirty="0">
                    <a:latin typeface="Times New Roman" charset="0"/>
                    <a:ea typeface="Times New Roman" charset="0"/>
                  </a:rPr>
                  <a:t>(systolic pressure maintained + signs of reduced perfusion), HCT high</a:t>
                </a:r>
                <a:endParaRPr lang="en-GB" sz="1200" dirty="0">
                  <a:latin typeface="Times New Roman" charset="0"/>
                  <a:ea typeface="Times New Roman" charset="0"/>
                </a:endParaRPr>
              </a:p>
              <a:p>
                <a:r>
                  <a:rPr lang="en-IN" sz="900" dirty="0">
                    <a:latin typeface="Times New Roman" charset="0"/>
                    <a:ea typeface="Times New Roman" charset="0"/>
                  </a:rPr>
                  <a:t> </a:t>
                </a:r>
                <a:endParaRPr lang="en-GB" sz="900" dirty="0">
                  <a:latin typeface="Times New Roman" charset="0"/>
                  <a:ea typeface="Times New Roman" charset="0"/>
                </a:endParaRPr>
              </a:p>
            </p:txBody>
          </p:sp>
          <p:sp>
            <p:nvSpPr>
              <p:cNvPr id="9" name="Rectangle 8"/>
              <p:cNvSpPr>
                <a:spLocks/>
              </p:cNvSpPr>
              <p:nvPr/>
            </p:nvSpPr>
            <p:spPr bwMode="auto">
              <a:xfrm>
                <a:off x="4050" y="2077"/>
                <a:ext cx="3870" cy="735"/>
              </a:xfrm>
              <a:prstGeom prst="rect">
                <a:avLst/>
              </a:prstGeom>
              <a:solidFill>
                <a:srgbClr val="A5A5A5">
                  <a:lumMod val="60000"/>
                  <a:lumOff val="40000"/>
                </a:srgbClr>
              </a:solidFill>
              <a:ln w="19050">
                <a:solidFill>
                  <a:schemeClr val="tx1"/>
                </a:solidFill>
                <a:miter lim="800000"/>
                <a:headEnd/>
                <a:tailEnd/>
              </a:ln>
            </p:spPr>
            <p:txBody>
              <a:bodyPr rot="0" vert="horz" wrap="square" lIns="68580" tIns="34290" rIns="68580" bIns="34290" anchor="t" anchorCtr="0" upright="1">
                <a:noAutofit/>
              </a:bodyPr>
              <a:lstStyle/>
              <a:p>
                <a:pPr algn="ctr"/>
                <a:r>
                  <a:rPr lang="en-IN" sz="1200" dirty="0">
                    <a:latin typeface="Times New Roman" charset="0"/>
                    <a:ea typeface="Times New Roman" charset="0"/>
                  </a:rPr>
                  <a:t>Start isotonic crystalloid</a:t>
                </a:r>
                <a:endParaRPr lang="en-GB" sz="1200" dirty="0">
                  <a:latin typeface="Times New Roman" charset="0"/>
                  <a:ea typeface="Times New Roman" charset="0"/>
                </a:endParaRPr>
              </a:p>
              <a:p>
                <a:pPr marL="1905" algn="ctr"/>
                <a:r>
                  <a:rPr lang="en-IN" sz="1200" dirty="0">
                    <a:latin typeface="Times New Roman" charset="0"/>
                    <a:ea typeface="Times New Roman" charset="0"/>
                  </a:rPr>
                  <a:t>5-10 mL/kg/h for 1 hour</a:t>
                </a:r>
                <a:endParaRPr lang="en-GB" sz="1200" dirty="0">
                  <a:latin typeface="Times New Roman" charset="0"/>
                  <a:ea typeface="Times New Roman" charset="0"/>
                </a:endParaRPr>
              </a:p>
              <a:p>
                <a:pPr algn="ctr"/>
                <a:r>
                  <a:rPr lang="en-IN" sz="900" dirty="0">
                    <a:solidFill>
                      <a:srgbClr val="C00000"/>
                    </a:solidFill>
                    <a:latin typeface="Times New Roman" charset="0"/>
                    <a:ea typeface="Times New Roman" charset="0"/>
                  </a:rPr>
                  <a:t> </a:t>
                </a:r>
                <a:endParaRPr lang="en-GB" sz="900" dirty="0">
                  <a:latin typeface="Times New Roman" charset="0"/>
                  <a:ea typeface="Times New Roman" charset="0"/>
                </a:endParaRPr>
              </a:p>
              <a:p>
                <a:pPr marL="1905"/>
                <a:r>
                  <a:rPr lang="en-IN" sz="900" dirty="0">
                    <a:solidFill>
                      <a:srgbClr val="C00000"/>
                    </a:solidFill>
                    <a:latin typeface="Times New Roman" charset="0"/>
                    <a:ea typeface="Times New Roman" charset="0"/>
                  </a:rPr>
                  <a:t> </a:t>
                </a:r>
                <a:endParaRPr lang="en-GB" sz="900" dirty="0">
                  <a:latin typeface="Times New Roman" charset="0"/>
                  <a:ea typeface="Times New Roman" charset="0"/>
                </a:endParaRPr>
              </a:p>
              <a:p>
                <a:r>
                  <a:rPr lang="en-IN" sz="900" dirty="0">
                    <a:latin typeface="Times New Roman" charset="0"/>
                    <a:ea typeface="Times New Roman" charset="0"/>
                  </a:rPr>
                  <a:t> </a:t>
                </a:r>
                <a:endParaRPr lang="en-GB" sz="900" dirty="0">
                  <a:latin typeface="Times New Roman" charset="0"/>
                  <a:ea typeface="Times New Roman" charset="0"/>
                </a:endParaRPr>
              </a:p>
            </p:txBody>
          </p:sp>
          <p:sp>
            <p:nvSpPr>
              <p:cNvPr id="10" name="Rectangle 9"/>
              <p:cNvSpPr>
                <a:spLocks/>
              </p:cNvSpPr>
              <p:nvPr/>
            </p:nvSpPr>
            <p:spPr bwMode="auto">
              <a:xfrm>
                <a:off x="4425" y="3279"/>
                <a:ext cx="3100" cy="1573"/>
              </a:xfrm>
              <a:prstGeom prst="rect">
                <a:avLst/>
              </a:prstGeom>
              <a:solidFill>
                <a:srgbClr val="44546A">
                  <a:lumMod val="40000"/>
                  <a:lumOff val="60000"/>
                </a:srgbClr>
              </a:solidFill>
              <a:ln w="19050">
                <a:solidFill>
                  <a:schemeClr val="tx1"/>
                </a:solidFill>
                <a:miter lim="800000"/>
                <a:headEnd/>
                <a:tailEnd/>
              </a:ln>
            </p:spPr>
            <p:txBody>
              <a:bodyPr rot="0" vert="horz" wrap="square" lIns="68580" tIns="34290" rIns="68580" bIns="34290" anchor="t" anchorCtr="0" upright="1">
                <a:noAutofit/>
              </a:bodyPr>
              <a:lstStyle/>
              <a:p>
                <a:pPr marL="196693" marR="206218" algn="ctr">
                  <a:lnSpc>
                    <a:spcPts val="686"/>
                  </a:lnSpc>
                </a:pPr>
                <a:endParaRPr lang="en-IN" sz="1200" b="1" dirty="0">
                  <a:solidFill>
                    <a:srgbClr val="000000"/>
                  </a:solidFill>
                  <a:latin typeface="Times New Roman" panose="02020603050405020304" pitchFamily="18" charset="0"/>
                  <a:ea typeface="Times New Roman" charset="0"/>
                  <a:cs typeface="Times New Roman" panose="02020603050405020304" pitchFamily="18" charset="0"/>
                </a:endParaRPr>
              </a:p>
              <a:p>
                <a:pPr marL="196693" marR="206218" algn="ctr">
                  <a:lnSpc>
                    <a:spcPts val="686"/>
                  </a:lnSpc>
                </a:pPr>
                <a:r>
                  <a:rPr lang="en-IN" sz="1200" b="1" dirty="0">
                    <a:solidFill>
                      <a:srgbClr val="000000"/>
                    </a:solidFill>
                    <a:latin typeface="Times New Roman" panose="02020603050405020304" pitchFamily="18" charset="0"/>
                    <a:ea typeface="Times New Roman" charset="0"/>
                    <a:cs typeface="Times New Roman" panose="02020603050405020304" pitchFamily="18" charset="0"/>
                  </a:rPr>
                  <a:t>IMPROVEMENT</a:t>
                </a:r>
                <a:endParaRPr lang="en-GB" sz="1200" dirty="0">
                  <a:latin typeface="Times New Roman" panose="02020603050405020304" pitchFamily="18" charset="0"/>
                  <a:ea typeface="Times New Roman" charset="0"/>
                  <a:cs typeface="Times New Roman" panose="02020603050405020304" pitchFamily="18" charset="0"/>
                </a:endParaRPr>
              </a:p>
              <a:p>
                <a:pPr marR="8573" indent="953" algn="ctr"/>
                <a:r>
                  <a:rPr lang="en-IN" sz="1200" dirty="0">
                    <a:solidFill>
                      <a:srgbClr val="000000"/>
                    </a:solidFill>
                    <a:latin typeface="Times New Roman" panose="02020603050405020304" pitchFamily="18" charset="0"/>
                    <a:ea typeface="Times New Roman" charset="0"/>
                    <a:cs typeface="Times New Roman" panose="02020603050405020304" pitchFamily="18" charset="0"/>
                  </a:rPr>
                  <a:t>BP improved, pulse pressure improved, HCT decreased, urine output improved, capillary refilling </a:t>
                </a:r>
                <a:endParaRPr lang="en-GB" sz="1200" dirty="0">
                  <a:latin typeface="Times New Roman" panose="02020603050405020304" pitchFamily="18" charset="0"/>
                  <a:ea typeface="Times New Roman" charset="0"/>
                  <a:cs typeface="Times New Roman" panose="02020603050405020304" pitchFamily="18" charset="0"/>
                </a:endParaRPr>
              </a:p>
            </p:txBody>
          </p:sp>
          <p:sp>
            <p:nvSpPr>
              <p:cNvPr id="11" name="Rectangle 10"/>
              <p:cNvSpPr>
                <a:spLocks/>
              </p:cNvSpPr>
              <p:nvPr/>
            </p:nvSpPr>
            <p:spPr bwMode="auto">
              <a:xfrm>
                <a:off x="300" y="4785"/>
                <a:ext cx="3265" cy="1417"/>
              </a:xfrm>
              <a:prstGeom prst="rect">
                <a:avLst/>
              </a:prstGeom>
              <a:solidFill>
                <a:srgbClr val="70AD47">
                  <a:lumMod val="60000"/>
                  <a:lumOff val="40000"/>
                </a:srgbClr>
              </a:solidFill>
              <a:ln w="19050">
                <a:solidFill>
                  <a:schemeClr val="tx1"/>
                </a:solidFill>
                <a:miter lim="800000"/>
                <a:headEnd/>
                <a:tailEnd/>
              </a:ln>
            </p:spPr>
            <p:txBody>
              <a:bodyPr rot="0" vert="horz" wrap="square" lIns="68580" tIns="34290" rIns="68580" bIns="34290" anchor="t" anchorCtr="0" upright="1">
                <a:noAutofit/>
              </a:bodyPr>
              <a:lstStyle/>
              <a:p>
                <a:r>
                  <a:rPr lang="en-IN" sz="1200" b="1" dirty="0">
                    <a:solidFill>
                      <a:srgbClr val="000000"/>
                    </a:solidFill>
                    <a:latin typeface="Times New Roman" charset="0"/>
                    <a:ea typeface="Times New Roman" charset="0"/>
                  </a:rPr>
                  <a:t>IV crystalloid, reduce gradually</a:t>
                </a:r>
                <a:endParaRPr lang="en-GB" sz="1200" dirty="0">
                  <a:latin typeface="Times New Roman" charset="0"/>
                  <a:ea typeface="Times New Roman" charset="0"/>
                </a:endParaRPr>
              </a:p>
              <a:p>
                <a:r>
                  <a:rPr lang="en-IN" sz="1200" dirty="0">
                    <a:solidFill>
                      <a:srgbClr val="000000"/>
                    </a:solidFill>
                    <a:latin typeface="Times New Roman" charset="0"/>
                    <a:ea typeface="Times New Roman" charset="0"/>
                  </a:rPr>
                  <a:t>3–5 mL/kg/h for 2–4 hours</a:t>
                </a:r>
                <a:endParaRPr lang="en-GB" sz="1200" dirty="0">
                  <a:latin typeface="Times New Roman" charset="0"/>
                  <a:ea typeface="Times New Roman" charset="0"/>
                </a:endParaRPr>
              </a:p>
              <a:p>
                <a:r>
                  <a:rPr lang="en-IN" sz="1200" dirty="0">
                    <a:latin typeface="Times New Roman" charset="0"/>
                    <a:ea typeface="Times New Roman" charset="0"/>
                  </a:rPr>
                  <a:t>2–3 mL/kg/h for 2–4 hours</a:t>
                </a:r>
                <a:endParaRPr lang="en-GB" sz="1200" dirty="0">
                  <a:latin typeface="Times New Roman" charset="0"/>
                  <a:ea typeface="Times New Roman" charset="0"/>
                </a:endParaRPr>
              </a:p>
              <a:p>
                <a:r>
                  <a:rPr lang="en-US" sz="1200" dirty="0">
                    <a:latin typeface="Times New Roman" charset="0"/>
                    <a:ea typeface="Times New Roman" charset="0"/>
                  </a:rPr>
                  <a:t>1.5 mL/kg/h for 2–4 hours</a:t>
                </a:r>
                <a:endParaRPr lang="en-GB" sz="1200" dirty="0">
                  <a:latin typeface="Times New Roman" charset="0"/>
                  <a:ea typeface="Times New Roman" charset="0"/>
                </a:endParaRPr>
              </a:p>
              <a:p>
                <a:r>
                  <a:rPr lang="en-IN" sz="1050" dirty="0">
                    <a:latin typeface="Times New Roman" charset="0"/>
                    <a:ea typeface="Times New Roman" charset="0"/>
                  </a:rPr>
                  <a:t> </a:t>
                </a:r>
                <a:endParaRPr lang="en-GB" sz="1050" dirty="0">
                  <a:latin typeface="Times New Roman" charset="0"/>
                  <a:ea typeface="Times New Roman" charset="0"/>
                </a:endParaRPr>
              </a:p>
            </p:txBody>
          </p:sp>
          <p:sp>
            <p:nvSpPr>
              <p:cNvPr id="12" name="Rectangle 11"/>
              <p:cNvSpPr>
                <a:spLocks/>
              </p:cNvSpPr>
              <p:nvPr/>
            </p:nvSpPr>
            <p:spPr bwMode="auto">
              <a:xfrm>
                <a:off x="7676" y="4407"/>
                <a:ext cx="1958" cy="1095"/>
              </a:xfrm>
              <a:prstGeom prst="rect">
                <a:avLst/>
              </a:prstGeom>
              <a:solidFill>
                <a:srgbClr val="70AD47">
                  <a:lumMod val="60000"/>
                  <a:lumOff val="40000"/>
                </a:srgbClr>
              </a:solidFill>
              <a:ln w="19050">
                <a:solidFill>
                  <a:schemeClr val="tx1"/>
                </a:solidFill>
                <a:miter lim="800000"/>
                <a:headEnd/>
                <a:tailEnd/>
              </a:ln>
            </p:spPr>
            <p:txBody>
              <a:bodyPr rot="0" vert="horz" wrap="square" lIns="68580" tIns="34290" rIns="68580" bIns="34290" anchor="t" anchorCtr="0" upright="1">
                <a:noAutofit/>
              </a:bodyPr>
              <a:lstStyle/>
              <a:p>
                <a:pPr algn="ctr"/>
                <a:r>
                  <a:rPr lang="en-IN" sz="1200" dirty="0">
                    <a:solidFill>
                      <a:srgbClr val="0000FF"/>
                    </a:solidFill>
                    <a:latin typeface="Times New Roman" charset="0"/>
                    <a:ea typeface="Times New Roman" charset="0"/>
                  </a:rPr>
                  <a:t>HCT&gt; 45%,</a:t>
                </a:r>
                <a:endParaRPr lang="en-GB" sz="1200" dirty="0">
                  <a:latin typeface="Times New Roman" charset="0"/>
                  <a:ea typeface="Times New Roman" charset="0"/>
                </a:endParaRPr>
              </a:p>
              <a:p>
                <a:pPr algn="ctr"/>
                <a:r>
                  <a:rPr lang="en-IN" sz="1200" dirty="0">
                    <a:latin typeface="Times New Roman" charset="0"/>
                    <a:ea typeface="Times New Roman" charset="0"/>
                  </a:rPr>
                  <a:t>(suspect persistent capillary leakage</a:t>
                </a:r>
                <a:endParaRPr lang="en-GB" sz="1200" dirty="0">
                  <a:latin typeface="Times New Roman" charset="0"/>
                  <a:ea typeface="Times New Roman" charset="0"/>
                </a:endParaRPr>
              </a:p>
            </p:txBody>
          </p:sp>
          <p:sp>
            <p:nvSpPr>
              <p:cNvPr id="13" name="Rectangle 12"/>
              <p:cNvSpPr>
                <a:spLocks/>
              </p:cNvSpPr>
              <p:nvPr/>
            </p:nvSpPr>
            <p:spPr bwMode="auto">
              <a:xfrm>
                <a:off x="4373" y="7095"/>
                <a:ext cx="2520" cy="786"/>
              </a:xfrm>
              <a:prstGeom prst="rect">
                <a:avLst/>
              </a:prstGeom>
              <a:solidFill>
                <a:srgbClr val="A5A5A5">
                  <a:lumMod val="60000"/>
                  <a:lumOff val="40000"/>
                </a:srgbClr>
              </a:solidFill>
              <a:ln w="19050">
                <a:solidFill>
                  <a:schemeClr val="tx1"/>
                </a:solidFill>
                <a:miter lim="800000"/>
                <a:headEnd/>
                <a:tailEnd/>
              </a:ln>
            </p:spPr>
            <p:txBody>
              <a:bodyPr rot="0" vert="horz" wrap="square" lIns="68580" tIns="34290" rIns="68580" bIns="34290" anchor="t" anchorCtr="0" upright="1">
                <a:noAutofit/>
              </a:bodyPr>
              <a:lstStyle/>
              <a:p>
                <a:pPr algn="ctr"/>
                <a:r>
                  <a:rPr lang="en-IN" sz="1200" b="1" dirty="0">
                    <a:solidFill>
                      <a:srgbClr val="000000"/>
                    </a:solidFill>
                    <a:latin typeface="Times New Roman" charset="0"/>
                    <a:ea typeface="Times New Roman" charset="0"/>
                  </a:rPr>
                  <a:t>IMPROVEMENT</a:t>
                </a:r>
                <a:endParaRPr lang="en-GB" sz="1200" dirty="0">
                  <a:latin typeface="Times New Roman" charset="0"/>
                  <a:ea typeface="Times New Roman" charset="0"/>
                </a:endParaRPr>
              </a:p>
            </p:txBody>
          </p:sp>
          <p:sp>
            <p:nvSpPr>
              <p:cNvPr id="14" name="Rectangle 13"/>
              <p:cNvSpPr>
                <a:spLocks/>
              </p:cNvSpPr>
              <p:nvPr/>
            </p:nvSpPr>
            <p:spPr bwMode="auto">
              <a:xfrm>
                <a:off x="9721" y="4407"/>
                <a:ext cx="2177" cy="1143"/>
              </a:xfrm>
              <a:prstGeom prst="rect">
                <a:avLst/>
              </a:prstGeom>
              <a:solidFill>
                <a:srgbClr val="5B9BD5">
                  <a:lumMod val="40000"/>
                  <a:lumOff val="60000"/>
                </a:srgbClr>
              </a:solidFill>
              <a:ln w="19050">
                <a:solidFill>
                  <a:schemeClr val="tx1"/>
                </a:solidFill>
                <a:miter lim="800000"/>
                <a:headEnd/>
                <a:tailEnd/>
              </a:ln>
            </p:spPr>
            <p:txBody>
              <a:bodyPr rot="0" vert="horz" wrap="square" lIns="68580" tIns="34290" rIns="68580" bIns="34290" anchor="t" anchorCtr="0" upright="1">
                <a:noAutofit/>
              </a:bodyPr>
              <a:lstStyle/>
              <a:p>
                <a:pPr marR="14764" algn="ctr"/>
                <a:r>
                  <a:rPr lang="en-IN" sz="1200" dirty="0">
                    <a:solidFill>
                      <a:srgbClr val="0000FF"/>
                    </a:solidFill>
                    <a:latin typeface="Times New Roman" charset="0"/>
                    <a:ea typeface="Times New Roman" charset="0"/>
                  </a:rPr>
                  <a:t>HCT &lt;45%,</a:t>
                </a:r>
                <a:endParaRPr lang="en-GB" sz="1200" dirty="0">
                  <a:latin typeface="Times New Roman" charset="0"/>
                  <a:ea typeface="Times New Roman" charset="0"/>
                </a:endParaRPr>
              </a:p>
              <a:p>
                <a:pPr marR="8573" algn="ctr"/>
                <a:r>
                  <a:rPr lang="en-IN" sz="1200" dirty="0">
                    <a:latin typeface="Times New Roman" charset="0"/>
                    <a:ea typeface="Times New Roman" charset="0"/>
                  </a:rPr>
                  <a:t>(suspect severe   overt bleed), check Hb</a:t>
                </a:r>
                <a:endParaRPr lang="en-GB" sz="1200" dirty="0">
                  <a:latin typeface="Times New Roman" charset="0"/>
                  <a:ea typeface="Times New Roman" charset="0"/>
                </a:endParaRPr>
              </a:p>
              <a:p>
                <a:r>
                  <a:rPr lang="en-IN" sz="1200" dirty="0">
                    <a:latin typeface="Times New Roman" charset="0"/>
                    <a:ea typeface="Times New Roman" charset="0"/>
                  </a:rPr>
                  <a:t> </a:t>
                </a:r>
                <a:endParaRPr lang="en-GB" sz="1200" dirty="0">
                  <a:latin typeface="Times New Roman" charset="0"/>
                  <a:ea typeface="Times New Roman" charset="0"/>
                </a:endParaRPr>
              </a:p>
            </p:txBody>
          </p:sp>
          <p:sp>
            <p:nvSpPr>
              <p:cNvPr id="15" name="Rectangle 14"/>
              <p:cNvSpPr>
                <a:spLocks/>
              </p:cNvSpPr>
              <p:nvPr/>
            </p:nvSpPr>
            <p:spPr bwMode="auto">
              <a:xfrm>
                <a:off x="3722" y="5709"/>
                <a:ext cx="3796" cy="797"/>
              </a:xfrm>
              <a:prstGeom prst="rect">
                <a:avLst/>
              </a:prstGeom>
              <a:solidFill>
                <a:srgbClr val="5B9BD5">
                  <a:lumMod val="40000"/>
                  <a:lumOff val="60000"/>
                </a:srgbClr>
              </a:solidFill>
              <a:ln w="19050">
                <a:solidFill>
                  <a:schemeClr val="tx1"/>
                </a:solidFill>
                <a:miter lim="800000"/>
                <a:headEnd/>
                <a:tailEnd/>
              </a:ln>
            </p:spPr>
            <p:txBody>
              <a:bodyPr rot="0" vert="horz" wrap="square" lIns="68580" tIns="34290" rIns="68580" bIns="34290" anchor="t" anchorCtr="0" upright="1">
                <a:noAutofit/>
              </a:bodyPr>
              <a:lstStyle/>
              <a:p>
                <a:pPr marR="14288" algn="ctr"/>
                <a:r>
                  <a:rPr lang="en-IN" sz="1200" dirty="0">
                    <a:latin typeface="Times New Roman" charset="0"/>
                    <a:ea typeface="Times New Roman" charset="0"/>
                  </a:rPr>
                  <a:t>(1st bolus over 15–30 minutes)</a:t>
                </a:r>
                <a:endParaRPr lang="en-GB" sz="1200" dirty="0">
                  <a:latin typeface="Times New Roman" charset="0"/>
                  <a:ea typeface="Times New Roman" charset="0"/>
                </a:endParaRPr>
              </a:p>
              <a:p>
                <a:pPr marR="8573" algn="ctr"/>
                <a:r>
                  <a:rPr lang="en-IN" sz="1200" dirty="0">
                    <a:latin typeface="Times New Roman" charset="0"/>
                    <a:ea typeface="Times New Roman" charset="0"/>
                  </a:rPr>
                  <a:t>Crystalloid or colloid 10 mL/kg/h for 1 h</a:t>
                </a:r>
                <a:endParaRPr lang="en-GB" sz="1200" dirty="0">
                  <a:latin typeface="Times New Roman" charset="0"/>
                  <a:ea typeface="Times New Roman" charset="0"/>
                </a:endParaRPr>
              </a:p>
              <a:p>
                <a:pPr algn="ctr"/>
                <a:r>
                  <a:rPr lang="en-IN" sz="1200" dirty="0">
                    <a:latin typeface="Times New Roman" charset="0"/>
                    <a:ea typeface="Times New Roman" charset="0"/>
                  </a:rPr>
                  <a:t> </a:t>
                </a:r>
                <a:endParaRPr lang="en-GB" sz="1200" dirty="0">
                  <a:latin typeface="Times New Roman" charset="0"/>
                  <a:ea typeface="Times New Roman" charset="0"/>
                </a:endParaRPr>
              </a:p>
            </p:txBody>
          </p:sp>
          <p:sp>
            <p:nvSpPr>
              <p:cNvPr id="16" name="Rectangle 15"/>
              <p:cNvSpPr>
                <a:spLocks/>
              </p:cNvSpPr>
              <p:nvPr/>
            </p:nvSpPr>
            <p:spPr bwMode="auto">
              <a:xfrm>
                <a:off x="300" y="8285"/>
                <a:ext cx="3262" cy="420"/>
              </a:xfrm>
              <a:prstGeom prst="rect">
                <a:avLst/>
              </a:prstGeom>
              <a:solidFill>
                <a:srgbClr val="5B9BD5">
                  <a:lumMod val="40000"/>
                  <a:lumOff val="60000"/>
                </a:srgbClr>
              </a:solidFill>
              <a:ln w="19050">
                <a:solidFill>
                  <a:schemeClr val="tx1"/>
                </a:solidFill>
                <a:miter lim="800000"/>
                <a:headEnd/>
                <a:tailEnd/>
              </a:ln>
            </p:spPr>
            <p:txBody>
              <a:bodyPr rot="0" vert="horz" wrap="square" lIns="68580" tIns="34290" rIns="68580" bIns="34290" anchor="t" anchorCtr="0" upright="1">
                <a:noAutofit/>
              </a:bodyPr>
              <a:lstStyle/>
              <a:p>
                <a:pPr algn="ctr"/>
                <a:r>
                  <a:rPr lang="en-IN" sz="900" dirty="0">
                    <a:solidFill>
                      <a:srgbClr val="0000FF"/>
                    </a:solidFill>
                    <a:latin typeface="Times New Roman" charset="0"/>
                    <a:ea typeface="Times New Roman" charset="0"/>
                  </a:rPr>
                  <a:t> </a:t>
                </a:r>
                <a:r>
                  <a:rPr lang="en-IN" sz="1200" dirty="0">
                    <a:latin typeface="Times New Roman" charset="0"/>
                    <a:ea typeface="Times New Roman" charset="0"/>
                  </a:rPr>
                  <a:t>Stop IV fluids at 24–48 hours</a:t>
                </a:r>
              </a:p>
            </p:txBody>
          </p:sp>
          <p:sp>
            <p:nvSpPr>
              <p:cNvPr id="17" name="Rectangle 16"/>
              <p:cNvSpPr>
                <a:spLocks/>
              </p:cNvSpPr>
              <p:nvPr/>
            </p:nvSpPr>
            <p:spPr bwMode="auto">
              <a:xfrm>
                <a:off x="270" y="6839"/>
                <a:ext cx="3295" cy="691"/>
              </a:xfrm>
              <a:prstGeom prst="rect">
                <a:avLst/>
              </a:prstGeom>
              <a:solidFill>
                <a:srgbClr val="ED7D31">
                  <a:lumMod val="40000"/>
                  <a:lumOff val="60000"/>
                </a:srgbClr>
              </a:solidFill>
              <a:ln w="19050">
                <a:solidFill>
                  <a:schemeClr val="tx1"/>
                </a:solidFill>
                <a:miter lim="800000"/>
                <a:headEnd/>
                <a:tailEnd/>
              </a:ln>
            </p:spPr>
            <p:txBody>
              <a:bodyPr rot="0" vert="horz" wrap="square" lIns="68580" tIns="34290" rIns="68580" bIns="34290" anchor="t" anchorCtr="0" upright="1">
                <a:noAutofit/>
              </a:bodyPr>
              <a:lstStyle/>
              <a:p>
                <a:pPr marR="8573" algn="ctr"/>
                <a:r>
                  <a:rPr lang="en-IN" sz="1200" dirty="0">
                    <a:latin typeface="Times New Roman" charset="0"/>
                    <a:ea typeface="Times New Roman" charset="0"/>
                  </a:rPr>
                  <a:t>As clinical improvement is noted,</a:t>
                </a:r>
                <a:endParaRPr lang="en-GB" sz="1200" dirty="0">
                  <a:latin typeface="Times New Roman" charset="0"/>
                  <a:ea typeface="Times New Roman" charset="0"/>
                </a:endParaRPr>
              </a:p>
              <a:p>
                <a:pPr marL="189548" marR="200503" algn="ctr"/>
                <a:r>
                  <a:rPr lang="en-IN" sz="1200" dirty="0">
                    <a:latin typeface="Times New Roman" charset="0"/>
                    <a:ea typeface="Times New Roman" charset="0"/>
                  </a:rPr>
                  <a:t>reduce fluid accordingly</a:t>
                </a:r>
                <a:endParaRPr lang="en-GB" sz="1200" dirty="0">
                  <a:latin typeface="Times New Roman" charset="0"/>
                  <a:ea typeface="Times New Roman" charset="0"/>
                </a:endParaRPr>
              </a:p>
              <a:p>
                <a:r>
                  <a:rPr lang="en-IN" sz="900" dirty="0">
                    <a:latin typeface="Times New Roman" charset="0"/>
                    <a:ea typeface="Times New Roman" charset="0"/>
                  </a:rPr>
                  <a:t> </a:t>
                </a:r>
                <a:endParaRPr lang="en-GB" sz="900" dirty="0">
                  <a:latin typeface="Times New Roman" charset="0"/>
                  <a:ea typeface="Times New Roman" charset="0"/>
                </a:endParaRPr>
              </a:p>
            </p:txBody>
          </p:sp>
          <p:sp>
            <p:nvSpPr>
              <p:cNvPr id="18" name="Rectangle 17"/>
              <p:cNvSpPr>
                <a:spLocks/>
              </p:cNvSpPr>
              <p:nvPr/>
            </p:nvSpPr>
            <p:spPr bwMode="auto">
              <a:xfrm>
                <a:off x="8025" y="6035"/>
                <a:ext cx="2177" cy="1030"/>
              </a:xfrm>
              <a:prstGeom prst="rect">
                <a:avLst/>
              </a:prstGeom>
              <a:solidFill>
                <a:srgbClr val="FFC000">
                  <a:lumMod val="40000"/>
                  <a:lumOff val="60000"/>
                </a:srgbClr>
              </a:solidFill>
              <a:ln w="19050">
                <a:solidFill>
                  <a:schemeClr val="tx1"/>
                </a:solidFill>
                <a:miter lim="800000"/>
                <a:headEnd/>
                <a:tailEnd/>
              </a:ln>
            </p:spPr>
            <p:txBody>
              <a:bodyPr rot="0" vert="horz" wrap="square" lIns="68580" tIns="34290" rIns="68580" bIns="34290" anchor="t" anchorCtr="0" upright="1">
                <a:noAutofit/>
              </a:bodyPr>
              <a:lstStyle/>
              <a:p>
                <a:pPr marR="9049" algn="ctr"/>
                <a:r>
                  <a:rPr lang="en-IN" sz="1200" dirty="0">
                    <a:latin typeface="Times New Roman" charset="0"/>
                    <a:ea typeface="Times New Roman" charset="0"/>
                  </a:rPr>
                  <a:t>Blood</a:t>
                </a:r>
                <a:endParaRPr lang="en-GB" sz="1200" dirty="0">
                  <a:latin typeface="Times New Roman" charset="0"/>
                  <a:ea typeface="Times New Roman" charset="0"/>
                </a:endParaRPr>
              </a:p>
              <a:p>
                <a:pPr marR="8573" algn="ctr">
                  <a:spcBef>
                    <a:spcPts val="4"/>
                  </a:spcBef>
                </a:pPr>
                <a:r>
                  <a:rPr lang="en-IN" sz="1200" dirty="0">
                    <a:latin typeface="Times New Roman" charset="0"/>
                    <a:ea typeface="Times New Roman" charset="0"/>
                  </a:rPr>
                  <a:t>transfusion/packed</a:t>
                </a:r>
                <a:endParaRPr lang="en-GB" sz="1200" dirty="0">
                  <a:latin typeface="Times New Roman" charset="0"/>
                  <a:ea typeface="Times New Roman" charset="0"/>
                </a:endParaRPr>
              </a:p>
              <a:p>
                <a:pPr marR="8573" algn="ctr">
                  <a:spcBef>
                    <a:spcPts val="4"/>
                  </a:spcBef>
                </a:pPr>
                <a:r>
                  <a:rPr lang="en-IN" sz="1200" dirty="0">
                    <a:latin typeface="Times New Roman" charset="0"/>
                    <a:ea typeface="Times New Roman" charset="0"/>
                  </a:rPr>
                  <a:t>RBC</a:t>
                </a:r>
                <a:endParaRPr lang="en-GB" sz="1200" dirty="0">
                  <a:latin typeface="Times New Roman" charset="0"/>
                  <a:ea typeface="Times New Roman" charset="0"/>
                </a:endParaRPr>
              </a:p>
              <a:p>
                <a:pPr marR="8573" algn="ctr">
                  <a:spcBef>
                    <a:spcPts val="4"/>
                  </a:spcBef>
                </a:pPr>
                <a:r>
                  <a:rPr lang="en-IN" sz="900" dirty="0">
                    <a:latin typeface="Times New Roman" charset="0"/>
                    <a:ea typeface="Times New Roman" charset="0"/>
                  </a:rPr>
                  <a:t> </a:t>
                </a:r>
                <a:endParaRPr lang="en-GB" sz="900" dirty="0">
                  <a:latin typeface="Times New Roman" charset="0"/>
                  <a:ea typeface="Times New Roman" charset="0"/>
                </a:endParaRPr>
              </a:p>
              <a:p>
                <a:r>
                  <a:rPr lang="en-IN" sz="900" dirty="0">
                    <a:latin typeface="Times New Roman" charset="0"/>
                    <a:ea typeface="Times New Roman" charset="0"/>
                  </a:rPr>
                  <a:t> </a:t>
                </a:r>
                <a:endParaRPr lang="en-GB" sz="900" dirty="0">
                  <a:latin typeface="Times New Roman" charset="0"/>
                  <a:ea typeface="Times New Roman" charset="0"/>
                </a:endParaRPr>
              </a:p>
            </p:txBody>
          </p:sp>
          <p:sp>
            <p:nvSpPr>
              <p:cNvPr id="19" name="Rectangle 18"/>
              <p:cNvSpPr>
                <a:spLocks/>
              </p:cNvSpPr>
              <p:nvPr/>
            </p:nvSpPr>
            <p:spPr bwMode="auto">
              <a:xfrm>
                <a:off x="10263" y="6036"/>
                <a:ext cx="1935" cy="504"/>
              </a:xfrm>
              <a:prstGeom prst="rect">
                <a:avLst/>
              </a:prstGeom>
              <a:solidFill>
                <a:srgbClr val="FFC000">
                  <a:lumMod val="40000"/>
                  <a:lumOff val="60000"/>
                </a:srgbClr>
              </a:solidFill>
              <a:ln w="19050">
                <a:solidFill>
                  <a:schemeClr val="tx1"/>
                </a:solidFill>
                <a:miter lim="800000"/>
                <a:headEnd/>
                <a:tailEnd/>
              </a:ln>
            </p:spPr>
            <p:txBody>
              <a:bodyPr rot="0" vert="horz" wrap="square" lIns="68580" tIns="34290" rIns="68580" bIns="34290" anchor="t" anchorCtr="0" upright="1">
                <a:noAutofit/>
              </a:bodyPr>
              <a:lstStyle/>
              <a:p>
                <a:pPr marR="8573"/>
                <a:r>
                  <a:rPr lang="en-IN" sz="1200" dirty="0">
                    <a:latin typeface="Times New Roman" charset="0"/>
                    <a:ea typeface="Times New Roman" charset="0"/>
                  </a:rPr>
                  <a:t>Colloid 10 mL/kg/h</a:t>
                </a:r>
                <a:endParaRPr lang="en-GB" sz="1200" dirty="0">
                  <a:latin typeface="Times New Roman" charset="0"/>
                  <a:ea typeface="Times New Roman" charset="0"/>
                </a:endParaRPr>
              </a:p>
            </p:txBody>
          </p:sp>
          <p:sp>
            <p:nvSpPr>
              <p:cNvPr id="20" name="Rectangle 19"/>
              <p:cNvSpPr>
                <a:spLocks/>
              </p:cNvSpPr>
              <p:nvPr/>
            </p:nvSpPr>
            <p:spPr bwMode="auto">
              <a:xfrm>
                <a:off x="9367" y="8405"/>
                <a:ext cx="2730" cy="1381"/>
              </a:xfrm>
              <a:prstGeom prst="rect">
                <a:avLst/>
              </a:prstGeom>
              <a:solidFill>
                <a:srgbClr val="A5A5A5">
                  <a:lumMod val="60000"/>
                  <a:lumOff val="40000"/>
                </a:srgbClr>
              </a:solidFill>
              <a:ln w="19050">
                <a:solidFill>
                  <a:schemeClr val="tx1"/>
                </a:solidFill>
                <a:miter lim="800000"/>
                <a:headEnd/>
                <a:tailEnd/>
              </a:ln>
            </p:spPr>
            <p:txBody>
              <a:bodyPr rot="0" vert="horz" wrap="square" lIns="68580" tIns="34290" rIns="68580" bIns="34290" anchor="t" anchorCtr="0" upright="1">
                <a:noAutofit/>
              </a:bodyPr>
              <a:lstStyle/>
              <a:p>
                <a:pPr marL="18098"/>
                <a:r>
                  <a:rPr lang="en-IN" sz="1200" b="1" dirty="0">
                    <a:solidFill>
                      <a:srgbClr val="000000"/>
                    </a:solidFill>
                    <a:latin typeface="Times New Roman" charset="0"/>
                    <a:ea typeface="Times New Roman" charset="0"/>
                  </a:rPr>
                  <a:t>Detailed investigation to rule</a:t>
                </a:r>
                <a:r>
                  <a:rPr lang="en-GB" sz="1200" dirty="0">
                    <a:latin typeface="Times New Roman" charset="0"/>
                    <a:ea typeface="Times New Roman" charset="0"/>
                  </a:rPr>
                  <a:t> </a:t>
                </a:r>
                <a:r>
                  <a:rPr lang="en-IN" sz="1200" b="1" dirty="0">
                    <a:solidFill>
                      <a:srgbClr val="000000"/>
                    </a:solidFill>
                    <a:latin typeface="Times New Roman" charset="0"/>
                    <a:ea typeface="Times New Roman" charset="0"/>
                  </a:rPr>
                  <a:t>out:</a:t>
                </a:r>
                <a:r>
                  <a:rPr lang="en-IN" sz="1200" dirty="0">
                    <a:solidFill>
                      <a:srgbClr val="000000"/>
                    </a:solidFill>
                    <a:latin typeface="Times New Roman" charset="0"/>
                    <a:ea typeface="Times New Roman" charset="0"/>
                  </a:rPr>
                  <a:t>1. cardiogenic shock; 2. septic shock; 3. metabolic cause; 4. organ dysfunction</a:t>
                </a:r>
                <a:endParaRPr lang="en-GB" sz="1200" dirty="0">
                  <a:latin typeface="Times New Roman" charset="0"/>
                  <a:ea typeface="Times New Roman" charset="0"/>
                </a:endParaRPr>
              </a:p>
              <a:p>
                <a:r>
                  <a:rPr lang="en-IN" sz="900" dirty="0">
                    <a:latin typeface="Times New Roman" charset="0"/>
                    <a:ea typeface="Times New Roman" charset="0"/>
                  </a:rPr>
                  <a:t> </a:t>
                </a:r>
                <a:endParaRPr lang="en-GB" sz="900" dirty="0">
                  <a:latin typeface="Times New Roman" charset="0"/>
                  <a:ea typeface="Times New Roman" charset="0"/>
                </a:endParaRPr>
              </a:p>
            </p:txBody>
          </p:sp>
          <p:sp>
            <p:nvSpPr>
              <p:cNvPr id="21" name="Rectangle 20"/>
              <p:cNvSpPr>
                <a:spLocks/>
              </p:cNvSpPr>
              <p:nvPr/>
            </p:nvSpPr>
            <p:spPr bwMode="auto">
              <a:xfrm>
                <a:off x="7110" y="8405"/>
                <a:ext cx="2115" cy="1080"/>
              </a:xfrm>
              <a:prstGeom prst="rect">
                <a:avLst/>
              </a:prstGeom>
              <a:solidFill>
                <a:srgbClr val="44546A">
                  <a:lumMod val="40000"/>
                  <a:lumOff val="60000"/>
                </a:srgbClr>
              </a:solidFill>
              <a:ln w="19050">
                <a:solidFill>
                  <a:schemeClr val="tx1"/>
                </a:solidFill>
                <a:miter lim="800000"/>
                <a:headEnd/>
                <a:tailEnd/>
              </a:ln>
            </p:spPr>
            <p:txBody>
              <a:bodyPr rot="0" vert="horz" wrap="square" lIns="68580" tIns="34290" rIns="68580" bIns="34290" anchor="t" anchorCtr="0" upright="1">
                <a:noAutofit/>
              </a:bodyPr>
              <a:lstStyle/>
              <a:p>
                <a:pPr marL="172403" marR="181929" algn="ctr"/>
                <a:r>
                  <a:rPr lang="en-IN" sz="1200" dirty="0">
                    <a:solidFill>
                      <a:srgbClr val="000000"/>
                    </a:solidFill>
                    <a:latin typeface="Times New Roman" charset="0"/>
                    <a:ea typeface="Times New Roman" charset="0"/>
                  </a:rPr>
                  <a:t>Refractory</a:t>
                </a:r>
                <a:endParaRPr lang="en-GB" sz="1200" dirty="0">
                  <a:latin typeface="Times New Roman" charset="0"/>
                  <a:ea typeface="Times New Roman" charset="0"/>
                </a:endParaRPr>
              </a:p>
              <a:p>
                <a:pPr marR="8573" indent="-3334" algn="ctr">
                  <a:spcBef>
                    <a:spcPts val="4"/>
                  </a:spcBef>
                </a:pPr>
                <a:r>
                  <a:rPr lang="en-IN" sz="1200" dirty="0">
                    <a:solidFill>
                      <a:srgbClr val="000000"/>
                    </a:solidFill>
                    <a:latin typeface="Times New Roman" charset="0"/>
                    <a:ea typeface="Times New Roman" charset="0"/>
                  </a:rPr>
                  <a:t>hypotension, consider inotropes </a:t>
                </a:r>
                <a:r>
                  <a:rPr lang="en-IN" sz="1200" spc="-11" dirty="0">
                    <a:solidFill>
                      <a:srgbClr val="000000"/>
                    </a:solidFill>
                    <a:latin typeface="Times New Roman" charset="0"/>
                    <a:ea typeface="Times New Roman" charset="0"/>
                  </a:rPr>
                  <a:t>after </a:t>
                </a:r>
                <a:r>
                  <a:rPr lang="en-IN" sz="1200" dirty="0">
                    <a:solidFill>
                      <a:srgbClr val="000000"/>
                    </a:solidFill>
                    <a:latin typeface="Times New Roman" charset="0"/>
                    <a:ea typeface="Times New Roman" charset="0"/>
                  </a:rPr>
                  <a:t>2nd bolus</a:t>
                </a:r>
                <a:endParaRPr lang="en-GB" sz="1200" dirty="0">
                  <a:latin typeface="Times New Roman" charset="0"/>
                  <a:ea typeface="Times New Roman" charset="0"/>
                </a:endParaRPr>
              </a:p>
              <a:p>
                <a:r>
                  <a:rPr lang="en-IN" sz="1200" dirty="0">
                    <a:latin typeface="Times New Roman" charset="0"/>
                    <a:ea typeface="Times New Roman" charset="0"/>
                  </a:rPr>
                  <a:t> </a:t>
                </a:r>
                <a:endParaRPr lang="en-GB" sz="1200" dirty="0">
                  <a:latin typeface="Times New Roman" charset="0"/>
                  <a:ea typeface="Times New Roman" charset="0"/>
                </a:endParaRPr>
              </a:p>
            </p:txBody>
          </p:sp>
          <p:cxnSp>
            <p:nvCxnSpPr>
              <p:cNvPr id="22" name="AutoShape 203"/>
              <p:cNvCxnSpPr>
                <a:cxnSpLocks/>
              </p:cNvCxnSpPr>
              <p:nvPr/>
            </p:nvCxnSpPr>
            <p:spPr bwMode="auto">
              <a:xfrm>
                <a:off x="5985" y="1658"/>
                <a:ext cx="0" cy="435"/>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3" name="AutoShape 204"/>
              <p:cNvCxnSpPr>
                <a:cxnSpLocks/>
              </p:cNvCxnSpPr>
              <p:nvPr/>
            </p:nvCxnSpPr>
            <p:spPr bwMode="auto">
              <a:xfrm>
                <a:off x="5985" y="2828"/>
                <a:ext cx="0" cy="435"/>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4" name="Rectangle 23"/>
              <p:cNvSpPr>
                <a:spLocks/>
              </p:cNvSpPr>
              <p:nvPr/>
            </p:nvSpPr>
            <p:spPr bwMode="auto">
              <a:xfrm>
                <a:off x="2520" y="3780"/>
                <a:ext cx="840" cy="465"/>
              </a:xfrm>
              <a:prstGeom prst="rect">
                <a:avLst/>
              </a:prstGeom>
              <a:solidFill>
                <a:srgbClr val="A5A5A5">
                  <a:lumMod val="60000"/>
                  <a:lumOff val="40000"/>
                </a:srgbClr>
              </a:solidFill>
              <a:ln w="19050">
                <a:solidFill>
                  <a:schemeClr val="tx1"/>
                </a:solidFill>
                <a:miter lim="800000"/>
                <a:headEnd/>
                <a:tailEnd/>
              </a:ln>
            </p:spPr>
            <p:txBody>
              <a:bodyPr rot="0" vert="horz" wrap="square" lIns="68580" tIns="34290" rIns="68580" bIns="34290" anchor="t" anchorCtr="0" upright="1">
                <a:noAutofit/>
              </a:bodyPr>
              <a:lstStyle/>
              <a:p>
                <a:r>
                  <a:rPr lang="en-US" sz="1200" dirty="0">
                    <a:latin typeface="Times New Roman" charset="0"/>
                    <a:ea typeface="Times New Roman" charset="0"/>
                  </a:rPr>
                  <a:t>YES</a:t>
                </a:r>
                <a:endParaRPr lang="en-GB" sz="1200" dirty="0">
                  <a:latin typeface="Times New Roman" charset="0"/>
                  <a:ea typeface="Times New Roman" charset="0"/>
                </a:endParaRPr>
              </a:p>
            </p:txBody>
          </p:sp>
          <p:sp>
            <p:nvSpPr>
              <p:cNvPr id="25" name="Rectangle 24"/>
              <p:cNvSpPr>
                <a:spLocks/>
              </p:cNvSpPr>
              <p:nvPr/>
            </p:nvSpPr>
            <p:spPr bwMode="auto">
              <a:xfrm>
                <a:off x="8590" y="3402"/>
                <a:ext cx="799" cy="420"/>
              </a:xfrm>
              <a:prstGeom prst="rect">
                <a:avLst/>
              </a:prstGeom>
              <a:solidFill>
                <a:srgbClr val="ED7D31">
                  <a:lumMod val="40000"/>
                  <a:lumOff val="60000"/>
                </a:srgbClr>
              </a:solidFill>
              <a:ln w="19050">
                <a:solidFill>
                  <a:schemeClr val="tx1"/>
                </a:solidFill>
                <a:miter lim="800000"/>
                <a:headEnd/>
                <a:tailEnd/>
              </a:ln>
            </p:spPr>
            <p:txBody>
              <a:bodyPr rot="0" vert="horz" wrap="square" lIns="68580" tIns="34290" rIns="68580" bIns="34290" anchor="t" anchorCtr="0" upright="1">
                <a:noAutofit/>
              </a:bodyPr>
              <a:lstStyle/>
              <a:p>
                <a:r>
                  <a:rPr lang="en-US" sz="1200" dirty="0">
                    <a:latin typeface="Times New Roman" charset="0"/>
                    <a:ea typeface="Times New Roman" charset="0"/>
                  </a:rPr>
                  <a:t>NO</a:t>
                </a:r>
                <a:endParaRPr lang="en-GB" sz="1200" dirty="0">
                  <a:latin typeface="Times New Roman" charset="0"/>
                  <a:ea typeface="Times New Roman" charset="0"/>
                </a:endParaRPr>
              </a:p>
            </p:txBody>
          </p:sp>
          <p:cxnSp>
            <p:nvCxnSpPr>
              <p:cNvPr id="26" name="AutoShape 207"/>
              <p:cNvCxnSpPr>
                <a:cxnSpLocks/>
              </p:cNvCxnSpPr>
              <p:nvPr/>
            </p:nvCxnSpPr>
            <p:spPr bwMode="auto">
              <a:xfrm>
                <a:off x="7525" y="3822"/>
                <a:ext cx="3204"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7" name="AutoShape 208"/>
              <p:cNvCxnSpPr>
                <a:cxnSpLocks/>
              </p:cNvCxnSpPr>
              <p:nvPr/>
            </p:nvCxnSpPr>
            <p:spPr bwMode="auto">
              <a:xfrm>
                <a:off x="1365" y="4245"/>
                <a:ext cx="3060"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28" name="AutoShape 209"/>
              <p:cNvCxnSpPr>
                <a:cxnSpLocks/>
              </p:cNvCxnSpPr>
              <p:nvPr/>
            </p:nvCxnSpPr>
            <p:spPr bwMode="auto">
              <a:xfrm>
                <a:off x="1365" y="4245"/>
                <a:ext cx="0" cy="51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 name="AutoShape 210"/>
              <p:cNvCxnSpPr>
                <a:cxnSpLocks/>
              </p:cNvCxnSpPr>
              <p:nvPr/>
            </p:nvCxnSpPr>
            <p:spPr bwMode="auto">
              <a:xfrm>
                <a:off x="10729" y="3822"/>
                <a:ext cx="0" cy="51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0" name="AutoShape 211"/>
              <p:cNvCxnSpPr>
                <a:cxnSpLocks/>
              </p:cNvCxnSpPr>
              <p:nvPr/>
            </p:nvCxnSpPr>
            <p:spPr bwMode="auto">
              <a:xfrm>
                <a:off x="8549" y="3852"/>
                <a:ext cx="0" cy="51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 name="AutoShape 212"/>
              <p:cNvCxnSpPr>
                <a:cxnSpLocks/>
              </p:cNvCxnSpPr>
              <p:nvPr/>
            </p:nvCxnSpPr>
            <p:spPr bwMode="auto">
              <a:xfrm>
                <a:off x="9874" y="5550"/>
                <a:ext cx="0" cy="465"/>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2" name="AutoShape 213"/>
              <p:cNvCxnSpPr>
                <a:cxnSpLocks/>
              </p:cNvCxnSpPr>
              <p:nvPr/>
            </p:nvCxnSpPr>
            <p:spPr bwMode="auto">
              <a:xfrm>
                <a:off x="10890" y="5550"/>
                <a:ext cx="0" cy="465"/>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3" name="AutoShape 214"/>
              <p:cNvCxnSpPr>
                <a:cxnSpLocks/>
              </p:cNvCxnSpPr>
              <p:nvPr/>
            </p:nvCxnSpPr>
            <p:spPr bwMode="auto">
              <a:xfrm flipH="1">
                <a:off x="5685" y="5265"/>
                <a:ext cx="1991"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34" name="AutoShape 215"/>
              <p:cNvCxnSpPr>
                <a:cxnSpLocks/>
              </p:cNvCxnSpPr>
              <p:nvPr/>
            </p:nvCxnSpPr>
            <p:spPr bwMode="auto">
              <a:xfrm>
                <a:off x="5685" y="5265"/>
                <a:ext cx="1" cy="405"/>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5" name="AutoShape 216"/>
              <p:cNvCxnSpPr>
                <a:cxnSpLocks/>
              </p:cNvCxnSpPr>
              <p:nvPr/>
            </p:nvCxnSpPr>
            <p:spPr bwMode="auto">
              <a:xfrm>
                <a:off x="5685" y="6531"/>
                <a:ext cx="1" cy="534"/>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6" name="AutoShape 217"/>
              <p:cNvCxnSpPr>
                <a:cxnSpLocks/>
              </p:cNvCxnSpPr>
              <p:nvPr/>
            </p:nvCxnSpPr>
            <p:spPr bwMode="auto">
              <a:xfrm>
                <a:off x="5685" y="8040"/>
                <a:ext cx="1" cy="60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7" name="AutoShape 218"/>
              <p:cNvCxnSpPr>
                <a:cxnSpLocks/>
              </p:cNvCxnSpPr>
              <p:nvPr/>
            </p:nvCxnSpPr>
            <p:spPr bwMode="auto">
              <a:xfrm>
                <a:off x="1386" y="6276"/>
                <a:ext cx="0" cy="489"/>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8" name="AutoShape 219"/>
              <p:cNvCxnSpPr>
                <a:cxnSpLocks/>
              </p:cNvCxnSpPr>
              <p:nvPr/>
            </p:nvCxnSpPr>
            <p:spPr bwMode="auto">
              <a:xfrm>
                <a:off x="1366" y="7689"/>
                <a:ext cx="0" cy="525"/>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9" name="Rectangle 38"/>
              <p:cNvSpPr>
                <a:spLocks/>
              </p:cNvSpPr>
              <p:nvPr/>
            </p:nvSpPr>
            <p:spPr bwMode="auto">
              <a:xfrm>
                <a:off x="4195" y="8745"/>
                <a:ext cx="2749" cy="690"/>
              </a:xfrm>
              <a:prstGeom prst="rect">
                <a:avLst/>
              </a:prstGeom>
              <a:solidFill>
                <a:srgbClr val="70AD47">
                  <a:lumMod val="40000"/>
                  <a:lumOff val="60000"/>
                </a:srgbClr>
              </a:solidFill>
              <a:ln w="19050">
                <a:solidFill>
                  <a:schemeClr val="tx1"/>
                </a:solidFill>
                <a:miter lim="800000"/>
                <a:headEnd/>
                <a:tailEnd/>
              </a:ln>
            </p:spPr>
            <p:txBody>
              <a:bodyPr rot="0" vert="horz" wrap="square" lIns="68580" tIns="34290" rIns="68580" bIns="34290" anchor="t" anchorCtr="0" upright="1">
                <a:noAutofit/>
              </a:bodyPr>
              <a:lstStyle/>
              <a:p>
                <a:pPr marL="68581" indent="-68581"/>
                <a:r>
                  <a:rPr lang="en-IN" sz="1050" dirty="0">
                    <a:latin typeface="Times New Roman" charset="0"/>
                    <a:ea typeface="Times New Roman" charset="0"/>
                  </a:rPr>
                  <a:t>Reduce IV crystalloids 7–10 mL/kg/h for 1–2 hours</a:t>
                </a:r>
                <a:endParaRPr lang="en-GB" sz="1050" dirty="0">
                  <a:latin typeface="Times New Roman" charset="0"/>
                  <a:ea typeface="Times New Roman" charset="0"/>
                </a:endParaRPr>
              </a:p>
              <a:p>
                <a:r>
                  <a:rPr lang="en-IN" sz="900" dirty="0">
                    <a:latin typeface="Times New Roman" charset="0"/>
                    <a:ea typeface="Times New Roman" charset="0"/>
                  </a:rPr>
                  <a:t> </a:t>
                </a:r>
                <a:endParaRPr lang="en-GB" sz="900" dirty="0">
                  <a:latin typeface="Times New Roman" charset="0"/>
                  <a:ea typeface="Times New Roman" charset="0"/>
                </a:endParaRPr>
              </a:p>
            </p:txBody>
          </p:sp>
          <p:sp>
            <p:nvSpPr>
              <p:cNvPr id="40" name="Rectangle 39"/>
              <p:cNvSpPr>
                <a:spLocks/>
              </p:cNvSpPr>
              <p:nvPr/>
            </p:nvSpPr>
            <p:spPr bwMode="auto">
              <a:xfrm>
                <a:off x="5985" y="8220"/>
                <a:ext cx="765" cy="420"/>
              </a:xfrm>
              <a:prstGeom prst="rect">
                <a:avLst/>
              </a:prstGeom>
              <a:solidFill>
                <a:srgbClr val="E7E6E6">
                  <a:lumMod val="90000"/>
                  <a:lumOff val="0"/>
                </a:srgbClr>
              </a:solidFill>
              <a:ln w="19050">
                <a:solidFill>
                  <a:schemeClr val="tx1"/>
                </a:solidFill>
                <a:miter lim="800000"/>
                <a:headEnd/>
                <a:tailEnd/>
              </a:ln>
            </p:spPr>
            <p:txBody>
              <a:bodyPr rot="0" vert="horz" wrap="square" lIns="68580" tIns="34290" rIns="68580" bIns="34290" anchor="t" anchorCtr="0" upright="1">
                <a:noAutofit/>
              </a:bodyPr>
              <a:lstStyle/>
              <a:p>
                <a:r>
                  <a:rPr lang="en-US" sz="900" dirty="0">
                    <a:latin typeface="Times New Roman" charset="0"/>
                    <a:ea typeface="Times New Roman" charset="0"/>
                  </a:rPr>
                  <a:t>YES</a:t>
                </a:r>
                <a:endParaRPr lang="en-GB" sz="900" dirty="0">
                  <a:latin typeface="Times New Roman" charset="0"/>
                  <a:ea typeface="Times New Roman" charset="0"/>
                </a:endParaRPr>
              </a:p>
            </p:txBody>
          </p:sp>
          <p:sp>
            <p:nvSpPr>
              <p:cNvPr id="41" name="Rectangle 40"/>
              <p:cNvSpPr>
                <a:spLocks/>
              </p:cNvSpPr>
              <p:nvPr/>
            </p:nvSpPr>
            <p:spPr bwMode="auto">
              <a:xfrm>
                <a:off x="7001" y="7738"/>
                <a:ext cx="1167" cy="465"/>
              </a:xfrm>
              <a:prstGeom prst="rect">
                <a:avLst/>
              </a:prstGeom>
              <a:solidFill>
                <a:srgbClr val="ED7D31">
                  <a:lumMod val="40000"/>
                  <a:lumOff val="60000"/>
                </a:srgbClr>
              </a:solidFill>
              <a:ln w="19050">
                <a:solidFill>
                  <a:schemeClr val="tx1"/>
                </a:solidFill>
                <a:miter lim="800000"/>
                <a:headEnd/>
                <a:tailEnd/>
              </a:ln>
            </p:spPr>
            <p:txBody>
              <a:bodyPr rot="0" vert="horz" wrap="square" lIns="68580" tIns="34290" rIns="68580" bIns="34290" anchor="t" anchorCtr="0" upright="1">
                <a:noAutofit/>
              </a:bodyPr>
              <a:lstStyle/>
              <a:p>
                <a:r>
                  <a:rPr lang="en-US" sz="900" dirty="0">
                    <a:latin typeface="Times New Roman" charset="0"/>
                    <a:ea typeface="Times New Roman" charset="0"/>
                  </a:rPr>
                  <a:t>After 2</a:t>
                </a:r>
                <a:r>
                  <a:rPr lang="en-US" sz="900" baseline="30000" dirty="0">
                    <a:latin typeface="Times New Roman" charset="0"/>
                    <a:ea typeface="Times New Roman" charset="0"/>
                  </a:rPr>
                  <a:t>nd</a:t>
                </a:r>
                <a:r>
                  <a:rPr lang="en-US" sz="900" dirty="0">
                    <a:latin typeface="Times New Roman" charset="0"/>
                    <a:ea typeface="Times New Roman" charset="0"/>
                  </a:rPr>
                  <a:t> bolus</a:t>
                </a:r>
                <a:endParaRPr lang="en-GB" sz="900" dirty="0">
                  <a:latin typeface="Times New Roman" charset="0"/>
                  <a:ea typeface="Times New Roman" charset="0"/>
                </a:endParaRPr>
              </a:p>
            </p:txBody>
          </p:sp>
          <p:cxnSp>
            <p:nvCxnSpPr>
              <p:cNvPr id="42" name="AutoShape 223"/>
              <p:cNvCxnSpPr>
                <a:cxnSpLocks/>
              </p:cNvCxnSpPr>
              <p:nvPr/>
            </p:nvCxnSpPr>
            <p:spPr bwMode="auto">
              <a:xfrm>
                <a:off x="6945" y="7430"/>
                <a:ext cx="975"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3" name="AutoShape 224"/>
              <p:cNvCxnSpPr>
                <a:cxnSpLocks/>
              </p:cNvCxnSpPr>
              <p:nvPr/>
            </p:nvCxnSpPr>
            <p:spPr bwMode="auto">
              <a:xfrm flipV="1">
                <a:off x="7920" y="5550"/>
                <a:ext cx="0" cy="189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4" name="AutoShape 225"/>
              <p:cNvCxnSpPr>
                <a:cxnSpLocks/>
              </p:cNvCxnSpPr>
              <p:nvPr/>
            </p:nvCxnSpPr>
            <p:spPr bwMode="auto">
              <a:xfrm flipH="1">
                <a:off x="6893" y="7586"/>
                <a:ext cx="4545" cy="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5" name="AutoShape 226"/>
              <p:cNvCxnSpPr>
                <a:cxnSpLocks/>
              </p:cNvCxnSpPr>
              <p:nvPr/>
            </p:nvCxnSpPr>
            <p:spPr bwMode="auto">
              <a:xfrm>
                <a:off x="6884" y="7713"/>
                <a:ext cx="2926"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6" name="AutoShape 227"/>
              <p:cNvCxnSpPr>
                <a:cxnSpLocks/>
              </p:cNvCxnSpPr>
              <p:nvPr/>
            </p:nvCxnSpPr>
            <p:spPr bwMode="auto">
              <a:xfrm>
                <a:off x="9810" y="7713"/>
                <a:ext cx="0" cy="39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7" name="AutoShape 228"/>
              <p:cNvCxnSpPr>
                <a:cxnSpLocks/>
              </p:cNvCxnSpPr>
              <p:nvPr/>
            </p:nvCxnSpPr>
            <p:spPr bwMode="auto">
              <a:xfrm>
                <a:off x="8347" y="8093"/>
                <a:ext cx="2730"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48" name="AutoShape 229"/>
              <p:cNvCxnSpPr>
                <a:cxnSpLocks/>
              </p:cNvCxnSpPr>
              <p:nvPr/>
            </p:nvCxnSpPr>
            <p:spPr bwMode="auto">
              <a:xfrm>
                <a:off x="8359" y="8103"/>
                <a:ext cx="0" cy="27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9" name="AutoShape 230"/>
              <p:cNvCxnSpPr>
                <a:cxnSpLocks/>
              </p:cNvCxnSpPr>
              <p:nvPr/>
            </p:nvCxnSpPr>
            <p:spPr bwMode="auto">
              <a:xfrm>
                <a:off x="11077" y="8085"/>
                <a:ext cx="0" cy="27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grpSp>
      </p:grpSp>
      <p:sp>
        <p:nvSpPr>
          <p:cNvPr id="53" name="Rectangle 52">
            <a:extLst>
              <a:ext uri="{FF2B5EF4-FFF2-40B4-BE49-F238E27FC236}">
                <a16:creationId xmlns:a16="http://schemas.microsoft.com/office/drawing/2014/main" id="{73C075BF-8308-447A-816C-BBC303DBC45D}"/>
              </a:ext>
            </a:extLst>
          </p:cNvPr>
          <p:cNvSpPr>
            <a:spLocks/>
          </p:cNvSpPr>
          <p:nvPr/>
        </p:nvSpPr>
        <p:spPr bwMode="auto">
          <a:xfrm>
            <a:off x="6735794" y="4382009"/>
            <a:ext cx="513839" cy="253365"/>
          </a:xfrm>
          <a:prstGeom prst="rect">
            <a:avLst/>
          </a:prstGeom>
          <a:solidFill>
            <a:srgbClr val="F8CBAD"/>
          </a:solidFill>
          <a:ln w="9525">
            <a:solidFill>
              <a:srgbClr val="000000"/>
            </a:solidFill>
            <a:miter lim="800000"/>
            <a:headEnd/>
            <a:tailEnd/>
          </a:ln>
        </p:spPr>
        <p:txBody>
          <a:bodyPr rot="0" vert="horz" wrap="square" lIns="68580" tIns="34290" rIns="68580" bIns="34290" anchor="t" anchorCtr="0" upright="1">
            <a:noAutofit/>
          </a:bodyPr>
          <a:lstStyle/>
          <a:p>
            <a:r>
              <a:rPr lang="en-US" sz="7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NO, after 1st bolus</a:t>
            </a:r>
            <a:endParaRPr lang="en-US" sz="750"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C8FCD00A-FD1D-FB17-42D2-143352DCF3A7}"/>
              </a:ext>
            </a:extLst>
          </p:cNvPr>
          <p:cNvGraphicFramePr/>
          <p:nvPr>
            <p:extLst>
              <p:ext uri="{D42A27DB-BD31-4B8C-83A1-F6EECF244321}">
                <p14:modId xmlns:p14="http://schemas.microsoft.com/office/powerpoint/2010/main" val="2176758024"/>
              </p:ext>
            </p:extLst>
          </p:nvPr>
        </p:nvGraphicFramePr>
        <p:xfrm>
          <a:off x="644527" y="178577"/>
          <a:ext cx="10902946" cy="868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0"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49</a:t>
            </a:r>
            <a:endParaRPr lang="en-IN" sz="2200" dirty="0"/>
          </a:p>
        </p:txBody>
      </p:sp>
    </p:spTree>
    <p:extLst>
      <p:ext uri="{BB962C8B-B14F-4D97-AF65-F5344CB8AC3E}">
        <p14:creationId xmlns:p14="http://schemas.microsoft.com/office/powerpoint/2010/main" val="25112094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774700" y="851143"/>
            <a:ext cx="10794999" cy="5714758"/>
            <a:chOff x="289" y="915"/>
            <a:chExt cx="12042" cy="8947"/>
          </a:xfrm>
        </p:grpSpPr>
        <p:cxnSp>
          <p:nvCxnSpPr>
            <p:cNvPr id="6" name="AutoShape 187"/>
            <p:cNvCxnSpPr>
              <a:cxnSpLocks/>
            </p:cNvCxnSpPr>
            <p:nvPr/>
          </p:nvCxnSpPr>
          <p:spPr bwMode="auto">
            <a:xfrm>
              <a:off x="11454" y="6681"/>
              <a:ext cx="0" cy="825"/>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grpSp>
          <p:nvGrpSpPr>
            <p:cNvPr id="7" name="Group 6"/>
            <p:cNvGrpSpPr>
              <a:grpSpLocks/>
            </p:cNvGrpSpPr>
            <p:nvPr/>
          </p:nvGrpSpPr>
          <p:grpSpPr bwMode="auto">
            <a:xfrm>
              <a:off x="289" y="915"/>
              <a:ext cx="12042" cy="8947"/>
              <a:chOff x="289" y="915"/>
              <a:chExt cx="12042" cy="8947"/>
            </a:xfrm>
          </p:grpSpPr>
          <p:sp>
            <p:nvSpPr>
              <p:cNvPr id="8" name="Rectangle 7"/>
              <p:cNvSpPr>
                <a:spLocks/>
              </p:cNvSpPr>
              <p:nvPr/>
            </p:nvSpPr>
            <p:spPr bwMode="auto">
              <a:xfrm>
                <a:off x="2034" y="915"/>
                <a:ext cx="7995" cy="810"/>
              </a:xfrm>
              <a:prstGeom prst="rect">
                <a:avLst/>
              </a:prstGeom>
              <a:solidFill>
                <a:srgbClr val="5B9BD5">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L="300516" marR="298611" algn="ctr"/>
                <a:r>
                  <a:rPr lang="en-IN" sz="1050" b="1" dirty="0">
                    <a:latin typeface="Times New Roman" charset="0"/>
                    <a:ea typeface="Times New Roman" charset="0"/>
                  </a:rPr>
                  <a:t> Grade B with warning signs in children</a:t>
                </a:r>
                <a:endParaRPr lang="en-GB" sz="1050" dirty="0">
                  <a:latin typeface="Times New Roman" charset="0"/>
                  <a:ea typeface="Times New Roman" charset="0"/>
                </a:endParaRPr>
              </a:p>
              <a:p>
                <a:pPr marL="313851" marR="298611" algn="ctr"/>
                <a:r>
                  <a:rPr lang="en-IN" sz="1050" dirty="0">
                    <a:latin typeface="Times New Roman" charset="0"/>
                    <a:ea typeface="Times New Roman" charset="0"/>
                  </a:rPr>
                  <a:t>(systolic pressure maintained + signs of reduced perfusion), HCT high</a:t>
                </a:r>
                <a:endParaRPr lang="en-GB" sz="1050" dirty="0">
                  <a:latin typeface="Times New Roman" charset="0"/>
                  <a:ea typeface="Times New Roman" charset="0"/>
                </a:endParaRPr>
              </a:p>
              <a:p>
                <a:r>
                  <a:rPr lang="en-IN" sz="750" dirty="0">
                    <a:latin typeface="Times New Roman" charset="0"/>
                    <a:ea typeface="Times New Roman" charset="0"/>
                  </a:rPr>
                  <a:t> </a:t>
                </a:r>
                <a:endParaRPr lang="en-GB" sz="750" dirty="0">
                  <a:latin typeface="Times New Roman" charset="0"/>
                  <a:ea typeface="Times New Roman" charset="0"/>
                </a:endParaRPr>
              </a:p>
            </p:txBody>
          </p:sp>
          <p:sp>
            <p:nvSpPr>
              <p:cNvPr id="9" name="Rectangle 8"/>
              <p:cNvSpPr>
                <a:spLocks/>
              </p:cNvSpPr>
              <p:nvPr/>
            </p:nvSpPr>
            <p:spPr bwMode="auto">
              <a:xfrm>
                <a:off x="3869" y="2197"/>
                <a:ext cx="3870" cy="735"/>
              </a:xfrm>
              <a:prstGeom prst="rect">
                <a:avLst/>
              </a:prstGeom>
              <a:solidFill>
                <a:srgbClr val="A5A5A5">
                  <a:lumMod val="60000"/>
                  <a:lumOff val="40000"/>
                </a:srgbClr>
              </a:solidFill>
              <a:ln w="19050">
                <a:solidFill>
                  <a:srgbClr val="000000"/>
                </a:solidFill>
                <a:miter lim="800000"/>
                <a:headEnd/>
                <a:tailEnd/>
              </a:ln>
            </p:spPr>
            <p:txBody>
              <a:bodyPr rot="0" vert="horz" wrap="square" lIns="68580" tIns="34290" rIns="68580" bIns="34290" anchor="t" anchorCtr="0" upright="1">
                <a:noAutofit/>
              </a:bodyPr>
              <a:lstStyle/>
              <a:p>
                <a:pPr algn="ctr"/>
                <a:r>
                  <a:rPr lang="en-IN" sz="1050" dirty="0">
                    <a:latin typeface="Times New Roman" charset="0"/>
                    <a:ea typeface="Times New Roman" charset="0"/>
                  </a:rPr>
                  <a:t>Start isotonic crystalloid</a:t>
                </a:r>
                <a:endParaRPr lang="en-GB" sz="1050" dirty="0">
                  <a:latin typeface="Times New Roman" charset="0"/>
                  <a:ea typeface="Times New Roman" charset="0"/>
                </a:endParaRPr>
              </a:p>
              <a:p>
                <a:pPr marL="1905" algn="ctr"/>
                <a:r>
                  <a:rPr lang="en-IN" sz="1050" dirty="0">
                    <a:latin typeface="Times New Roman" charset="0"/>
                    <a:ea typeface="Times New Roman" charset="0"/>
                  </a:rPr>
                  <a:t>5-7 mL/kg/h for 1 hour</a:t>
                </a:r>
                <a:endParaRPr lang="en-GB" sz="1050" dirty="0">
                  <a:latin typeface="Times New Roman" charset="0"/>
                  <a:ea typeface="Times New Roman" charset="0"/>
                </a:endParaRPr>
              </a:p>
              <a:p>
                <a:pPr algn="ctr"/>
                <a:r>
                  <a:rPr lang="en-IN" sz="1050" dirty="0">
                    <a:solidFill>
                      <a:srgbClr val="C00000"/>
                    </a:solidFill>
                    <a:latin typeface="Times New Roman" charset="0"/>
                    <a:ea typeface="Times New Roman" charset="0"/>
                  </a:rPr>
                  <a:t> </a:t>
                </a:r>
                <a:endParaRPr lang="en-GB" sz="1050" dirty="0">
                  <a:latin typeface="Times New Roman" charset="0"/>
                  <a:ea typeface="Times New Roman" charset="0"/>
                </a:endParaRPr>
              </a:p>
              <a:p>
                <a:pPr marL="1905"/>
                <a:r>
                  <a:rPr lang="en-IN" sz="750" dirty="0">
                    <a:solidFill>
                      <a:srgbClr val="C00000"/>
                    </a:solidFill>
                    <a:latin typeface="Times New Roman" charset="0"/>
                    <a:ea typeface="Times New Roman" charset="0"/>
                  </a:rPr>
                  <a:t> </a:t>
                </a:r>
                <a:endParaRPr lang="en-GB" sz="750" dirty="0">
                  <a:latin typeface="Times New Roman" charset="0"/>
                  <a:ea typeface="Times New Roman" charset="0"/>
                </a:endParaRPr>
              </a:p>
              <a:p>
                <a:r>
                  <a:rPr lang="en-IN" sz="750" dirty="0">
                    <a:latin typeface="Times New Roman" charset="0"/>
                    <a:ea typeface="Times New Roman" charset="0"/>
                  </a:rPr>
                  <a:t> </a:t>
                </a:r>
                <a:endParaRPr lang="en-GB" sz="750" dirty="0">
                  <a:latin typeface="Times New Roman" charset="0"/>
                  <a:ea typeface="Times New Roman" charset="0"/>
                </a:endParaRPr>
              </a:p>
            </p:txBody>
          </p:sp>
          <p:sp>
            <p:nvSpPr>
              <p:cNvPr id="10" name="Rectangle 9"/>
              <p:cNvSpPr>
                <a:spLocks/>
              </p:cNvSpPr>
              <p:nvPr/>
            </p:nvSpPr>
            <p:spPr bwMode="auto">
              <a:xfrm>
                <a:off x="4404" y="3396"/>
                <a:ext cx="2955" cy="1485"/>
              </a:xfrm>
              <a:prstGeom prst="rect">
                <a:avLst/>
              </a:prstGeom>
              <a:solidFill>
                <a:srgbClr val="44546A">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L="196693" marR="206218" algn="ctr">
                  <a:lnSpc>
                    <a:spcPts val="686"/>
                  </a:lnSpc>
                </a:pPr>
                <a:r>
                  <a:rPr lang="en-IN" sz="675" b="1" dirty="0">
                    <a:solidFill>
                      <a:srgbClr val="000000"/>
                    </a:solidFill>
                    <a:latin typeface="Times New Roman" panose="02020603050405020304" pitchFamily="18" charset="0"/>
                    <a:ea typeface="Times New Roman" charset="0"/>
                    <a:cs typeface="Times New Roman" panose="02020603050405020304" pitchFamily="18" charset="0"/>
                  </a:rPr>
                  <a:t>IMPROVEMENT</a:t>
                </a:r>
              </a:p>
              <a:p>
                <a:pPr marL="196693" marR="206218" algn="ctr">
                  <a:lnSpc>
                    <a:spcPts val="686"/>
                  </a:lnSpc>
                </a:pPr>
                <a:endParaRPr lang="en-GB" sz="1050" dirty="0">
                  <a:latin typeface="Times New Roman" panose="02020603050405020304" pitchFamily="18" charset="0"/>
                  <a:ea typeface="Times New Roman" charset="0"/>
                  <a:cs typeface="Times New Roman" panose="02020603050405020304" pitchFamily="18" charset="0"/>
                </a:endParaRPr>
              </a:p>
              <a:p>
                <a:pPr marR="8573" indent="953" algn="ctr"/>
                <a:r>
                  <a:rPr lang="en-IN" sz="1050" dirty="0">
                    <a:solidFill>
                      <a:srgbClr val="000000"/>
                    </a:solidFill>
                    <a:latin typeface="Times New Roman" panose="02020603050405020304" pitchFamily="18" charset="0"/>
                    <a:ea typeface="Times New Roman" charset="0"/>
                    <a:cs typeface="Times New Roman" panose="02020603050405020304" pitchFamily="18" charset="0"/>
                  </a:rPr>
                  <a:t>BP improved, pulse pressure improved, HCT decreased, urine output improved, capillary refilling </a:t>
                </a:r>
                <a:endParaRPr lang="en-GB" sz="1050" dirty="0">
                  <a:latin typeface="Times New Roman" panose="02020603050405020304" pitchFamily="18" charset="0"/>
                  <a:ea typeface="Times New Roman" charset="0"/>
                  <a:cs typeface="Times New Roman" panose="02020603050405020304" pitchFamily="18" charset="0"/>
                </a:endParaRPr>
              </a:p>
              <a:p>
                <a:r>
                  <a:rPr lang="en-IN" sz="1050" dirty="0">
                    <a:latin typeface="Times New Roman" panose="02020603050405020304" pitchFamily="18" charset="0"/>
                    <a:ea typeface="Times New Roman" charset="0"/>
                    <a:cs typeface="Times New Roman" panose="02020603050405020304" pitchFamily="18" charset="0"/>
                  </a:rPr>
                  <a:t> </a:t>
                </a:r>
                <a:endParaRPr lang="en-GB" sz="1050" dirty="0">
                  <a:latin typeface="Times New Roman" panose="02020603050405020304" pitchFamily="18" charset="0"/>
                  <a:ea typeface="Times New Roman" charset="0"/>
                  <a:cs typeface="Times New Roman" panose="02020603050405020304" pitchFamily="18" charset="0"/>
                </a:endParaRPr>
              </a:p>
            </p:txBody>
          </p:sp>
          <p:sp>
            <p:nvSpPr>
              <p:cNvPr id="11" name="Rectangle 10"/>
              <p:cNvSpPr>
                <a:spLocks/>
              </p:cNvSpPr>
              <p:nvPr/>
            </p:nvSpPr>
            <p:spPr bwMode="auto">
              <a:xfrm>
                <a:off x="300" y="4509"/>
                <a:ext cx="3265" cy="1420"/>
              </a:xfrm>
              <a:prstGeom prst="rect">
                <a:avLst/>
              </a:prstGeom>
              <a:solidFill>
                <a:srgbClr val="70AD47">
                  <a:lumMod val="60000"/>
                  <a:lumOff val="40000"/>
                </a:srgbClr>
              </a:solidFill>
              <a:ln w="19050">
                <a:solidFill>
                  <a:srgbClr val="000000"/>
                </a:solidFill>
                <a:miter lim="800000"/>
                <a:headEnd/>
                <a:tailEnd/>
              </a:ln>
            </p:spPr>
            <p:txBody>
              <a:bodyPr rot="0" vert="horz" wrap="square" lIns="68580" tIns="34290" rIns="68580" bIns="34290" anchor="t" anchorCtr="0" upright="1">
                <a:noAutofit/>
              </a:bodyPr>
              <a:lstStyle/>
              <a:p>
                <a:r>
                  <a:rPr lang="en-IN" sz="1050" b="1" dirty="0">
                    <a:solidFill>
                      <a:srgbClr val="000000"/>
                    </a:solidFill>
                    <a:latin typeface="Times New Roman" charset="0"/>
                    <a:ea typeface="Times New Roman" charset="0"/>
                  </a:rPr>
                  <a:t>IV crystalloid, reduce gradually</a:t>
                </a:r>
                <a:endParaRPr lang="en-GB" sz="1050" dirty="0">
                  <a:latin typeface="Times New Roman" charset="0"/>
                  <a:ea typeface="Times New Roman" charset="0"/>
                </a:endParaRPr>
              </a:p>
              <a:p>
                <a:r>
                  <a:rPr lang="en-IN" sz="1050" dirty="0">
                    <a:solidFill>
                      <a:srgbClr val="000000"/>
                    </a:solidFill>
                    <a:latin typeface="Times New Roman" charset="0"/>
                    <a:ea typeface="Times New Roman" charset="0"/>
                  </a:rPr>
                  <a:t>3–5 mL/kg/h for 2–4 hours</a:t>
                </a:r>
                <a:endParaRPr lang="en-GB" sz="1050" dirty="0">
                  <a:latin typeface="Times New Roman" charset="0"/>
                  <a:ea typeface="Times New Roman" charset="0"/>
                </a:endParaRPr>
              </a:p>
              <a:p>
                <a:r>
                  <a:rPr lang="en-IN" sz="1050" dirty="0">
                    <a:latin typeface="Times New Roman" charset="0"/>
                    <a:ea typeface="Times New Roman" charset="0"/>
                  </a:rPr>
                  <a:t>2–3 mL/kg/h for 2–4 hours</a:t>
                </a:r>
                <a:endParaRPr lang="en-GB" sz="1050" dirty="0">
                  <a:latin typeface="Times New Roman" charset="0"/>
                  <a:ea typeface="Times New Roman" charset="0"/>
                </a:endParaRPr>
              </a:p>
              <a:p>
                <a:r>
                  <a:rPr lang="en-US" sz="1050" dirty="0">
                    <a:latin typeface="Times New Roman" charset="0"/>
                    <a:ea typeface="Times New Roman" charset="0"/>
                  </a:rPr>
                  <a:t>1.5 mL/kg/h for 2–4 hours</a:t>
                </a:r>
                <a:endParaRPr lang="en-GB" sz="1050" dirty="0">
                  <a:latin typeface="Times New Roman" charset="0"/>
                  <a:ea typeface="Times New Roman" charset="0"/>
                </a:endParaRPr>
              </a:p>
              <a:p>
                <a:r>
                  <a:rPr lang="en-IN" sz="900" dirty="0">
                    <a:latin typeface="Times New Roman" charset="0"/>
                    <a:ea typeface="Times New Roman" charset="0"/>
                  </a:rPr>
                  <a:t> </a:t>
                </a:r>
                <a:endParaRPr lang="en-GB" sz="900" dirty="0">
                  <a:latin typeface="Times New Roman" charset="0"/>
                  <a:ea typeface="Times New Roman" charset="0"/>
                </a:endParaRPr>
              </a:p>
            </p:txBody>
          </p:sp>
          <p:sp>
            <p:nvSpPr>
              <p:cNvPr id="12" name="Rectangle 11"/>
              <p:cNvSpPr>
                <a:spLocks/>
              </p:cNvSpPr>
              <p:nvPr/>
            </p:nvSpPr>
            <p:spPr bwMode="auto">
              <a:xfrm>
                <a:off x="7535" y="4500"/>
                <a:ext cx="2112" cy="1139"/>
              </a:xfrm>
              <a:prstGeom prst="rect">
                <a:avLst/>
              </a:prstGeom>
              <a:solidFill>
                <a:srgbClr val="70AD47">
                  <a:lumMod val="60000"/>
                  <a:lumOff val="40000"/>
                </a:srgbClr>
              </a:solidFill>
              <a:ln w="19050">
                <a:solidFill>
                  <a:srgbClr val="000000"/>
                </a:solidFill>
                <a:miter lim="800000"/>
                <a:headEnd/>
                <a:tailEnd/>
              </a:ln>
            </p:spPr>
            <p:txBody>
              <a:bodyPr rot="0" vert="horz" wrap="square" lIns="68580" tIns="34290" rIns="68580" bIns="34290" anchor="t" anchorCtr="0" upright="1">
                <a:noAutofit/>
              </a:bodyPr>
              <a:lstStyle/>
              <a:p>
                <a:pPr algn="ctr"/>
                <a:r>
                  <a:rPr lang="en-IN" sz="1050" dirty="0">
                    <a:solidFill>
                      <a:srgbClr val="0000FF"/>
                    </a:solidFill>
                    <a:latin typeface="Times New Roman" charset="0"/>
                    <a:ea typeface="Times New Roman" charset="0"/>
                  </a:rPr>
                  <a:t>HCT&gt; 45%,</a:t>
                </a:r>
                <a:endParaRPr lang="en-GB" sz="1050" dirty="0">
                  <a:latin typeface="Times New Roman" charset="0"/>
                  <a:ea typeface="Times New Roman" charset="0"/>
                </a:endParaRPr>
              </a:p>
              <a:p>
                <a:pPr algn="ctr"/>
                <a:r>
                  <a:rPr lang="en-IN" sz="1050" dirty="0">
                    <a:latin typeface="Times New Roman" charset="0"/>
                    <a:ea typeface="Times New Roman" charset="0"/>
                  </a:rPr>
                  <a:t>(suspect persistent capillary leakage</a:t>
                </a:r>
                <a:endParaRPr lang="en-GB" sz="1050" dirty="0">
                  <a:latin typeface="Times New Roman" charset="0"/>
                  <a:ea typeface="Times New Roman" charset="0"/>
                </a:endParaRPr>
              </a:p>
            </p:txBody>
          </p:sp>
          <p:sp>
            <p:nvSpPr>
              <p:cNvPr id="13" name="Rectangle 12"/>
              <p:cNvSpPr>
                <a:spLocks/>
              </p:cNvSpPr>
              <p:nvPr/>
            </p:nvSpPr>
            <p:spPr bwMode="auto">
              <a:xfrm>
                <a:off x="4400" y="7025"/>
                <a:ext cx="2520" cy="751"/>
              </a:xfrm>
              <a:prstGeom prst="rect">
                <a:avLst/>
              </a:prstGeom>
              <a:solidFill>
                <a:srgbClr val="A5A5A5">
                  <a:lumMod val="60000"/>
                  <a:lumOff val="40000"/>
                </a:srgbClr>
              </a:solidFill>
              <a:ln w="19050">
                <a:solidFill>
                  <a:srgbClr val="000000"/>
                </a:solidFill>
                <a:miter lim="800000"/>
                <a:headEnd/>
                <a:tailEnd/>
              </a:ln>
            </p:spPr>
            <p:txBody>
              <a:bodyPr rot="0" vert="horz" wrap="square" lIns="68580" tIns="34290" rIns="68580" bIns="34290" anchor="t" anchorCtr="0" upright="1">
                <a:noAutofit/>
              </a:bodyPr>
              <a:lstStyle/>
              <a:p>
                <a:pPr algn="ctr"/>
                <a:r>
                  <a:rPr lang="en-IN" sz="1050" b="1" dirty="0">
                    <a:solidFill>
                      <a:srgbClr val="000000"/>
                    </a:solidFill>
                    <a:latin typeface="Times New Roman" charset="0"/>
                    <a:ea typeface="Times New Roman" charset="0"/>
                  </a:rPr>
                  <a:t>IMPROVEMENT</a:t>
                </a:r>
                <a:endParaRPr lang="en-GB" sz="1050" dirty="0">
                  <a:latin typeface="Times New Roman" charset="0"/>
                  <a:ea typeface="Times New Roman" charset="0"/>
                </a:endParaRPr>
              </a:p>
            </p:txBody>
          </p:sp>
          <p:sp>
            <p:nvSpPr>
              <p:cNvPr id="14" name="Rectangle 13"/>
              <p:cNvSpPr>
                <a:spLocks/>
              </p:cNvSpPr>
              <p:nvPr/>
            </p:nvSpPr>
            <p:spPr bwMode="auto">
              <a:xfrm>
                <a:off x="9735" y="4500"/>
                <a:ext cx="2146" cy="1110"/>
              </a:xfrm>
              <a:prstGeom prst="rect">
                <a:avLst/>
              </a:prstGeom>
              <a:solidFill>
                <a:srgbClr val="5B9BD5">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R="14764" algn="ctr"/>
                <a:r>
                  <a:rPr lang="en-IN" sz="1050" dirty="0">
                    <a:solidFill>
                      <a:srgbClr val="0000FF"/>
                    </a:solidFill>
                    <a:latin typeface="Times New Roman" charset="0"/>
                    <a:ea typeface="Times New Roman" charset="0"/>
                  </a:rPr>
                  <a:t>HCT &lt;45%,</a:t>
                </a:r>
                <a:endParaRPr lang="en-GB" sz="1050" dirty="0">
                  <a:latin typeface="Times New Roman" charset="0"/>
                  <a:ea typeface="Times New Roman" charset="0"/>
                </a:endParaRPr>
              </a:p>
              <a:p>
                <a:pPr marR="8573" algn="ctr"/>
                <a:r>
                  <a:rPr lang="en-IN" sz="1050" dirty="0">
                    <a:latin typeface="Times New Roman" charset="0"/>
                    <a:ea typeface="Times New Roman" charset="0"/>
                  </a:rPr>
                  <a:t>(suspect severe   overt bleed), check </a:t>
                </a:r>
                <a:r>
                  <a:rPr lang="en-IN" sz="1050" dirty="0" err="1">
                    <a:latin typeface="Times New Roman" charset="0"/>
                    <a:ea typeface="Times New Roman" charset="0"/>
                  </a:rPr>
                  <a:t>Hb</a:t>
                </a:r>
                <a:endParaRPr lang="en-GB" sz="1050" dirty="0">
                  <a:latin typeface="Times New Roman" charset="0"/>
                  <a:ea typeface="Times New Roman" charset="0"/>
                </a:endParaRPr>
              </a:p>
              <a:p>
                <a:r>
                  <a:rPr lang="en-IN" sz="1050" dirty="0">
                    <a:latin typeface="Times New Roman" charset="0"/>
                    <a:ea typeface="Times New Roman" charset="0"/>
                  </a:rPr>
                  <a:t> </a:t>
                </a:r>
                <a:endParaRPr lang="en-GB" sz="1050" dirty="0">
                  <a:latin typeface="Times New Roman" charset="0"/>
                  <a:ea typeface="Times New Roman" charset="0"/>
                </a:endParaRPr>
              </a:p>
            </p:txBody>
          </p:sp>
          <p:sp>
            <p:nvSpPr>
              <p:cNvPr id="15" name="Rectangle 14"/>
              <p:cNvSpPr>
                <a:spLocks/>
              </p:cNvSpPr>
              <p:nvPr/>
            </p:nvSpPr>
            <p:spPr bwMode="auto">
              <a:xfrm>
                <a:off x="4030" y="5706"/>
                <a:ext cx="3375" cy="751"/>
              </a:xfrm>
              <a:prstGeom prst="rect">
                <a:avLst/>
              </a:prstGeom>
              <a:solidFill>
                <a:srgbClr val="5B9BD5">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R="14288" algn="ctr"/>
                <a:r>
                  <a:rPr lang="en-IN" sz="1050" dirty="0">
                    <a:latin typeface="Times New Roman" charset="0"/>
                    <a:ea typeface="Times New Roman" charset="0"/>
                  </a:rPr>
                  <a:t>(1st bolus over 15–30 minutes)</a:t>
                </a:r>
                <a:endParaRPr lang="en-GB" sz="1050" dirty="0">
                  <a:latin typeface="Times New Roman" charset="0"/>
                  <a:ea typeface="Times New Roman" charset="0"/>
                </a:endParaRPr>
              </a:p>
              <a:p>
                <a:pPr marR="8573" algn="ctr"/>
                <a:r>
                  <a:rPr lang="en-IN" sz="1050" dirty="0">
                    <a:latin typeface="Times New Roman" charset="0"/>
                    <a:ea typeface="Times New Roman" charset="0"/>
                  </a:rPr>
                  <a:t>Crystalloid or colloid 10 mL/kg/h for 1 h</a:t>
                </a:r>
                <a:endParaRPr lang="en-GB" sz="1050" dirty="0">
                  <a:latin typeface="Times New Roman" charset="0"/>
                  <a:ea typeface="Times New Roman" charset="0"/>
                </a:endParaRPr>
              </a:p>
              <a:p>
                <a:pPr algn="ctr"/>
                <a:r>
                  <a:rPr lang="en-IN" sz="1050" dirty="0">
                    <a:latin typeface="Times New Roman" charset="0"/>
                    <a:ea typeface="Times New Roman" charset="0"/>
                  </a:rPr>
                  <a:t> </a:t>
                </a:r>
                <a:endParaRPr lang="en-GB" sz="1050" dirty="0">
                  <a:latin typeface="Times New Roman" charset="0"/>
                  <a:ea typeface="Times New Roman" charset="0"/>
                </a:endParaRPr>
              </a:p>
            </p:txBody>
          </p:sp>
          <p:sp>
            <p:nvSpPr>
              <p:cNvPr id="16" name="Rectangle 15"/>
              <p:cNvSpPr>
                <a:spLocks/>
              </p:cNvSpPr>
              <p:nvPr/>
            </p:nvSpPr>
            <p:spPr bwMode="auto">
              <a:xfrm>
                <a:off x="289" y="8180"/>
                <a:ext cx="3090" cy="615"/>
              </a:xfrm>
              <a:prstGeom prst="rect">
                <a:avLst/>
              </a:prstGeom>
              <a:solidFill>
                <a:srgbClr val="5B9BD5">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r>
                  <a:rPr lang="en-IN" sz="1050" dirty="0">
                    <a:latin typeface="Times New Roman" charset="0"/>
                    <a:ea typeface="Times New Roman" charset="0"/>
                  </a:rPr>
                  <a:t>Stop IV fluids at 24–48 hours</a:t>
                </a:r>
                <a:endParaRPr lang="en-GB" sz="1050" dirty="0">
                  <a:latin typeface="Times New Roman" charset="0"/>
                  <a:ea typeface="Times New Roman" charset="0"/>
                </a:endParaRPr>
              </a:p>
            </p:txBody>
          </p:sp>
          <p:sp>
            <p:nvSpPr>
              <p:cNvPr id="17" name="Rectangle 16"/>
              <p:cNvSpPr>
                <a:spLocks/>
              </p:cNvSpPr>
              <p:nvPr/>
            </p:nvSpPr>
            <p:spPr bwMode="auto">
              <a:xfrm>
                <a:off x="300" y="6558"/>
                <a:ext cx="3295" cy="870"/>
              </a:xfrm>
              <a:prstGeom prst="rect">
                <a:avLst/>
              </a:prstGeom>
              <a:solidFill>
                <a:srgbClr val="ED7D31">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R="8573" algn="ctr"/>
                <a:r>
                  <a:rPr lang="en-IN" sz="1050" dirty="0">
                    <a:latin typeface="Times New Roman" charset="0"/>
                    <a:ea typeface="Times New Roman" charset="0"/>
                  </a:rPr>
                  <a:t>As clinical improvement is noted,</a:t>
                </a:r>
                <a:endParaRPr lang="en-GB" sz="1050" dirty="0">
                  <a:latin typeface="Times New Roman" charset="0"/>
                  <a:ea typeface="Times New Roman" charset="0"/>
                </a:endParaRPr>
              </a:p>
              <a:p>
                <a:pPr marL="189548" marR="200503" algn="ctr"/>
                <a:r>
                  <a:rPr lang="en-IN" sz="1050" dirty="0">
                    <a:latin typeface="Times New Roman" charset="0"/>
                    <a:ea typeface="Times New Roman" charset="0"/>
                  </a:rPr>
                  <a:t>reduce fluid accordingly</a:t>
                </a:r>
                <a:endParaRPr lang="en-GB" sz="1050" dirty="0">
                  <a:latin typeface="Times New Roman" charset="0"/>
                  <a:ea typeface="Times New Roman" charset="0"/>
                </a:endParaRPr>
              </a:p>
              <a:p>
                <a:r>
                  <a:rPr lang="en-IN" sz="675" dirty="0">
                    <a:latin typeface="Times New Roman" charset="0"/>
                    <a:ea typeface="Times New Roman" charset="0"/>
                  </a:rPr>
                  <a:t> </a:t>
                </a:r>
                <a:endParaRPr lang="en-GB" sz="675" dirty="0">
                  <a:latin typeface="Times New Roman" charset="0"/>
                  <a:ea typeface="Times New Roman" charset="0"/>
                </a:endParaRPr>
              </a:p>
            </p:txBody>
          </p:sp>
          <p:sp>
            <p:nvSpPr>
              <p:cNvPr id="18" name="Rectangle 17"/>
              <p:cNvSpPr>
                <a:spLocks/>
              </p:cNvSpPr>
              <p:nvPr/>
            </p:nvSpPr>
            <p:spPr bwMode="auto">
              <a:xfrm>
                <a:off x="8021" y="6135"/>
                <a:ext cx="2177" cy="1041"/>
              </a:xfrm>
              <a:prstGeom prst="rect">
                <a:avLst/>
              </a:prstGeom>
              <a:solidFill>
                <a:srgbClr val="FFC000">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R="9049" algn="ctr"/>
                <a:r>
                  <a:rPr lang="en-IN" sz="1050" dirty="0">
                    <a:latin typeface="Times New Roman" charset="0"/>
                    <a:ea typeface="Times New Roman" charset="0"/>
                  </a:rPr>
                  <a:t>Blood</a:t>
                </a:r>
                <a:endParaRPr lang="en-GB" sz="1050" dirty="0">
                  <a:latin typeface="Times New Roman" charset="0"/>
                  <a:ea typeface="Times New Roman" charset="0"/>
                </a:endParaRPr>
              </a:p>
              <a:p>
                <a:pPr marR="8573" algn="ctr">
                  <a:spcBef>
                    <a:spcPts val="4"/>
                  </a:spcBef>
                </a:pPr>
                <a:r>
                  <a:rPr lang="en-IN" sz="1050" dirty="0">
                    <a:latin typeface="Times New Roman" charset="0"/>
                    <a:ea typeface="Times New Roman" charset="0"/>
                  </a:rPr>
                  <a:t>transfusion/packed</a:t>
                </a:r>
                <a:endParaRPr lang="en-GB" sz="1050" dirty="0">
                  <a:latin typeface="Times New Roman" charset="0"/>
                  <a:ea typeface="Times New Roman" charset="0"/>
                </a:endParaRPr>
              </a:p>
              <a:p>
                <a:pPr marR="8573" algn="ctr">
                  <a:spcBef>
                    <a:spcPts val="4"/>
                  </a:spcBef>
                </a:pPr>
                <a:r>
                  <a:rPr lang="en-IN" sz="1050" dirty="0">
                    <a:latin typeface="Times New Roman" charset="0"/>
                    <a:ea typeface="Times New Roman" charset="0"/>
                  </a:rPr>
                  <a:t>RBC</a:t>
                </a:r>
                <a:endParaRPr lang="en-GB" sz="1050" dirty="0">
                  <a:latin typeface="Times New Roman" charset="0"/>
                  <a:ea typeface="Times New Roman" charset="0"/>
                </a:endParaRPr>
              </a:p>
              <a:p>
                <a:pPr marR="8573" algn="ctr">
                  <a:spcBef>
                    <a:spcPts val="4"/>
                  </a:spcBef>
                </a:pPr>
                <a:r>
                  <a:rPr lang="en-IN" sz="675" dirty="0">
                    <a:latin typeface="Times New Roman" charset="0"/>
                    <a:ea typeface="Times New Roman" charset="0"/>
                  </a:rPr>
                  <a:t> </a:t>
                </a:r>
                <a:endParaRPr lang="en-GB" sz="675" dirty="0">
                  <a:latin typeface="Times New Roman" charset="0"/>
                  <a:ea typeface="Times New Roman" charset="0"/>
                </a:endParaRPr>
              </a:p>
              <a:p>
                <a:r>
                  <a:rPr lang="en-IN" sz="675" dirty="0">
                    <a:latin typeface="Times New Roman" charset="0"/>
                    <a:ea typeface="Times New Roman" charset="0"/>
                  </a:rPr>
                  <a:t> </a:t>
                </a:r>
                <a:endParaRPr lang="en-GB" sz="675" dirty="0">
                  <a:latin typeface="Times New Roman" charset="0"/>
                  <a:ea typeface="Times New Roman" charset="0"/>
                </a:endParaRPr>
              </a:p>
            </p:txBody>
          </p:sp>
          <p:sp>
            <p:nvSpPr>
              <p:cNvPr id="19" name="Rectangle 18"/>
              <p:cNvSpPr>
                <a:spLocks/>
              </p:cNvSpPr>
              <p:nvPr/>
            </p:nvSpPr>
            <p:spPr bwMode="auto">
              <a:xfrm>
                <a:off x="10260" y="6135"/>
                <a:ext cx="1935" cy="495"/>
              </a:xfrm>
              <a:prstGeom prst="rect">
                <a:avLst/>
              </a:prstGeom>
              <a:solidFill>
                <a:srgbClr val="FFC000">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R="8573"/>
                <a:r>
                  <a:rPr lang="en-IN" sz="1050" dirty="0">
                    <a:latin typeface="Times New Roman" charset="0"/>
                    <a:ea typeface="Times New Roman" charset="0"/>
                  </a:rPr>
                  <a:t>Colloid 10 mL/kg/h</a:t>
                </a:r>
                <a:endParaRPr lang="en-GB" sz="1050" dirty="0">
                  <a:latin typeface="Times New Roman" charset="0"/>
                  <a:ea typeface="Times New Roman" charset="0"/>
                </a:endParaRPr>
              </a:p>
            </p:txBody>
          </p:sp>
          <p:sp>
            <p:nvSpPr>
              <p:cNvPr id="20" name="Rectangle 19"/>
              <p:cNvSpPr>
                <a:spLocks/>
              </p:cNvSpPr>
              <p:nvPr/>
            </p:nvSpPr>
            <p:spPr bwMode="auto">
              <a:xfrm>
                <a:off x="9634" y="8415"/>
                <a:ext cx="2697" cy="1447"/>
              </a:xfrm>
              <a:prstGeom prst="rect">
                <a:avLst/>
              </a:prstGeom>
              <a:solidFill>
                <a:srgbClr val="A5A5A5">
                  <a:lumMod val="60000"/>
                  <a:lumOff val="40000"/>
                </a:srgbClr>
              </a:solidFill>
              <a:ln w="19050">
                <a:solidFill>
                  <a:srgbClr val="000000"/>
                </a:solidFill>
                <a:miter lim="800000"/>
                <a:headEnd/>
                <a:tailEnd/>
              </a:ln>
            </p:spPr>
            <p:txBody>
              <a:bodyPr rot="0" vert="horz" wrap="square" lIns="68580" tIns="34290" rIns="68580" bIns="34290" anchor="t" anchorCtr="0" upright="1">
                <a:noAutofit/>
              </a:bodyPr>
              <a:lstStyle/>
              <a:p>
                <a:pPr marL="18098"/>
                <a:r>
                  <a:rPr lang="en-IN" sz="1050" b="1" dirty="0">
                    <a:solidFill>
                      <a:srgbClr val="000000"/>
                    </a:solidFill>
                    <a:latin typeface="Times New Roman" charset="0"/>
                    <a:ea typeface="Times New Roman" charset="0"/>
                  </a:rPr>
                  <a:t>Detailed investigation to rule</a:t>
                </a:r>
                <a:r>
                  <a:rPr lang="en-GB" sz="1050" dirty="0">
                    <a:latin typeface="Times New Roman" charset="0"/>
                    <a:ea typeface="Times New Roman" charset="0"/>
                  </a:rPr>
                  <a:t> </a:t>
                </a:r>
                <a:r>
                  <a:rPr lang="en-IN" sz="1050" b="1" dirty="0">
                    <a:solidFill>
                      <a:srgbClr val="000000"/>
                    </a:solidFill>
                    <a:latin typeface="Times New Roman" charset="0"/>
                    <a:ea typeface="Times New Roman" charset="0"/>
                  </a:rPr>
                  <a:t>out:</a:t>
                </a:r>
                <a:r>
                  <a:rPr lang="en-IN" sz="1050" dirty="0">
                    <a:solidFill>
                      <a:srgbClr val="000000"/>
                    </a:solidFill>
                    <a:latin typeface="Times New Roman" charset="0"/>
                    <a:ea typeface="Times New Roman" charset="0"/>
                  </a:rPr>
                  <a:t>1. cardiogenic shock; 2. septic shock; 3. metabolic cause; 4. organ dysfunction</a:t>
                </a:r>
                <a:endParaRPr lang="en-GB" sz="1050" dirty="0">
                  <a:latin typeface="Times New Roman" charset="0"/>
                  <a:ea typeface="Times New Roman" charset="0"/>
                </a:endParaRPr>
              </a:p>
              <a:p>
                <a:r>
                  <a:rPr lang="en-IN" sz="1050" dirty="0">
                    <a:latin typeface="Times New Roman" charset="0"/>
                    <a:ea typeface="Times New Roman" charset="0"/>
                  </a:rPr>
                  <a:t> </a:t>
                </a:r>
                <a:endParaRPr lang="en-GB" sz="1050" dirty="0">
                  <a:latin typeface="Times New Roman" charset="0"/>
                  <a:ea typeface="Times New Roman" charset="0"/>
                </a:endParaRPr>
              </a:p>
            </p:txBody>
          </p:sp>
          <p:sp>
            <p:nvSpPr>
              <p:cNvPr id="21" name="Rectangle 20"/>
              <p:cNvSpPr>
                <a:spLocks/>
              </p:cNvSpPr>
              <p:nvPr/>
            </p:nvSpPr>
            <p:spPr bwMode="auto">
              <a:xfrm>
                <a:off x="7380" y="8565"/>
                <a:ext cx="2115" cy="1080"/>
              </a:xfrm>
              <a:prstGeom prst="rect">
                <a:avLst/>
              </a:prstGeom>
              <a:solidFill>
                <a:srgbClr val="44546A">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L="172403" marR="181929" algn="ctr"/>
                <a:r>
                  <a:rPr lang="en-IN" sz="1050" dirty="0">
                    <a:solidFill>
                      <a:srgbClr val="000000"/>
                    </a:solidFill>
                    <a:latin typeface="Times New Roman" charset="0"/>
                    <a:ea typeface="Times New Roman" charset="0"/>
                  </a:rPr>
                  <a:t>Refractory</a:t>
                </a:r>
                <a:endParaRPr lang="en-GB" sz="1050" dirty="0">
                  <a:latin typeface="Times New Roman" charset="0"/>
                  <a:ea typeface="Times New Roman" charset="0"/>
                </a:endParaRPr>
              </a:p>
              <a:p>
                <a:pPr marR="8573" indent="-3334" algn="ctr">
                  <a:spcBef>
                    <a:spcPts val="4"/>
                  </a:spcBef>
                </a:pPr>
                <a:r>
                  <a:rPr lang="en-IN" sz="1050" dirty="0">
                    <a:solidFill>
                      <a:srgbClr val="000000"/>
                    </a:solidFill>
                    <a:latin typeface="Times New Roman" charset="0"/>
                    <a:ea typeface="Times New Roman" charset="0"/>
                  </a:rPr>
                  <a:t>hypotension, consider inotropes </a:t>
                </a:r>
                <a:r>
                  <a:rPr lang="en-IN" sz="1050" spc="-11" dirty="0">
                    <a:solidFill>
                      <a:srgbClr val="000000"/>
                    </a:solidFill>
                    <a:latin typeface="Times New Roman" charset="0"/>
                    <a:ea typeface="Times New Roman" charset="0"/>
                  </a:rPr>
                  <a:t>after </a:t>
                </a:r>
                <a:r>
                  <a:rPr lang="en-IN" sz="1050" dirty="0">
                    <a:solidFill>
                      <a:srgbClr val="000000"/>
                    </a:solidFill>
                    <a:latin typeface="Times New Roman" charset="0"/>
                    <a:ea typeface="Times New Roman" charset="0"/>
                  </a:rPr>
                  <a:t>2nd bolus</a:t>
                </a:r>
                <a:endParaRPr lang="en-GB" sz="1050" dirty="0">
                  <a:latin typeface="Times New Roman" charset="0"/>
                  <a:ea typeface="Times New Roman" charset="0"/>
                </a:endParaRPr>
              </a:p>
              <a:p>
                <a:r>
                  <a:rPr lang="en-IN" sz="675" dirty="0">
                    <a:latin typeface="Times New Roman" charset="0"/>
                    <a:ea typeface="Times New Roman" charset="0"/>
                  </a:rPr>
                  <a:t> </a:t>
                </a:r>
                <a:endParaRPr lang="en-GB" sz="675" dirty="0">
                  <a:latin typeface="Times New Roman" charset="0"/>
                  <a:ea typeface="Times New Roman" charset="0"/>
                </a:endParaRPr>
              </a:p>
            </p:txBody>
          </p:sp>
          <p:cxnSp>
            <p:nvCxnSpPr>
              <p:cNvPr id="22" name="AutoShape 203"/>
              <p:cNvCxnSpPr>
                <a:cxnSpLocks/>
              </p:cNvCxnSpPr>
              <p:nvPr/>
            </p:nvCxnSpPr>
            <p:spPr bwMode="auto">
              <a:xfrm>
                <a:off x="5693" y="1725"/>
                <a:ext cx="0" cy="43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3" name="AutoShape 204"/>
              <p:cNvCxnSpPr>
                <a:cxnSpLocks/>
              </p:cNvCxnSpPr>
              <p:nvPr/>
            </p:nvCxnSpPr>
            <p:spPr bwMode="auto">
              <a:xfrm>
                <a:off x="5804" y="2932"/>
                <a:ext cx="0" cy="43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4" name="Rectangle 23"/>
              <p:cNvSpPr>
                <a:spLocks/>
              </p:cNvSpPr>
              <p:nvPr/>
            </p:nvSpPr>
            <p:spPr bwMode="auto">
              <a:xfrm>
                <a:off x="2520" y="3495"/>
                <a:ext cx="840" cy="465"/>
              </a:xfrm>
              <a:prstGeom prst="rect">
                <a:avLst/>
              </a:prstGeom>
              <a:solidFill>
                <a:srgbClr val="A5A5A5">
                  <a:lumMod val="60000"/>
                  <a:lumOff val="40000"/>
                </a:srgbClr>
              </a:solidFill>
              <a:ln w="19050">
                <a:solidFill>
                  <a:srgbClr val="000000"/>
                </a:solidFill>
                <a:miter lim="800000"/>
                <a:headEnd/>
                <a:tailEnd/>
              </a:ln>
            </p:spPr>
            <p:txBody>
              <a:bodyPr rot="0" vert="horz" wrap="square" lIns="68580" tIns="34290" rIns="68580" bIns="34290" anchor="t" anchorCtr="0" upright="1">
                <a:noAutofit/>
              </a:bodyPr>
              <a:lstStyle/>
              <a:p>
                <a:r>
                  <a:rPr lang="en-US" sz="1050" dirty="0">
                    <a:latin typeface="Times New Roman" charset="0"/>
                    <a:ea typeface="Times New Roman" charset="0"/>
                  </a:rPr>
                  <a:t>YES</a:t>
                </a:r>
                <a:endParaRPr lang="en-GB" sz="1050" dirty="0">
                  <a:latin typeface="Times New Roman" charset="0"/>
                  <a:ea typeface="Times New Roman" charset="0"/>
                </a:endParaRPr>
              </a:p>
            </p:txBody>
          </p:sp>
          <p:sp>
            <p:nvSpPr>
              <p:cNvPr id="25" name="Rectangle 24"/>
              <p:cNvSpPr>
                <a:spLocks/>
              </p:cNvSpPr>
              <p:nvPr/>
            </p:nvSpPr>
            <p:spPr bwMode="auto">
              <a:xfrm>
                <a:off x="8696" y="3539"/>
                <a:ext cx="799" cy="420"/>
              </a:xfrm>
              <a:prstGeom prst="rect">
                <a:avLst/>
              </a:prstGeom>
              <a:solidFill>
                <a:srgbClr val="ED7D31">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r>
                  <a:rPr lang="en-US" sz="1050" dirty="0">
                    <a:latin typeface="Times New Roman" charset="0"/>
                    <a:ea typeface="Times New Roman" charset="0"/>
                  </a:rPr>
                  <a:t>NO</a:t>
                </a:r>
                <a:endParaRPr lang="en-GB" sz="1050" dirty="0">
                  <a:latin typeface="Times New Roman" charset="0"/>
                  <a:ea typeface="Times New Roman" charset="0"/>
                </a:endParaRPr>
              </a:p>
            </p:txBody>
          </p:sp>
          <p:cxnSp>
            <p:nvCxnSpPr>
              <p:cNvPr id="26" name="AutoShape 207"/>
              <p:cNvCxnSpPr>
                <a:cxnSpLocks/>
              </p:cNvCxnSpPr>
              <p:nvPr/>
            </p:nvCxnSpPr>
            <p:spPr bwMode="auto">
              <a:xfrm>
                <a:off x="7380" y="3960"/>
                <a:ext cx="3060"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27" name="AutoShape 208"/>
              <p:cNvCxnSpPr>
                <a:cxnSpLocks/>
              </p:cNvCxnSpPr>
              <p:nvPr/>
            </p:nvCxnSpPr>
            <p:spPr bwMode="auto">
              <a:xfrm>
                <a:off x="1364" y="3999"/>
                <a:ext cx="3060"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28" name="AutoShape 209"/>
              <p:cNvCxnSpPr>
                <a:cxnSpLocks/>
              </p:cNvCxnSpPr>
              <p:nvPr/>
            </p:nvCxnSpPr>
            <p:spPr bwMode="auto">
              <a:xfrm>
                <a:off x="1365" y="3999"/>
                <a:ext cx="0" cy="51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9" name="AutoShape 210"/>
              <p:cNvCxnSpPr>
                <a:cxnSpLocks/>
              </p:cNvCxnSpPr>
              <p:nvPr/>
            </p:nvCxnSpPr>
            <p:spPr bwMode="auto">
              <a:xfrm>
                <a:off x="10453" y="3960"/>
                <a:ext cx="0" cy="51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0" name="AutoShape 211"/>
              <p:cNvCxnSpPr>
                <a:cxnSpLocks/>
              </p:cNvCxnSpPr>
              <p:nvPr/>
            </p:nvCxnSpPr>
            <p:spPr bwMode="auto">
              <a:xfrm>
                <a:off x="8559" y="3960"/>
                <a:ext cx="0" cy="51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1" name="AutoShape 212"/>
              <p:cNvCxnSpPr>
                <a:cxnSpLocks/>
              </p:cNvCxnSpPr>
              <p:nvPr/>
            </p:nvCxnSpPr>
            <p:spPr bwMode="auto">
              <a:xfrm>
                <a:off x="9884" y="5610"/>
                <a:ext cx="0" cy="46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2" name="AutoShape 213"/>
              <p:cNvCxnSpPr>
                <a:cxnSpLocks/>
              </p:cNvCxnSpPr>
              <p:nvPr/>
            </p:nvCxnSpPr>
            <p:spPr bwMode="auto">
              <a:xfrm>
                <a:off x="10890" y="5670"/>
                <a:ext cx="0" cy="46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3" name="AutoShape 214"/>
              <p:cNvCxnSpPr>
                <a:cxnSpLocks/>
              </p:cNvCxnSpPr>
              <p:nvPr/>
            </p:nvCxnSpPr>
            <p:spPr bwMode="auto">
              <a:xfrm flipH="1">
                <a:off x="5693" y="5094"/>
                <a:ext cx="1842"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34" name="AutoShape 215"/>
              <p:cNvCxnSpPr>
                <a:cxnSpLocks/>
              </p:cNvCxnSpPr>
              <p:nvPr/>
            </p:nvCxnSpPr>
            <p:spPr bwMode="auto">
              <a:xfrm>
                <a:off x="5708" y="5099"/>
                <a:ext cx="0" cy="54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5" name="AutoShape 216"/>
              <p:cNvCxnSpPr>
                <a:cxnSpLocks/>
              </p:cNvCxnSpPr>
              <p:nvPr/>
            </p:nvCxnSpPr>
            <p:spPr bwMode="auto">
              <a:xfrm>
                <a:off x="5718" y="6484"/>
                <a:ext cx="0" cy="486"/>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6" name="AutoShape 217"/>
              <p:cNvCxnSpPr>
                <a:cxnSpLocks/>
              </p:cNvCxnSpPr>
              <p:nvPr/>
            </p:nvCxnSpPr>
            <p:spPr bwMode="auto">
              <a:xfrm>
                <a:off x="5685" y="7868"/>
                <a:ext cx="1" cy="60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7" name="AutoShape 218"/>
              <p:cNvCxnSpPr>
                <a:cxnSpLocks/>
              </p:cNvCxnSpPr>
              <p:nvPr/>
            </p:nvCxnSpPr>
            <p:spPr bwMode="auto">
              <a:xfrm flipH="1">
                <a:off x="1364" y="5929"/>
                <a:ext cx="4" cy="58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8" name="AutoShape 219"/>
              <p:cNvCxnSpPr>
                <a:cxnSpLocks/>
              </p:cNvCxnSpPr>
              <p:nvPr/>
            </p:nvCxnSpPr>
            <p:spPr bwMode="auto">
              <a:xfrm>
                <a:off x="1400" y="7470"/>
                <a:ext cx="0" cy="57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9" name="Rectangle 38"/>
              <p:cNvSpPr>
                <a:spLocks/>
              </p:cNvSpPr>
              <p:nvPr/>
            </p:nvSpPr>
            <p:spPr bwMode="auto">
              <a:xfrm>
                <a:off x="4260" y="8560"/>
                <a:ext cx="2752" cy="874"/>
              </a:xfrm>
              <a:prstGeom prst="rect">
                <a:avLst/>
              </a:prstGeom>
              <a:solidFill>
                <a:srgbClr val="70AD47">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L="68581" indent="-68581"/>
                <a:r>
                  <a:rPr lang="en-IN" sz="1050" dirty="0">
                    <a:latin typeface="Times New Roman" charset="0"/>
                    <a:ea typeface="Times New Roman" charset="0"/>
                  </a:rPr>
                  <a:t>Reduce IV crystalloids 7–10 mL/kg/h for 1–2 hours</a:t>
                </a:r>
                <a:endParaRPr lang="en-GB" sz="1050" dirty="0">
                  <a:latin typeface="Times New Roman" charset="0"/>
                  <a:ea typeface="Times New Roman" charset="0"/>
                </a:endParaRPr>
              </a:p>
              <a:p>
                <a:r>
                  <a:rPr lang="en-IN" sz="1050" dirty="0">
                    <a:latin typeface="Times New Roman" charset="0"/>
                    <a:ea typeface="Times New Roman" charset="0"/>
                  </a:rPr>
                  <a:t> </a:t>
                </a:r>
                <a:endParaRPr lang="en-GB" sz="1050" dirty="0">
                  <a:latin typeface="Times New Roman" charset="0"/>
                  <a:ea typeface="Times New Roman" charset="0"/>
                </a:endParaRPr>
              </a:p>
            </p:txBody>
          </p:sp>
          <p:sp>
            <p:nvSpPr>
              <p:cNvPr id="40" name="Rectangle 39"/>
              <p:cNvSpPr>
                <a:spLocks/>
              </p:cNvSpPr>
              <p:nvPr/>
            </p:nvSpPr>
            <p:spPr bwMode="auto">
              <a:xfrm>
                <a:off x="5985" y="8010"/>
                <a:ext cx="765" cy="420"/>
              </a:xfrm>
              <a:prstGeom prst="rect">
                <a:avLst/>
              </a:prstGeom>
              <a:solidFill>
                <a:srgbClr val="E7E6E6">
                  <a:lumMod val="90000"/>
                  <a:lumOff val="0"/>
                </a:srgbClr>
              </a:solidFill>
              <a:ln w="19050">
                <a:solidFill>
                  <a:srgbClr val="000000"/>
                </a:solidFill>
                <a:miter lim="800000"/>
                <a:headEnd/>
                <a:tailEnd/>
              </a:ln>
            </p:spPr>
            <p:txBody>
              <a:bodyPr rot="0" vert="horz" wrap="square" lIns="68580" tIns="34290" rIns="68580" bIns="34290" anchor="t" anchorCtr="0" upright="1">
                <a:noAutofit/>
              </a:bodyPr>
              <a:lstStyle/>
              <a:p>
                <a:r>
                  <a:rPr lang="en-US" sz="750" dirty="0">
                    <a:latin typeface="Times New Roman" charset="0"/>
                    <a:ea typeface="Times New Roman" charset="0"/>
                  </a:rPr>
                  <a:t>YES</a:t>
                </a:r>
                <a:endParaRPr lang="en-GB" sz="750" dirty="0">
                  <a:latin typeface="Times New Roman" charset="0"/>
                  <a:ea typeface="Times New Roman" charset="0"/>
                </a:endParaRPr>
              </a:p>
            </p:txBody>
          </p:sp>
          <p:sp>
            <p:nvSpPr>
              <p:cNvPr id="41" name="Rectangle 40"/>
              <p:cNvSpPr>
                <a:spLocks/>
              </p:cNvSpPr>
              <p:nvPr/>
            </p:nvSpPr>
            <p:spPr bwMode="auto">
              <a:xfrm>
                <a:off x="6987" y="7680"/>
                <a:ext cx="1167" cy="465"/>
              </a:xfrm>
              <a:prstGeom prst="rect">
                <a:avLst/>
              </a:prstGeom>
              <a:solidFill>
                <a:srgbClr val="ED7D31">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r>
                  <a:rPr lang="en-US" sz="1000" dirty="0">
                    <a:latin typeface="Times New Roman" charset="0"/>
                    <a:ea typeface="Times New Roman" charset="0"/>
                  </a:rPr>
                  <a:t>After 2</a:t>
                </a:r>
                <a:r>
                  <a:rPr lang="en-US" sz="1000" baseline="30000" dirty="0">
                    <a:latin typeface="Times New Roman" charset="0"/>
                    <a:ea typeface="Times New Roman" charset="0"/>
                  </a:rPr>
                  <a:t>nd</a:t>
                </a:r>
                <a:r>
                  <a:rPr lang="en-US" sz="1000" dirty="0">
                    <a:latin typeface="Times New Roman" charset="0"/>
                    <a:ea typeface="Times New Roman" charset="0"/>
                  </a:rPr>
                  <a:t> bolus</a:t>
                </a:r>
                <a:endParaRPr lang="en-GB" sz="1000" dirty="0">
                  <a:latin typeface="Times New Roman" charset="0"/>
                  <a:ea typeface="Times New Roman" charset="0"/>
                </a:endParaRPr>
              </a:p>
            </p:txBody>
          </p:sp>
          <p:cxnSp>
            <p:nvCxnSpPr>
              <p:cNvPr id="42" name="AutoShape 223"/>
              <p:cNvCxnSpPr>
                <a:cxnSpLocks/>
              </p:cNvCxnSpPr>
              <p:nvPr/>
            </p:nvCxnSpPr>
            <p:spPr bwMode="auto">
              <a:xfrm>
                <a:off x="6944" y="7297"/>
                <a:ext cx="975"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3" name="AutoShape 224"/>
              <p:cNvCxnSpPr>
                <a:cxnSpLocks/>
              </p:cNvCxnSpPr>
              <p:nvPr/>
            </p:nvCxnSpPr>
            <p:spPr bwMode="auto">
              <a:xfrm flipV="1">
                <a:off x="7935" y="5670"/>
                <a:ext cx="0" cy="1662"/>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4" name="AutoShape 225"/>
              <p:cNvCxnSpPr>
                <a:cxnSpLocks/>
              </p:cNvCxnSpPr>
              <p:nvPr/>
            </p:nvCxnSpPr>
            <p:spPr bwMode="auto">
              <a:xfrm flipH="1">
                <a:off x="6920" y="7467"/>
                <a:ext cx="4545" cy="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5" name="AutoShape 226"/>
              <p:cNvCxnSpPr>
                <a:cxnSpLocks/>
              </p:cNvCxnSpPr>
              <p:nvPr/>
            </p:nvCxnSpPr>
            <p:spPr bwMode="auto">
              <a:xfrm>
                <a:off x="6920" y="7640"/>
                <a:ext cx="2926"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6" name="AutoShape 227"/>
              <p:cNvCxnSpPr>
                <a:cxnSpLocks/>
              </p:cNvCxnSpPr>
              <p:nvPr/>
            </p:nvCxnSpPr>
            <p:spPr bwMode="auto">
              <a:xfrm>
                <a:off x="9846" y="7640"/>
                <a:ext cx="0" cy="54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7" name="AutoShape 228"/>
              <p:cNvCxnSpPr>
                <a:cxnSpLocks/>
              </p:cNvCxnSpPr>
              <p:nvPr/>
            </p:nvCxnSpPr>
            <p:spPr bwMode="auto">
              <a:xfrm>
                <a:off x="8385" y="8145"/>
                <a:ext cx="2730"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8" name="AutoShape 229"/>
              <p:cNvCxnSpPr>
                <a:cxnSpLocks/>
              </p:cNvCxnSpPr>
              <p:nvPr/>
            </p:nvCxnSpPr>
            <p:spPr bwMode="auto">
              <a:xfrm>
                <a:off x="8385" y="8123"/>
                <a:ext cx="0" cy="34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9" name="AutoShape 230"/>
              <p:cNvCxnSpPr>
                <a:cxnSpLocks/>
              </p:cNvCxnSpPr>
              <p:nvPr/>
            </p:nvCxnSpPr>
            <p:spPr bwMode="auto">
              <a:xfrm>
                <a:off x="11115" y="8123"/>
                <a:ext cx="0" cy="27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grpSp>
      </p:grpSp>
      <p:sp>
        <p:nvSpPr>
          <p:cNvPr id="56" name="Rectangle 55">
            <a:extLst>
              <a:ext uri="{FF2B5EF4-FFF2-40B4-BE49-F238E27FC236}">
                <a16:creationId xmlns:a16="http://schemas.microsoft.com/office/drawing/2014/main" id="{C4D6AA99-F369-41BD-AD5B-C56FA35F811D}"/>
              </a:ext>
            </a:extLst>
          </p:cNvPr>
          <p:cNvSpPr>
            <a:spLocks/>
          </p:cNvSpPr>
          <p:nvPr/>
        </p:nvSpPr>
        <p:spPr bwMode="auto">
          <a:xfrm>
            <a:off x="6775656" y="4558998"/>
            <a:ext cx="580601" cy="266899"/>
          </a:xfrm>
          <a:prstGeom prst="rect">
            <a:avLst/>
          </a:prstGeom>
          <a:solidFill>
            <a:srgbClr val="F8CBAD"/>
          </a:solidFill>
          <a:ln w="28575">
            <a:solidFill>
              <a:srgbClr val="000000"/>
            </a:solidFill>
            <a:miter lim="800000"/>
            <a:headEnd/>
            <a:tailEnd/>
          </a:ln>
        </p:spPr>
        <p:txBody>
          <a:bodyPr rot="0" vert="horz" wrap="square" lIns="68580" tIns="34290" rIns="68580" bIns="34290" anchor="t" anchorCtr="0" upright="1">
            <a:noAutofit/>
          </a:bodyPr>
          <a:lstStyle/>
          <a:p>
            <a:r>
              <a:rPr lang="en-US" sz="750" dirty="0">
                <a:solidFill>
                  <a:srgbClr val="000000"/>
                </a:solidFill>
                <a:latin typeface="Source Sans Pro" panose="020B0503030403020204" pitchFamily="34" charset="0"/>
                <a:ea typeface="Times New Roman" panose="02020603050405020304" pitchFamily="18" charset="0"/>
                <a:cs typeface="Times New Roman" panose="02020603050405020304" pitchFamily="18" charset="0"/>
              </a:rPr>
              <a:t>NO, after 1st bolus</a:t>
            </a:r>
            <a:endParaRPr lang="en-US" sz="750" dirty="0">
              <a:latin typeface="Times New Roman" panose="02020603050405020304" pitchFamily="18" charset="0"/>
              <a:ea typeface="Times New Roman" panose="02020603050405020304" pitchFamily="18" charset="0"/>
            </a:endParaRPr>
          </a:p>
        </p:txBody>
      </p:sp>
      <p:graphicFrame>
        <p:nvGraphicFramePr>
          <p:cNvPr id="2" name="Diagram 1">
            <a:extLst>
              <a:ext uri="{FF2B5EF4-FFF2-40B4-BE49-F238E27FC236}">
                <a16:creationId xmlns:a16="http://schemas.microsoft.com/office/drawing/2014/main" id="{5CA9C0D1-8B0C-A8B0-B298-FB203A9257CB}"/>
              </a:ext>
            </a:extLst>
          </p:cNvPr>
          <p:cNvGraphicFramePr/>
          <p:nvPr>
            <p:extLst>
              <p:ext uri="{D42A27DB-BD31-4B8C-83A1-F6EECF244321}">
                <p14:modId xmlns:p14="http://schemas.microsoft.com/office/powerpoint/2010/main" val="1255075816"/>
              </p:ext>
            </p:extLst>
          </p:nvPr>
        </p:nvGraphicFramePr>
        <p:xfrm>
          <a:off x="1016000" y="77433"/>
          <a:ext cx="10160000" cy="718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0"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50</a:t>
            </a:r>
            <a:endParaRPr lang="en-IN" sz="2200" dirty="0"/>
          </a:p>
        </p:txBody>
      </p:sp>
    </p:spTree>
    <p:extLst>
      <p:ext uri="{BB962C8B-B14F-4D97-AF65-F5344CB8AC3E}">
        <p14:creationId xmlns:p14="http://schemas.microsoft.com/office/powerpoint/2010/main" val="1001331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FFC815B-1881-22BE-BA42-9B181CAB8EA8}"/>
              </a:ext>
            </a:extLst>
          </p:cNvPr>
          <p:cNvGraphicFramePr/>
          <p:nvPr>
            <p:extLst>
              <p:ext uri="{D42A27DB-BD31-4B8C-83A1-F6EECF244321}">
                <p14:modId xmlns:p14="http://schemas.microsoft.com/office/powerpoint/2010/main" val="2091318767"/>
              </p:ext>
            </p:extLst>
          </p:nvPr>
        </p:nvGraphicFramePr>
        <p:xfrm>
          <a:off x="1981200" y="228600"/>
          <a:ext cx="8229600" cy="809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8DCEEEFB-75D8-30EB-FF0C-BC3702140A6D}"/>
              </a:ext>
            </a:extLst>
          </p:cNvPr>
          <p:cNvGraphicFramePr/>
          <p:nvPr>
            <p:extLst>
              <p:ext uri="{D42A27DB-BD31-4B8C-83A1-F6EECF244321}">
                <p14:modId xmlns:p14="http://schemas.microsoft.com/office/powerpoint/2010/main" val="1314359856"/>
              </p:ext>
            </p:extLst>
          </p:nvPr>
        </p:nvGraphicFramePr>
        <p:xfrm>
          <a:off x="1981200" y="1310640"/>
          <a:ext cx="8458200" cy="50167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51</a:t>
            </a:r>
            <a:endParaRPr lang="en-IN" sz="22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60960" y="977900"/>
            <a:ext cx="12039600" cy="5753100"/>
            <a:chOff x="270" y="886"/>
            <a:chExt cx="12137" cy="9146"/>
          </a:xfrm>
        </p:grpSpPr>
        <p:cxnSp>
          <p:nvCxnSpPr>
            <p:cNvPr id="6" name="AutoShape 3"/>
            <p:cNvCxnSpPr>
              <a:cxnSpLocks/>
            </p:cNvCxnSpPr>
            <p:nvPr/>
          </p:nvCxnSpPr>
          <p:spPr bwMode="auto">
            <a:xfrm>
              <a:off x="11295" y="6692"/>
              <a:ext cx="8" cy="587"/>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grpSp>
          <p:nvGrpSpPr>
            <p:cNvPr id="7" name="Group 6"/>
            <p:cNvGrpSpPr>
              <a:grpSpLocks/>
            </p:cNvGrpSpPr>
            <p:nvPr/>
          </p:nvGrpSpPr>
          <p:grpSpPr bwMode="auto">
            <a:xfrm>
              <a:off x="270" y="886"/>
              <a:ext cx="12137" cy="9146"/>
              <a:chOff x="270" y="886"/>
              <a:chExt cx="12137" cy="9146"/>
            </a:xfrm>
          </p:grpSpPr>
          <p:sp>
            <p:nvSpPr>
              <p:cNvPr id="8" name="Rectangle 7"/>
              <p:cNvSpPr>
                <a:spLocks/>
              </p:cNvSpPr>
              <p:nvPr/>
            </p:nvSpPr>
            <p:spPr bwMode="auto">
              <a:xfrm>
                <a:off x="2005" y="886"/>
                <a:ext cx="8150" cy="854"/>
              </a:xfrm>
              <a:prstGeom prst="rect">
                <a:avLst/>
              </a:prstGeom>
              <a:solidFill>
                <a:srgbClr val="BDD7EE"/>
              </a:solidFill>
              <a:ln w="19050">
                <a:solidFill>
                  <a:srgbClr val="000000"/>
                </a:solidFill>
                <a:miter lim="800000"/>
                <a:headEnd/>
                <a:tailEnd/>
              </a:ln>
            </p:spPr>
            <p:txBody>
              <a:bodyPr rot="0" vert="horz" wrap="square" lIns="68580" tIns="34290" rIns="68580" bIns="34290" anchor="t" anchorCtr="0" upright="1">
                <a:noAutofit/>
              </a:bodyPr>
              <a:lstStyle/>
              <a:p>
                <a:pPr marL="300516" marR="298611" algn="ctr"/>
                <a:r>
                  <a:rPr lang="en-IN" sz="1400" b="1" dirty="0">
                    <a:latin typeface="Times New Roman" charset="0"/>
                    <a:ea typeface="Times New Roman" charset="0"/>
                  </a:rPr>
                  <a:t>Compensated shock</a:t>
                </a:r>
                <a:endParaRPr lang="en-GB" sz="1400" dirty="0">
                  <a:latin typeface="Times New Roman" charset="0"/>
                  <a:ea typeface="Times New Roman" charset="0"/>
                </a:endParaRPr>
              </a:p>
              <a:p>
                <a:pPr marL="313851" marR="298611" algn="ctr"/>
                <a:r>
                  <a:rPr lang="en-IN" sz="1400" dirty="0">
                    <a:latin typeface="Times New Roman" charset="0"/>
                    <a:ea typeface="Times New Roman" charset="0"/>
                  </a:rPr>
                  <a:t>(systolic pressure maintained + signs of reduced perfusion) pulse pressure &lt;20 mmHg, HCT high</a:t>
                </a:r>
                <a:endParaRPr lang="en-GB" sz="1400" dirty="0">
                  <a:latin typeface="Times New Roman" charset="0"/>
                  <a:ea typeface="Times New Roman" charset="0"/>
                </a:endParaRPr>
              </a:p>
              <a:p>
                <a:r>
                  <a:rPr lang="en-IN" sz="1400" dirty="0">
                    <a:latin typeface="Times New Roman" charset="0"/>
                    <a:ea typeface="Times New Roman" charset="0"/>
                  </a:rPr>
                  <a:t> </a:t>
                </a:r>
                <a:endParaRPr lang="en-GB" sz="1400" dirty="0">
                  <a:latin typeface="Times New Roman" charset="0"/>
                  <a:ea typeface="Times New Roman" charset="0"/>
                </a:endParaRPr>
              </a:p>
            </p:txBody>
          </p:sp>
          <p:sp>
            <p:nvSpPr>
              <p:cNvPr id="9" name="Rectangle 8"/>
              <p:cNvSpPr>
                <a:spLocks/>
              </p:cNvSpPr>
              <p:nvPr/>
            </p:nvSpPr>
            <p:spPr bwMode="auto">
              <a:xfrm>
                <a:off x="4143" y="2167"/>
                <a:ext cx="3870" cy="735"/>
              </a:xfrm>
              <a:prstGeom prst="rect">
                <a:avLst/>
              </a:prstGeom>
              <a:solidFill>
                <a:srgbClr val="C9C9C9"/>
              </a:solidFill>
              <a:ln w="19050">
                <a:solidFill>
                  <a:srgbClr val="000000"/>
                </a:solidFill>
                <a:miter lim="800000"/>
                <a:headEnd/>
                <a:tailEnd/>
              </a:ln>
            </p:spPr>
            <p:txBody>
              <a:bodyPr rot="0" vert="horz" wrap="square" lIns="68580" tIns="34290" rIns="68580" bIns="34290" anchor="t" anchorCtr="0" upright="1">
                <a:noAutofit/>
              </a:bodyPr>
              <a:lstStyle/>
              <a:p>
                <a:pPr algn="ctr"/>
                <a:r>
                  <a:rPr lang="en-IN" sz="1400" dirty="0">
                    <a:latin typeface="Times New Roman" charset="0"/>
                    <a:ea typeface="Times New Roman" charset="0"/>
                  </a:rPr>
                  <a:t>Start isotonic crystalloid</a:t>
                </a:r>
                <a:endParaRPr lang="en-GB" sz="1400" dirty="0">
                  <a:latin typeface="Times New Roman" charset="0"/>
                  <a:ea typeface="Times New Roman" charset="0"/>
                </a:endParaRPr>
              </a:p>
              <a:p>
                <a:pPr marL="1905" algn="ctr"/>
                <a:r>
                  <a:rPr lang="en-IN" sz="1400" dirty="0">
                    <a:latin typeface="Times New Roman" charset="0"/>
                    <a:ea typeface="Times New Roman" charset="0"/>
                  </a:rPr>
                  <a:t>10-15 mL/kg/h for 1 hour</a:t>
                </a:r>
                <a:endParaRPr lang="en-GB" sz="1400" dirty="0">
                  <a:latin typeface="Times New Roman" charset="0"/>
                  <a:ea typeface="Times New Roman" charset="0"/>
                </a:endParaRPr>
              </a:p>
              <a:p>
                <a:r>
                  <a:rPr lang="en-IN" sz="1400" dirty="0">
                    <a:latin typeface="Times New Roman" charset="0"/>
                    <a:ea typeface="Times New Roman" charset="0"/>
                  </a:rPr>
                  <a:t> </a:t>
                </a:r>
                <a:endParaRPr lang="en-GB" sz="1400" dirty="0">
                  <a:latin typeface="Times New Roman" charset="0"/>
                  <a:ea typeface="Times New Roman" charset="0"/>
                </a:endParaRPr>
              </a:p>
            </p:txBody>
          </p:sp>
          <p:sp>
            <p:nvSpPr>
              <p:cNvPr id="10" name="Rectangle 9"/>
              <p:cNvSpPr>
                <a:spLocks/>
              </p:cNvSpPr>
              <p:nvPr/>
            </p:nvSpPr>
            <p:spPr bwMode="auto">
              <a:xfrm>
                <a:off x="3973" y="3360"/>
                <a:ext cx="3752" cy="1485"/>
              </a:xfrm>
              <a:prstGeom prst="rect">
                <a:avLst/>
              </a:prstGeom>
              <a:solidFill>
                <a:srgbClr val="ADB9CA"/>
              </a:solidFill>
              <a:ln w="19050">
                <a:solidFill>
                  <a:srgbClr val="000000"/>
                </a:solidFill>
                <a:miter lim="800000"/>
                <a:headEnd/>
                <a:tailEnd/>
              </a:ln>
            </p:spPr>
            <p:txBody>
              <a:bodyPr rot="0" vert="horz" wrap="square" lIns="68580" tIns="34290" rIns="68580" bIns="34290" anchor="t" anchorCtr="0" upright="1">
                <a:noAutofit/>
              </a:bodyPr>
              <a:lstStyle/>
              <a:p>
                <a:pPr marL="196693" marR="206218" algn="ctr">
                  <a:lnSpc>
                    <a:spcPts val="686"/>
                  </a:lnSpc>
                </a:pPr>
                <a:endParaRPr lang="en-IN" sz="1400" b="1" dirty="0">
                  <a:solidFill>
                    <a:srgbClr val="000000"/>
                  </a:solidFill>
                  <a:latin typeface="Times New Roman" panose="02020603050405020304" pitchFamily="18" charset="0"/>
                  <a:ea typeface="Times New Roman" charset="0"/>
                  <a:cs typeface="Times New Roman" panose="02020603050405020304" pitchFamily="18" charset="0"/>
                </a:endParaRPr>
              </a:p>
              <a:p>
                <a:pPr marL="196693" marR="206218" algn="ctr">
                  <a:lnSpc>
                    <a:spcPts val="686"/>
                  </a:lnSpc>
                </a:pPr>
                <a:r>
                  <a:rPr lang="en-IN" sz="1400" b="1" dirty="0">
                    <a:solidFill>
                      <a:srgbClr val="000000"/>
                    </a:solidFill>
                    <a:latin typeface="Times New Roman" panose="02020603050405020304" pitchFamily="18" charset="0"/>
                    <a:ea typeface="Times New Roman" charset="0"/>
                    <a:cs typeface="Times New Roman" panose="02020603050405020304" pitchFamily="18" charset="0"/>
                  </a:rPr>
                  <a:t>IMPROVEMENT</a:t>
                </a:r>
                <a:endParaRPr lang="en-GB" sz="1400" dirty="0">
                  <a:latin typeface="Times New Roman" panose="02020603050405020304" pitchFamily="18" charset="0"/>
                  <a:ea typeface="Times New Roman" charset="0"/>
                  <a:cs typeface="Times New Roman" panose="02020603050405020304" pitchFamily="18" charset="0"/>
                </a:endParaRPr>
              </a:p>
              <a:p>
                <a:r>
                  <a:rPr lang="en-IN" sz="1400" dirty="0">
                    <a:solidFill>
                      <a:srgbClr val="000000"/>
                    </a:solidFill>
                    <a:latin typeface="Times New Roman" panose="02020603050405020304" pitchFamily="18" charset="0"/>
                    <a:ea typeface="Times New Roman" charset="0"/>
                    <a:cs typeface="Times New Roman" panose="02020603050405020304" pitchFamily="18" charset="0"/>
                  </a:rPr>
                  <a:t>BP improved, pulse pressure improved, HCT decreased, urine output improved, capillary refilling time improved, pulse rate normal</a:t>
                </a:r>
                <a:endParaRPr lang="en-GB" sz="1400" dirty="0">
                  <a:latin typeface="Times New Roman" panose="02020603050405020304" pitchFamily="18" charset="0"/>
                  <a:ea typeface="Times New Roman" charset="0"/>
                  <a:cs typeface="Times New Roman" panose="02020603050405020304" pitchFamily="18" charset="0"/>
                </a:endParaRPr>
              </a:p>
            </p:txBody>
          </p:sp>
          <p:sp>
            <p:nvSpPr>
              <p:cNvPr id="11" name="Rectangle 10"/>
              <p:cNvSpPr>
                <a:spLocks/>
              </p:cNvSpPr>
              <p:nvPr/>
            </p:nvSpPr>
            <p:spPr bwMode="auto">
              <a:xfrm>
                <a:off x="270" y="4575"/>
                <a:ext cx="3225" cy="1560"/>
              </a:xfrm>
              <a:prstGeom prst="rect">
                <a:avLst/>
              </a:prstGeom>
              <a:solidFill>
                <a:srgbClr val="A9D18E"/>
              </a:solidFill>
              <a:ln w="19050">
                <a:solidFill>
                  <a:srgbClr val="000000"/>
                </a:solidFill>
                <a:miter lim="800000"/>
                <a:headEnd/>
                <a:tailEnd/>
              </a:ln>
            </p:spPr>
            <p:txBody>
              <a:bodyPr rot="0" vert="horz" wrap="square" lIns="68580" tIns="34290" rIns="68580" bIns="34290" anchor="t" anchorCtr="0" upright="1">
                <a:noAutofit/>
              </a:bodyPr>
              <a:lstStyle/>
              <a:p>
                <a:r>
                  <a:rPr lang="en-IN" sz="1400" b="1" dirty="0">
                    <a:solidFill>
                      <a:srgbClr val="000000"/>
                    </a:solidFill>
                    <a:latin typeface="Times New Roman" charset="0"/>
                    <a:ea typeface="Times New Roman" charset="0"/>
                  </a:rPr>
                  <a:t>IV crystalloid, reduce gradually</a:t>
                </a:r>
                <a:endParaRPr lang="en-GB" sz="1400" dirty="0">
                  <a:latin typeface="Times New Roman" charset="0"/>
                  <a:ea typeface="Times New Roman" charset="0"/>
                </a:endParaRPr>
              </a:p>
              <a:p>
                <a:r>
                  <a:rPr lang="en-IN" sz="1400" dirty="0">
                    <a:solidFill>
                      <a:srgbClr val="000000"/>
                    </a:solidFill>
                    <a:latin typeface="Times New Roman" charset="0"/>
                    <a:ea typeface="Times New Roman" charset="0"/>
                  </a:rPr>
                  <a:t>5–7 mL/kg/h for 1–2 hours</a:t>
                </a:r>
                <a:endParaRPr lang="en-GB" sz="1400" dirty="0">
                  <a:latin typeface="Times New Roman" charset="0"/>
                  <a:ea typeface="Times New Roman" charset="0"/>
                </a:endParaRPr>
              </a:p>
              <a:p>
                <a:r>
                  <a:rPr lang="en-IN" sz="1400" dirty="0">
                    <a:solidFill>
                      <a:srgbClr val="000000"/>
                    </a:solidFill>
                    <a:latin typeface="Times New Roman" charset="0"/>
                    <a:ea typeface="Times New Roman" charset="0"/>
                  </a:rPr>
                  <a:t>3–5 mL/kg/h for 2–4 hours</a:t>
                </a:r>
                <a:endParaRPr lang="en-GB" sz="1400" dirty="0">
                  <a:latin typeface="Times New Roman" charset="0"/>
                  <a:ea typeface="Times New Roman" charset="0"/>
                </a:endParaRPr>
              </a:p>
              <a:p>
                <a:r>
                  <a:rPr lang="en-IN" sz="1400" dirty="0">
                    <a:latin typeface="Times New Roman" charset="0"/>
                    <a:ea typeface="Times New Roman" charset="0"/>
                  </a:rPr>
                  <a:t>2–3 mL/kg/h for 2–4 hours</a:t>
                </a:r>
                <a:endParaRPr lang="en-GB" sz="1400" dirty="0">
                  <a:latin typeface="Times New Roman" charset="0"/>
                  <a:ea typeface="Times New Roman" charset="0"/>
                </a:endParaRPr>
              </a:p>
            </p:txBody>
          </p:sp>
          <p:sp>
            <p:nvSpPr>
              <p:cNvPr id="12" name="Rectangle 11"/>
              <p:cNvSpPr>
                <a:spLocks/>
              </p:cNvSpPr>
              <p:nvPr/>
            </p:nvSpPr>
            <p:spPr bwMode="auto">
              <a:xfrm>
                <a:off x="7813" y="4400"/>
                <a:ext cx="1770" cy="1208"/>
              </a:xfrm>
              <a:prstGeom prst="rect">
                <a:avLst/>
              </a:prstGeom>
              <a:solidFill>
                <a:srgbClr val="A9D18E"/>
              </a:solidFill>
              <a:ln w="19050">
                <a:solidFill>
                  <a:srgbClr val="000000"/>
                </a:solidFill>
                <a:miter lim="800000"/>
                <a:headEnd/>
                <a:tailEnd/>
              </a:ln>
            </p:spPr>
            <p:txBody>
              <a:bodyPr rot="0" vert="horz" wrap="square" lIns="68580" tIns="34290" rIns="68580" bIns="34290" anchor="t" anchorCtr="0" upright="1">
                <a:noAutofit/>
              </a:bodyPr>
              <a:lstStyle/>
              <a:p>
                <a:pPr algn="ctr"/>
                <a:r>
                  <a:rPr lang="en-IN" sz="1400" dirty="0">
                    <a:solidFill>
                      <a:srgbClr val="0000FF"/>
                    </a:solidFill>
                    <a:latin typeface="Times New Roman" charset="0"/>
                    <a:ea typeface="Times New Roman" charset="0"/>
                  </a:rPr>
                  <a:t>HCT &gt;45%,</a:t>
                </a:r>
                <a:endParaRPr lang="en-GB" sz="1400" dirty="0">
                  <a:latin typeface="Times New Roman" charset="0"/>
                  <a:ea typeface="Times New Roman" charset="0"/>
                </a:endParaRPr>
              </a:p>
              <a:p>
                <a:pPr algn="ctr"/>
                <a:r>
                  <a:rPr lang="en-IN" sz="1400" dirty="0">
                    <a:latin typeface="Times New Roman" charset="0"/>
                    <a:ea typeface="Times New Roman" charset="0"/>
                  </a:rPr>
                  <a:t>(suspect persistent capillary leakage)</a:t>
                </a:r>
                <a:endParaRPr lang="en-GB" sz="1400" dirty="0">
                  <a:latin typeface="Times New Roman" charset="0"/>
                  <a:ea typeface="Times New Roman" charset="0"/>
                </a:endParaRPr>
              </a:p>
            </p:txBody>
          </p:sp>
          <p:sp>
            <p:nvSpPr>
              <p:cNvPr id="13" name="Rectangle 12"/>
              <p:cNvSpPr>
                <a:spLocks/>
              </p:cNvSpPr>
              <p:nvPr/>
            </p:nvSpPr>
            <p:spPr bwMode="auto">
              <a:xfrm>
                <a:off x="4858" y="6951"/>
                <a:ext cx="1830" cy="615"/>
              </a:xfrm>
              <a:prstGeom prst="rect">
                <a:avLst/>
              </a:prstGeom>
              <a:solidFill>
                <a:srgbClr val="C9C9C9"/>
              </a:solidFill>
              <a:ln w="19050">
                <a:solidFill>
                  <a:srgbClr val="000000"/>
                </a:solidFill>
                <a:miter lim="800000"/>
                <a:headEnd/>
                <a:tailEnd/>
              </a:ln>
            </p:spPr>
            <p:txBody>
              <a:bodyPr rot="0" vert="horz" wrap="square" lIns="68580" tIns="34290" rIns="68580" bIns="34290" anchor="t" anchorCtr="0" upright="1">
                <a:noAutofit/>
              </a:bodyPr>
              <a:lstStyle/>
              <a:p>
                <a:pPr algn="ctr"/>
                <a:r>
                  <a:rPr lang="en-IN" sz="1400" b="1" dirty="0">
                    <a:solidFill>
                      <a:srgbClr val="000000"/>
                    </a:solidFill>
                    <a:latin typeface="Times New Roman" charset="0"/>
                    <a:ea typeface="Times New Roman" charset="0"/>
                  </a:rPr>
                  <a:t>IMPROVEMENT</a:t>
                </a:r>
                <a:endParaRPr lang="en-GB" sz="1400" dirty="0">
                  <a:latin typeface="Times New Roman" charset="0"/>
                  <a:ea typeface="Times New Roman" charset="0"/>
                </a:endParaRPr>
              </a:p>
            </p:txBody>
          </p:sp>
          <p:sp>
            <p:nvSpPr>
              <p:cNvPr id="14" name="Rectangle 13"/>
              <p:cNvSpPr>
                <a:spLocks/>
              </p:cNvSpPr>
              <p:nvPr/>
            </p:nvSpPr>
            <p:spPr bwMode="auto">
              <a:xfrm>
                <a:off x="9665" y="4380"/>
                <a:ext cx="2530" cy="1095"/>
              </a:xfrm>
              <a:prstGeom prst="rect">
                <a:avLst/>
              </a:prstGeom>
              <a:solidFill>
                <a:srgbClr val="BDD7EE"/>
              </a:solidFill>
              <a:ln w="19050">
                <a:solidFill>
                  <a:srgbClr val="000000"/>
                </a:solidFill>
                <a:miter lim="800000"/>
                <a:headEnd/>
                <a:tailEnd/>
              </a:ln>
            </p:spPr>
            <p:txBody>
              <a:bodyPr rot="0" vert="horz" wrap="square" lIns="68580" tIns="34290" rIns="68580" bIns="34290" anchor="t" anchorCtr="0" upright="1">
                <a:noAutofit/>
              </a:bodyPr>
              <a:lstStyle/>
              <a:p>
                <a:pPr marR="14764" algn="ctr"/>
                <a:r>
                  <a:rPr lang="en-IN" sz="1400" dirty="0">
                    <a:solidFill>
                      <a:srgbClr val="0000FF"/>
                    </a:solidFill>
                    <a:latin typeface="Times New Roman" charset="0"/>
                    <a:ea typeface="Times New Roman" charset="0"/>
                  </a:rPr>
                  <a:t>HCT &lt;45%,</a:t>
                </a:r>
                <a:endParaRPr lang="en-GB" sz="1400" dirty="0">
                  <a:latin typeface="Times New Roman" charset="0"/>
                  <a:ea typeface="Times New Roman" charset="0"/>
                </a:endParaRPr>
              </a:p>
              <a:p>
                <a:pPr marR="8573" algn="ctr"/>
                <a:r>
                  <a:rPr lang="en-IN" sz="1400" dirty="0">
                    <a:latin typeface="Times New Roman" charset="0"/>
                    <a:ea typeface="Times New Roman" charset="0"/>
                  </a:rPr>
                  <a:t>(suspect severe overt bleed), check Hb</a:t>
                </a:r>
                <a:endParaRPr lang="en-GB" sz="1400" dirty="0">
                  <a:latin typeface="Times New Roman" charset="0"/>
                  <a:ea typeface="Times New Roman" charset="0"/>
                </a:endParaRPr>
              </a:p>
              <a:p>
                <a:r>
                  <a:rPr lang="en-IN" sz="1400" dirty="0">
                    <a:latin typeface="Times New Roman" charset="0"/>
                    <a:ea typeface="Times New Roman" charset="0"/>
                  </a:rPr>
                  <a:t> </a:t>
                </a:r>
                <a:endParaRPr lang="en-GB" sz="1400" dirty="0">
                  <a:latin typeface="Times New Roman" charset="0"/>
                  <a:ea typeface="Times New Roman" charset="0"/>
                </a:endParaRPr>
              </a:p>
            </p:txBody>
          </p:sp>
          <p:sp>
            <p:nvSpPr>
              <p:cNvPr id="15" name="Rectangle 14"/>
              <p:cNvSpPr>
                <a:spLocks/>
              </p:cNvSpPr>
              <p:nvPr/>
            </p:nvSpPr>
            <p:spPr bwMode="auto">
              <a:xfrm>
                <a:off x="3921" y="5598"/>
                <a:ext cx="3840" cy="795"/>
              </a:xfrm>
              <a:prstGeom prst="rect">
                <a:avLst/>
              </a:prstGeom>
              <a:solidFill>
                <a:srgbClr val="BDD7EE"/>
              </a:solidFill>
              <a:ln w="19050">
                <a:solidFill>
                  <a:srgbClr val="000000"/>
                </a:solidFill>
                <a:miter lim="800000"/>
                <a:headEnd/>
                <a:tailEnd/>
              </a:ln>
            </p:spPr>
            <p:txBody>
              <a:bodyPr rot="0" vert="horz" wrap="square" lIns="68580" tIns="34290" rIns="68580" bIns="34290" anchor="t" anchorCtr="0" upright="1">
                <a:noAutofit/>
              </a:bodyPr>
              <a:lstStyle/>
              <a:p>
                <a:pPr marR="14288" algn="ctr"/>
                <a:r>
                  <a:rPr lang="en-IN" sz="1400" dirty="0">
                    <a:latin typeface="Times New Roman" charset="0"/>
                    <a:ea typeface="Times New Roman" charset="0"/>
                  </a:rPr>
                  <a:t>(1st bolus over 15–30 minutes)</a:t>
                </a:r>
                <a:endParaRPr lang="en-GB" sz="1400" dirty="0">
                  <a:latin typeface="Times New Roman" charset="0"/>
                  <a:ea typeface="Times New Roman" charset="0"/>
                </a:endParaRPr>
              </a:p>
              <a:p>
                <a:pPr marR="8573" algn="ctr"/>
                <a:r>
                  <a:rPr lang="en-IN" sz="1400" dirty="0">
                    <a:latin typeface="Times New Roman" charset="0"/>
                    <a:ea typeface="Times New Roman" charset="0"/>
                  </a:rPr>
                  <a:t>crystalloid or colloid </a:t>
                </a:r>
                <a:r>
                  <a:rPr lang="en-US" sz="1400" dirty="0">
                    <a:latin typeface="Times New Roman" charset="0"/>
                    <a:ea typeface="Times New Roman" charset="0"/>
                  </a:rPr>
                  <a:t>10-15</a:t>
                </a:r>
                <a:r>
                  <a:rPr lang="en-IN" sz="1400" dirty="0">
                    <a:latin typeface="Times New Roman" charset="0"/>
                    <a:ea typeface="Times New Roman" charset="0"/>
                  </a:rPr>
                  <a:t> mL/kg</a:t>
                </a:r>
                <a:endParaRPr lang="en-GB" sz="1400" dirty="0">
                  <a:latin typeface="Times New Roman" charset="0"/>
                  <a:ea typeface="Times New Roman" charset="0"/>
                </a:endParaRPr>
              </a:p>
              <a:p>
                <a:pPr algn="ctr"/>
                <a:r>
                  <a:rPr lang="en-IN" sz="1400" dirty="0">
                    <a:latin typeface="Times New Roman" charset="0"/>
                    <a:ea typeface="Times New Roman" charset="0"/>
                  </a:rPr>
                  <a:t> </a:t>
                </a:r>
                <a:endParaRPr lang="en-GB" sz="1400" dirty="0">
                  <a:latin typeface="Times New Roman" charset="0"/>
                  <a:ea typeface="Times New Roman" charset="0"/>
                </a:endParaRPr>
              </a:p>
            </p:txBody>
          </p:sp>
          <p:sp>
            <p:nvSpPr>
              <p:cNvPr id="16" name="Rectangle 15"/>
              <p:cNvSpPr>
                <a:spLocks/>
              </p:cNvSpPr>
              <p:nvPr/>
            </p:nvSpPr>
            <p:spPr bwMode="auto">
              <a:xfrm>
                <a:off x="270" y="8131"/>
                <a:ext cx="3214" cy="632"/>
              </a:xfrm>
              <a:prstGeom prst="rect">
                <a:avLst/>
              </a:prstGeom>
              <a:solidFill>
                <a:srgbClr val="BDD7EE"/>
              </a:solidFill>
              <a:ln w="19050">
                <a:solidFill>
                  <a:srgbClr val="000000"/>
                </a:solidFill>
                <a:miter lim="800000"/>
                <a:headEnd/>
                <a:tailEnd/>
              </a:ln>
            </p:spPr>
            <p:txBody>
              <a:bodyPr rot="0" vert="horz" wrap="square" lIns="68580" tIns="34290" rIns="68580" bIns="34290" anchor="t" anchorCtr="0" upright="1">
                <a:noAutofit/>
              </a:bodyPr>
              <a:lstStyle/>
              <a:p>
                <a:pPr algn="ctr"/>
                <a:r>
                  <a:rPr lang="en-IN" sz="1400" dirty="0">
                    <a:latin typeface="Times New Roman" charset="0"/>
                    <a:ea typeface="Times New Roman" charset="0"/>
                  </a:rPr>
                  <a:t>Stop IV fluids at 24–48 hours</a:t>
                </a:r>
                <a:endParaRPr lang="en-GB" sz="1400" dirty="0">
                  <a:latin typeface="Times New Roman" charset="0"/>
                  <a:ea typeface="Times New Roman" charset="0"/>
                </a:endParaRPr>
              </a:p>
              <a:p>
                <a:r>
                  <a:rPr lang="en-IN" sz="1400" dirty="0">
                    <a:latin typeface="Times New Roman" charset="0"/>
                    <a:ea typeface="Times New Roman" charset="0"/>
                  </a:rPr>
                  <a:t> </a:t>
                </a:r>
                <a:endParaRPr lang="en-GB" sz="1400" dirty="0">
                  <a:latin typeface="Times New Roman" charset="0"/>
                  <a:ea typeface="Times New Roman" charset="0"/>
                </a:endParaRPr>
              </a:p>
            </p:txBody>
          </p:sp>
          <p:sp>
            <p:nvSpPr>
              <p:cNvPr id="17" name="Rectangle 16"/>
              <p:cNvSpPr>
                <a:spLocks/>
              </p:cNvSpPr>
              <p:nvPr/>
            </p:nvSpPr>
            <p:spPr bwMode="auto">
              <a:xfrm>
                <a:off x="276" y="6706"/>
                <a:ext cx="3219" cy="770"/>
              </a:xfrm>
              <a:prstGeom prst="rect">
                <a:avLst/>
              </a:prstGeom>
              <a:solidFill>
                <a:srgbClr val="F8CBAD"/>
              </a:solidFill>
              <a:ln w="19050">
                <a:solidFill>
                  <a:srgbClr val="000000"/>
                </a:solidFill>
                <a:miter lim="800000"/>
                <a:headEnd/>
                <a:tailEnd/>
              </a:ln>
            </p:spPr>
            <p:txBody>
              <a:bodyPr rot="0" vert="horz" wrap="square" lIns="68580" tIns="34290" rIns="68580" bIns="34290" anchor="t" anchorCtr="0" upright="1">
                <a:noAutofit/>
              </a:bodyPr>
              <a:lstStyle/>
              <a:p>
                <a:pPr marR="8573" algn="ctr"/>
                <a:r>
                  <a:rPr lang="en-IN" sz="1400" dirty="0">
                    <a:latin typeface="Times New Roman" charset="0"/>
                    <a:ea typeface="Times New Roman" charset="0"/>
                  </a:rPr>
                  <a:t>As clinical improvement is noted,</a:t>
                </a:r>
                <a:endParaRPr lang="en-GB" sz="1400" dirty="0">
                  <a:latin typeface="Times New Roman" charset="0"/>
                  <a:ea typeface="Times New Roman" charset="0"/>
                </a:endParaRPr>
              </a:p>
              <a:p>
                <a:pPr marL="189548" marR="200503" algn="ctr"/>
                <a:r>
                  <a:rPr lang="en-IN" sz="1400" dirty="0">
                    <a:latin typeface="Times New Roman" charset="0"/>
                    <a:ea typeface="Times New Roman" charset="0"/>
                  </a:rPr>
                  <a:t>reduce fluid accordingly</a:t>
                </a:r>
                <a:endParaRPr lang="en-GB" sz="1400" dirty="0">
                  <a:latin typeface="Times New Roman" charset="0"/>
                  <a:ea typeface="Times New Roman" charset="0"/>
                </a:endParaRPr>
              </a:p>
              <a:p>
                <a:r>
                  <a:rPr lang="en-IN" sz="1000" dirty="0">
                    <a:latin typeface="Times New Roman" charset="0"/>
                    <a:ea typeface="Times New Roman" charset="0"/>
                  </a:rPr>
                  <a:t> </a:t>
                </a:r>
                <a:endParaRPr lang="en-GB" sz="1000" dirty="0">
                  <a:latin typeface="Times New Roman" charset="0"/>
                  <a:ea typeface="Times New Roman" charset="0"/>
                </a:endParaRPr>
              </a:p>
            </p:txBody>
          </p:sp>
          <p:sp>
            <p:nvSpPr>
              <p:cNvPr id="18" name="Rectangle 17"/>
              <p:cNvSpPr>
                <a:spLocks/>
              </p:cNvSpPr>
              <p:nvPr/>
            </p:nvSpPr>
            <p:spPr bwMode="auto">
              <a:xfrm>
                <a:off x="8149" y="5964"/>
                <a:ext cx="2032" cy="1076"/>
              </a:xfrm>
              <a:prstGeom prst="rect">
                <a:avLst/>
              </a:prstGeom>
              <a:solidFill>
                <a:srgbClr val="FFE699"/>
              </a:solidFill>
              <a:ln w="19050">
                <a:solidFill>
                  <a:srgbClr val="000000"/>
                </a:solidFill>
                <a:miter lim="800000"/>
                <a:headEnd/>
                <a:tailEnd/>
              </a:ln>
            </p:spPr>
            <p:txBody>
              <a:bodyPr rot="0" vert="horz" wrap="square" lIns="68580" tIns="34290" rIns="68580" bIns="34290" anchor="t" anchorCtr="0" upright="1">
                <a:noAutofit/>
              </a:bodyPr>
              <a:lstStyle/>
              <a:p>
                <a:pPr marR="9049" algn="ctr"/>
                <a:r>
                  <a:rPr lang="en-IN" sz="1400" dirty="0">
                    <a:latin typeface="Times New Roman" charset="0"/>
                    <a:ea typeface="Times New Roman" charset="0"/>
                  </a:rPr>
                  <a:t>Blood</a:t>
                </a:r>
                <a:endParaRPr lang="en-GB" sz="1400" dirty="0">
                  <a:latin typeface="Times New Roman" charset="0"/>
                  <a:ea typeface="Times New Roman" charset="0"/>
                </a:endParaRPr>
              </a:p>
              <a:p>
                <a:pPr marR="8573" algn="ctr">
                  <a:spcBef>
                    <a:spcPts val="4"/>
                  </a:spcBef>
                </a:pPr>
                <a:r>
                  <a:rPr lang="en-IN" sz="1400" dirty="0">
                    <a:latin typeface="Times New Roman" charset="0"/>
                    <a:ea typeface="Times New Roman" charset="0"/>
                  </a:rPr>
                  <a:t>transfusion/packed </a:t>
                </a:r>
                <a:endParaRPr lang="en-GB" sz="1400" dirty="0">
                  <a:latin typeface="Times New Roman" charset="0"/>
                  <a:ea typeface="Times New Roman" charset="0"/>
                </a:endParaRPr>
              </a:p>
              <a:p>
                <a:pPr marR="8573" algn="ctr">
                  <a:spcBef>
                    <a:spcPts val="4"/>
                  </a:spcBef>
                </a:pPr>
                <a:r>
                  <a:rPr lang="en-IN" sz="1400" dirty="0">
                    <a:latin typeface="Times New Roman" charset="0"/>
                    <a:ea typeface="Times New Roman" charset="0"/>
                  </a:rPr>
                  <a:t>RBC</a:t>
                </a:r>
                <a:endParaRPr lang="en-GB" sz="1400" dirty="0">
                  <a:latin typeface="Times New Roman" charset="0"/>
                  <a:ea typeface="Times New Roman" charset="0"/>
                </a:endParaRPr>
              </a:p>
              <a:p>
                <a:r>
                  <a:rPr lang="en-IN" sz="1000" dirty="0">
                    <a:latin typeface="Times New Roman" charset="0"/>
                    <a:ea typeface="Times New Roman" charset="0"/>
                  </a:rPr>
                  <a:t> </a:t>
                </a:r>
                <a:endParaRPr lang="en-GB" sz="1000" dirty="0">
                  <a:latin typeface="Times New Roman" charset="0"/>
                  <a:ea typeface="Times New Roman" charset="0"/>
                </a:endParaRPr>
              </a:p>
            </p:txBody>
          </p:sp>
          <p:sp>
            <p:nvSpPr>
              <p:cNvPr id="19" name="Rectangle 18"/>
              <p:cNvSpPr>
                <a:spLocks/>
              </p:cNvSpPr>
              <p:nvPr/>
            </p:nvSpPr>
            <p:spPr bwMode="auto">
              <a:xfrm>
                <a:off x="10260" y="5956"/>
                <a:ext cx="1935" cy="750"/>
              </a:xfrm>
              <a:prstGeom prst="rect">
                <a:avLst/>
              </a:prstGeom>
              <a:solidFill>
                <a:srgbClr val="FFE699"/>
              </a:solidFill>
              <a:ln w="19050">
                <a:solidFill>
                  <a:srgbClr val="000000"/>
                </a:solidFill>
                <a:miter lim="800000"/>
                <a:headEnd/>
                <a:tailEnd/>
              </a:ln>
            </p:spPr>
            <p:txBody>
              <a:bodyPr rot="0" vert="horz" wrap="square" lIns="68580" tIns="34290" rIns="68580" bIns="34290" anchor="t" anchorCtr="0" upright="1">
                <a:noAutofit/>
              </a:bodyPr>
              <a:lstStyle/>
              <a:p>
                <a:pPr marR="8573"/>
                <a:r>
                  <a:rPr lang="en-IN" sz="1400" dirty="0">
                    <a:latin typeface="Times New Roman" charset="0"/>
                    <a:ea typeface="Times New Roman" charset="0"/>
                  </a:rPr>
                  <a:t>Colloid 10 mL/kg/h</a:t>
                </a:r>
                <a:r>
                  <a:rPr lang="en-GB" sz="1400" dirty="0">
                    <a:latin typeface="Times New Roman" charset="0"/>
                    <a:ea typeface="Times New Roman" charset="0"/>
                  </a:rPr>
                  <a:t> </a:t>
                </a:r>
                <a:r>
                  <a:rPr lang="en-IN" sz="1400" dirty="0">
                    <a:latin typeface="Times New Roman" charset="0"/>
                    <a:ea typeface="Times New Roman" charset="0"/>
                  </a:rPr>
                  <a:t>for 1 hour</a:t>
                </a:r>
                <a:endParaRPr lang="en-GB" sz="1400" dirty="0">
                  <a:latin typeface="Times New Roman" charset="0"/>
                  <a:ea typeface="Times New Roman" charset="0"/>
                </a:endParaRPr>
              </a:p>
              <a:p>
                <a:r>
                  <a:rPr lang="en-IN" sz="1000" dirty="0">
                    <a:latin typeface="Times New Roman" charset="0"/>
                    <a:ea typeface="Times New Roman" charset="0"/>
                  </a:rPr>
                  <a:t> </a:t>
                </a:r>
                <a:endParaRPr lang="en-GB" sz="1000" dirty="0">
                  <a:latin typeface="Times New Roman" charset="0"/>
                  <a:ea typeface="Times New Roman" charset="0"/>
                </a:endParaRPr>
              </a:p>
            </p:txBody>
          </p:sp>
          <p:sp>
            <p:nvSpPr>
              <p:cNvPr id="20" name="Rectangle 19"/>
              <p:cNvSpPr>
                <a:spLocks/>
              </p:cNvSpPr>
              <p:nvPr/>
            </p:nvSpPr>
            <p:spPr bwMode="auto">
              <a:xfrm>
                <a:off x="9752" y="8182"/>
                <a:ext cx="2655" cy="1850"/>
              </a:xfrm>
              <a:prstGeom prst="rect">
                <a:avLst/>
              </a:prstGeom>
              <a:solidFill>
                <a:srgbClr val="C9C9C9"/>
              </a:solidFill>
              <a:ln w="19050">
                <a:solidFill>
                  <a:srgbClr val="000000"/>
                </a:solidFill>
                <a:miter lim="800000"/>
                <a:headEnd/>
                <a:tailEnd/>
              </a:ln>
            </p:spPr>
            <p:txBody>
              <a:bodyPr rot="0" vert="horz" wrap="square" lIns="68580" tIns="34290" rIns="68580" bIns="34290" anchor="t" anchorCtr="0" upright="1">
                <a:noAutofit/>
              </a:bodyPr>
              <a:lstStyle/>
              <a:p>
                <a:pPr marL="18098"/>
                <a:r>
                  <a:rPr lang="en-IN" sz="1400" b="1" dirty="0">
                    <a:solidFill>
                      <a:srgbClr val="000000"/>
                    </a:solidFill>
                    <a:latin typeface="Times New Roman" charset="0"/>
                    <a:ea typeface="Times New Roman" charset="0"/>
                  </a:rPr>
                  <a:t>Detailed investigation to rule out:</a:t>
                </a:r>
                <a:r>
                  <a:rPr lang="en-IN" sz="1400" dirty="0">
                    <a:solidFill>
                      <a:srgbClr val="000000"/>
                    </a:solidFill>
                    <a:latin typeface="Times New Roman" charset="0"/>
                    <a:ea typeface="Times New Roman" charset="0"/>
                  </a:rPr>
                  <a:t>1. cardiogenic shock; </a:t>
                </a:r>
                <a:endParaRPr lang="en-GB" sz="1400" dirty="0">
                  <a:latin typeface="Times New Roman" charset="0"/>
                  <a:ea typeface="Times New Roman" charset="0"/>
                </a:endParaRPr>
              </a:p>
              <a:p>
                <a:pPr marR="8573" indent="22860"/>
                <a:r>
                  <a:rPr lang="en-IN" sz="1400" dirty="0">
                    <a:solidFill>
                      <a:srgbClr val="000000"/>
                    </a:solidFill>
                    <a:latin typeface="Times New Roman" charset="0"/>
                    <a:ea typeface="Times New Roman" charset="0"/>
                  </a:rPr>
                  <a:t>2. septic shock;</a:t>
                </a:r>
                <a:endParaRPr lang="en-GB" sz="1400" dirty="0">
                  <a:latin typeface="Times New Roman" charset="0"/>
                  <a:ea typeface="Times New Roman" charset="0"/>
                </a:endParaRPr>
              </a:p>
              <a:p>
                <a:pPr marR="8573"/>
                <a:r>
                  <a:rPr lang="en-IN" sz="1400" dirty="0">
                    <a:solidFill>
                      <a:srgbClr val="000000"/>
                    </a:solidFill>
                    <a:latin typeface="Times New Roman" charset="0"/>
                    <a:ea typeface="Times New Roman" charset="0"/>
                  </a:rPr>
                  <a:t> 3. metabolic cause; </a:t>
                </a:r>
                <a:endParaRPr lang="en-GB" sz="1400" dirty="0">
                  <a:latin typeface="Times New Roman" charset="0"/>
                  <a:ea typeface="Times New Roman" charset="0"/>
                </a:endParaRPr>
              </a:p>
              <a:p>
                <a:pPr marR="8573"/>
                <a:r>
                  <a:rPr lang="en-IN" sz="1400" dirty="0">
                    <a:solidFill>
                      <a:srgbClr val="000000"/>
                    </a:solidFill>
                    <a:latin typeface="Times New Roman" charset="0"/>
                    <a:ea typeface="Times New Roman" charset="0"/>
                  </a:rPr>
                  <a:t> 4. organ dysfunction</a:t>
                </a:r>
                <a:endParaRPr lang="en-GB" sz="1400" dirty="0">
                  <a:latin typeface="Times New Roman" charset="0"/>
                  <a:ea typeface="Times New Roman" charset="0"/>
                </a:endParaRPr>
              </a:p>
              <a:p>
                <a:r>
                  <a:rPr lang="en-IN" sz="1000" dirty="0">
                    <a:latin typeface="Times New Roman" charset="0"/>
                    <a:ea typeface="Times New Roman" charset="0"/>
                  </a:rPr>
                  <a:t> </a:t>
                </a:r>
                <a:endParaRPr lang="en-GB" sz="1000" dirty="0">
                  <a:latin typeface="Times New Roman" charset="0"/>
                  <a:ea typeface="Times New Roman" charset="0"/>
                </a:endParaRPr>
              </a:p>
            </p:txBody>
          </p:sp>
          <p:sp>
            <p:nvSpPr>
              <p:cNvPr id="21" name="Rectangle 20"/>
              <p:cNvSpPr>
                <a:spLocks/>
              </p:cNvSpPr>
              <p:nvPr/>
            </p:nvSpPr>
            <p:spPr bwMode="auto">
              <a:xfrm>
                <a:off x="7462" y="8240"/>
                <a:ext cx="2118" cy="1226"/>
              </a:xfrm>
              <a:prstGeom prst="rect">
                <a:avLst/>
              </a:prstGeom>
              <a:solidFill>
                <a:srgbClr val="ADB9CA"/>
              </a:solidFill>
              <a:ln w="19050">
                <a:solidFill>
                  <a:srgbClr val="000000"/>
                </a:solidFill>
                <a:miter lim="800000"/>
                <a:headEnd/>
                <a:tailEnd/>
              </a:ln>
            </p:spPr>
            <p:txBody>
              <a:bodyPr rot="0" vert="horz" wrap="square" lIns="68580" tIns="34290" rIns="68580" bIns="34290" anchor="t" anchorCtr="0" upright="1">
                <a:noAutofit/>
              </a:bodyPr>
              <a:lstStyle/>
              <a:p>
                <a:pPr marL="172403" marR="181929" algn="ctr"/>
                <a:r>
                  <a:rPr lang="en-IN" sz="1400" dirty="0">
                    <a:solidFill>
                      <a:srgbClr val="000000"/>
                    </a:solidFill>
                    <a:latin typeface="Times New Roman" charset="0"/>
                    <a:ea typeface="Times New Roman" charset="0"/>
                  </a:rPr>
                  <a:t>Refractory</a:t>
                </a:r>
                <a:endParaRPr lang="en-GB" sz="1400" dirty="0">
                  <a:latin typeface="Times New Roman" charset="0"/>
                  <a:ea typeface="Times New Roman" charset="0"/>
                </a:endParaRPr>
              </a:p>
              <a:p>
                <a:pPr marR="8573" indent="-3334" algn="ctr">
                  <a:spcBef>
                    <a:spcPts val="4"/>
                  </a:spcBef>
                </a:pPr>
                <a:r>
                  <a:rPr lang="en-IN" sz="1400" dirty="0">
                    <a:solidFill>
                      <a:srgbClr val="000000"/>
                    </a:solidFill>
                    <a:latin typeface="Times New Roman" charset="0"/>
                    <a:ea typeface="Times New Roman" charset="0"/>
                  </a:rPr>
                  <a:t>hypotension, consider inotropes </a:t>
                </a:r>
                <a:r>
                  <a:rPr lang="en-IN" sz="1400" spc="-11" dirty="0">
                    <a:solidFill>
                      <a:srgbClr val="000000"/>
                    </a:solidFill>
                    <a:latin typeface="Times New Roman" charset="0"/>
                    <a:ea typeface="Times New Roman" charset="0"/>
                  </a:rPr>
                  <a:t>after </a:t>
                </a:r>
                <a:r>
                  <a:rPr lang="en-IN" sz="1400" dirty="0">
                    <a:solidFill>
                      <a:srgbClr val="000000"/>
                    </a:solidFill>
                    <a:latin typeface="Times New Roman" charset="0"/>
                    <a:ea typeface="Times New Roman" charset="0"/>
                  </a:rPr>
                  <a:t>2nd</a:t>
                </a:r>
                <a:r>
                  <a:rPr lang="en-IN" sz="1400" baseline="30000" dirty="0">
                    <a:solidFill>
                      <a:srgbClr val="000000"/>
                    </a:solidFill>
                    <a:latin typeface="Times New Roman" charset="0"/>
                    <a:ea typeface="Times New Roman" charset="0"/>
                  </a:rPr>
                  <a:t> </a:t>
                </a:r>
                <a:r>
                  <a:rPr lang="en-IN" sz="1400" dirty="0">
                    <a:solidFill>
                      <a:srgbClr val="000000"/>
                    </a:solidFill>
                    <a:latin typeface="Times New Roman" charset="0"/>
                    <a:ea typeface="Times New Roman" charset="0"/>
                  </a:rPr>
                  <a:t>bolus</a:t>
                </a:r>
                <a:endParaRPr lang="en-GB" sz="1400" dirty="0">
                  <a:latin typeface="Times New Roman" charset="0"/>
                  <a:ea typeface="Times New Roman" charset="0"/>
                </a:endParaRPr>
              </a:p>
              <a:p>
                <a:r>
                  <a:rPr lang="en-IN" sz="1400" dirty="0">
                    <a:latin typeface="Times New Roman" charset="0"/>
                    <a:ea typeface="Times New Roman" charset="0"/>
                  </a:rPr>
                  <a:t> </a:t>
                </a:r>
                <a:endParaRPr lang="en-GB" sz="1400" dirty="0">
                  <a:latin typeface="Times New Roman" charset="0"/>
                  <a:ea typeface="Times New Roman" charset="0"/>
                </a:endParaRPr>
              </a:p>
            </p:txBody>
          </p:sp>
          <p:cxnSp>
            <p:nvCxnSpPr>
              <p:cNvPr id="22" name="AutoShape 19"/>
              <p:cNvCxnSpPr>
                <a:cxnSpLocks/>
              </p:cNvCxnSpPr>
              <p:nvPr/>
            </p:nvCxnSpPr>
            <p:spPr bwMode="auto">
              <a:xfrm>
                <a:off x="6078" y="1740"/>
                <a:ext cx="0" cy="43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3" name="AutoShape 20"/>
              <p:cNvCxnSpPr>
                <a:cxnSpLocks/>
              </p:cNvCxnSpPr>
              <p:nvPr/>
            </p:nvCxnSpPr>
            <p:spPr bwMode="auto">
              <a:xfrm>
                <a:off x="6012" y="2902"/>
                <a:ext cx="0" cy="43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4" name="Rectangle 23"/>
              <p:cNvSpPr>
                <a:spLocks/>
              </p:cNvSpPr>
              <p:nvPr/>
            </p:nvSpPr>
            <p:spPr bwMode="auto">
              <a:xfrm>
                <a:off x="2616" y="3563"/>
                <a:ext cx="735" cy="465"/>
              </a:xfrm>
              <a:prstGeom prst="rect">
                <a:avLst/>
              </a:prstGeom>
              <a:solidFill>
                <a:srgbClr val="C9C9C9"/>
              </a:solidFill>
              <a:ln w="19050">
                <a:solidFill>
                  <a:srgbClr val="000000"/>
                </a:solidFill>
                <a:miter lim="800000"/>
                <a:headEnd/>
                <a:tailEnd/>
              </a:ln>
            </p:spPr>
            <p:txBody>
              <a:bodyPr rot="0" vert="horz" wrap="square" lIns="68580" tIns="34290" rIns="68580" bIns="34290" anchor="t" anchorCtr="0" upright="1">
                <a:noAutofit/>
              </a:bodyPr>
              <a:lstStyle/>
              <a:p>
                <a:r>
                  <a:rPr lang="en-US" sz="1400" dirty="0">
                    <a:latin typeface="Times New Roman" charset="0"/>
                    <a:ea typeface="Times New Roman" charset="0"/>
                  </a:rPr>
                  <a:t>YES</a:t>
                </a:r>
                <a:endParaRPr lang="en-GB" sz="1400" dirty="0">
                  <a:latin typeface="Times New Roman" charset="0"/>
                  <a:ea typeface="Times New Roman" charset="0"/>
                </a:endParaRPr>
              </a:p>
            </p:txBody>
          </p:sp>
          <p:sp>
            <p:nvSpPr>
              <p:cNvPr id="25" name="Rectangle 24"/>
              <p:cNvSpPr>
                <a:spLocks/>
              </p:cNvSpPr>
              <p:nvPr/>
            </p:nvSpPr>
            <p:spPr bwMode="auto">
              <a:xfrm>
                <a:off x="8775" y="3452"/>
                <a:ext cx="615" cy="420"/>
              </a:xfrm>
              <a:prstGeom prst="rect">
                <a:avLst/>
              </a:prstGeom>
              <a:solidFill>
                <a:srgbClr val="F8CBAD"/>
              </a:solidFill>
              <a:ln w="19050">
                <a:solidFill>
                  <a:srgbClr val="000000"/>
                </a:solidFill>
                <a:miter lim="800000"/>
                <a:headEnd/>
                <a:tailEnd/>
              </a:ln>
            </p:spPr>
            <p:txBody>
              <a:bodyPr rot="0" vert="horz" wrap="square" lIns="68580" tIns="34290" rIns="68580" bIns="34290" anchor="t" anchorCtr="0" upright="1">
                <a:noAutofit/>
              </a:bodyPr>
              <a:lstStyle/>
              <a:p>
                <a:r>
                  <a:rPr lang="en-US" sz="1400" dirty="0">
                    <a:latin typeface="Times New Roman" charset="0"/>
                    <a:ea typeface="Times New Roman" charset="0"/>
                  </a:rPr>
                  <a:t>NO</a:t>
                </a:r>
                <a:endParaRPr lang="en-GB" sz="1400" dirty="0">
                  <a:latin typeface="Times New Roman" charset="0"/>
                  <a:ea typeface="Times New Roman" charset="0"/>
                </a:endParaRPr>
              </a:p>
            </p:txBody>
          </p:sp>
          <p:cxnSp>
            <p:nvCxnSpPr>
              <p:cNvPr id="26" name="AutoShape 23"/>
              <p:cNvCxnSpPr>
                <a:cxnSpLocks/>
              </p:cNvCxnSpPr>
              <p:nvPr/>
            </p:nvCxnSpPr>
            <p:spPr bwMode="auto">
              <a:xfrm>
                <a:off x="7725" y="3869"/>
                <a:ext cx="2715"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27" name="AutoShape 24"/>
              <p:cNvCxnSpPr>
                <a:cxnSpLocks/>
              </p:cNvCxnSpPr>
              <p:nvPr/>
            </p:nvCxnSpPr>
            <p:spPr bwMode="auto">
              <a:xfrm>
                <a:off x="1365" y="4028"/>
                <a:ext cx="2608"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28" name="AutoShape 25"/>
              <p:cNvCxnSpPr>
                <a:cxnSpLocks/>
              </p:cNvCxnSpPr>
              <p:nvPr/>
            </p:nvCxnSpPr>
            <p:spPr bwMode="auto">
              <a:xfrm>
                <a:off x="1365" y="4020"/>
                <a:ext cx="0" cy="51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9" name="AutoShape 26"/>
              <p:cNvCxnSpPr>
                <a:cxnSpLocks/>
              </p:cNvCxnSpPr>
              <p:nvPr/>
            </p:nvCxnSpPr>
            <p:spPr bwMode="auto">
              <a:xfrm>
                <a:off x="10444" y="3872"/>
                <a:ext cx="0" cy="51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0" name="AutoShape 27"/>
              <p:cNvCxnSpPr>
                <a:cxnSpLocks/>
              </p:cNvCxnSpPr>
              <p:nvPr/>
            </p:nvCxnSpPr>
            <p:spPr bwMode="auto">
              <a:xfrm>
                <a:off x="8565" y="3872"/>
                <a:ext cx="0" cy="51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1" name="AutoShape 28"/>
              <p:cNvCxnSpPr>
                <a:cxnSpLocks/>
              </p:cNvCxnSpPr>
              <p:nvPr/>
            </p:nvCxnSpPr>
            <p:spPr bwMode="auto">
              <a:xfrm>
                <a:off x="9938" y="5475"/>
                <a:ext cx="0" cy="46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2" name="AutoShape 29"/>
              <p:cNvCxnSpPr>
                <a:cxnSpLocks/>
              </p:cNvCxnSpPr>
              <p:nvPr/>
            </p:nvCxnSpPr>
            <p:spPr bwMode="auto">
              <a:xfrm>
                <a:off x="11212" y="5475"/>
                <a:ext cx="0" cy="46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3" name="AutoShape 30"/>
              <p:cNvCxnSpPr>
                <a:cxnSpLocks/>
              </p:cNvCxnSpPr>
              <p:nvPr/>
            </p:nvCxnSpPr>
            <p:spPr bwMode="auto">
              <a:xfrm flipH="1">
                <a:off x="5773" y="5033"/>
                <a:ext cx="2040"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34" name="AutoShape 31"/>
              <p:cNvCxnSpPr>
                <a:cxnSpLocks/>
              </p:cNvCxnSpPr>
              <p:nvPr/>
            </p:nvCxnSpPr>
            <p:spPr bwMode="auto">
              <a:xfrm>
                <a:off x="5784" y="5033"/>
                <a:ext cx="0" cy="57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5" name="AutoShape 32"/>
              <p:cNvCxnSpPr>
                <a:cxnSpLocks/>
              </p:cNvCxnSpPr>
              <p:nvPr/>
            </p:nvCxnSpPr>
            <p:spPr bwMode="auto">
              <a:xfrm>
                <a:off x="5805" y="6437"/>
                <a:ext cx="0" cy="49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6" name="AutoShape 33"/>
              <p:cNvCxnSpPr>
                <a:cxnSpLocks/>
              </p:cNvCxnSpPr>
              <p:nvPr/>
            </p:nvCxnSpPr>
            <p:spPr bwMode="auto">
              <a:xfrm>
                <a:off x="5773" y="7662"/>
                <a:ext cx="1" cy="60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7" name="AutoShape 34"/>
              <p:cNvCxnSpPr>
                <a:cxnSpLocks/>
              </p:cNvCxnSpPr>
              <p:nvPr/>
            </p:nvCxnSpPr>
            <p:spPr bwMode="auto">
              <a:xfrm>
                <a:off x="1365" y="6135"/>
                <a:ext cx="0" cy="557"/>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8" name="AutoShape 35"/>
              <p:cNvCxnSpPr>
                <a:cxnSpLocks/>
              </p:cNvCxnSpPr>
              <p:nvPr/>
            </p:nvCxnSpPr>
            <p:spPr bwMode="auto">
              <a:xfrm>
                <a:off x="1365" y="7476"/>
                <a:ext cx="0" cy="632"/>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9" name="Rectangle 38"/>
              <p:cNvSpPr>
                <a:spLocks/>
              </p:cNvSpPr>
              <p:nvPr/>
            </p:nvSpPr>
            <p:spPr bwMode="auto">
              <a:xfrm>
                <a:off x="3993" y="8327"/>
                <a:ext cx="3214" cy="813"/>
              </a:xfrm>
              <a:prstGeom prst="rect">
                <a:avLst/>
              </a:prstGeom>
              <a:solidFill>
                <a:srgbClr val="C5E0B4"/>
              </a:solidFill>
              <a:ln w="19050">
                <a:solidFill>
                  <a:srgbClr val="000000"/>
                </a:solidFill>
                <a:miter lim="800000"/>
                <a:headEnd/>
                <a:tailEnd/>
              </a:ln>
            </p:spPr>
            <p:txBody>
              <a:bodyPr rot="0" vert="horz" wrap="square" lIns="68580" tIns="34290" rIns="68580" bIns="34290" anchor="t" anchorCtr="0" upright="1">
                <a:noAutofit/>
              </a:bodyPr>
              <a:lstStyle/>
              <a:p>
                <a:pPr marL="68581" indent="-68581"/>
                <a:r>
                  <a:rPr lang="en-IN" sz="1400" dirty="0">
                    <a:latin typeface="Times New Roman" charset="0"/>
                    <a:ea typeface="Times New Roman" charset="0"/>
                  </a:rPr>
                  <a:t>Reduce IV crystalloids 7–10 mL/kg/h for 1–2 hours</a:t>
                </a:r>
                <a:endParaRPr lang="en-GB" sz="1400" dirty="0">
                  <a:latin typeface="Times New Roman" charset="0"/>
                  <a:ea typeface="Times New Roman" charset="0"/>
                </a:endParaRPr>
              </a:p>
              <a:p>
                <a:r>
                  <a:rPr lang="en-IN" sz="1400" dirty="0">
                    <a:latin typeface="Times New Roman" charset="0"/>
                    <a:ea typeface="Times New Roman" charset="0"/>
                  </a:rPr>
                  <a:t> </a:t>
                </a:r>
                <a:endParaRPr lang="en-GB" sz="1400" dirty="0">
                  <a:latin typeface="Times New Roman" charset="0"/>
                  <a:ea typeface="Times New Roman" charset="0"/>
                </a:endParaRPr>
              </a:p>
            </p:txBody>
          </p:sp>
          <p:sp>
            <p:nvSpPr>
              <p:cNvPr id="40" name="Rectangle 39"/>
              <p:cNvSpPr>
                <a:spLocks/>
              </p:cNvSpPr>
              <p:nvPr/>
            </p:nvSpPr>
            <p:spPr bwMode="auto">
              <a:xfrm>
                <a:off x="5942" y="7715"/>
                <a:ext cx="630" cy="420"/>
              </a:xfrm>
              <a:prstGeom prst="rect">
                <a:avLst/>
              </a:prstGeom>
              <a:solidFill>
                <a:srgbClr val="D0CECE"/>
              </a:solidFill>
              <a:ln w="19050">
                <a:solidFill>
                  <a:srgbClr val="000000"/>
                </a:solidFill>
                <a:miter lim="800000"/>
                <a:headEnd/>
                <a:tailEnd/>
              </a:ln>
            </p:spPr>
            <p:txBody>
              <a:bodyPr rot="0" vert="horz" wrap="square" lIns="68580" tIns="34290" rIns="68580" bIns="34290" anchor="t" anchorCtr="0" upright="1">
                <a:noAutofit/>
              </a:bodyPr>
              <a:lstStyle/>
              <a:p>
                <a:r>
                  <a:rPr lang="en-US" sz="1000" dirty="0">
                    <a:latin typeface="Times New Roman" charset="0"/>
                    <a:ea typeface="Times New Roman" charset="0"/>
                  </a:rPr>
                  <a:t>YES</a:t>
                </a:r>
                <a:endParaRPr lang="en-GB" sz="1000" dirty="0">
                  <a:latin typeface="Times New Roman" charset="0"/>
                  <a:ea typeface="Times New Roman" charset="0"/>
                </a:endParaRPr>
              </a:p>
            </p:txBody>
          </p:sp>
          <p:cxnSp>
            <p:nvCxnSpPr>
              <p:cNvPr id="42" name="AutoShape 39"/>
              <p:cNvCxnSpPr>
                <a:cxnSpLocks/>
              </p:cNvCxnSpPr>
              <p:nvPr/>
            </p:nvCxnSpPr>
            <p:spPr bwMode="auto">
              <a:xfrm>
                <a:off x="6744" y="7182"/>
                <a:ext cx="1189"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3" name="AutoShape 40"/>
              <p:cNvCxnSpPr>
                <a:cxnSpLocks/>
              </p:cNvCxnSpPr>
              <p:nvPr/>
            </p:nvCxnSpPr>
            <p:spPr bwMode="auto">
              <a:xfrm flipV="1">
                <a:off x="7933" y="5670"/>
                <a:ext cx="6" cy="1512"/>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4" name="AutoShape 41"/>
              <p:cNvCxnSpPr>
                <a:cxnSpLocks/>
              </p:cNvCxnSpPr>
              <p:nvPr/>
            </p:nvCxnSpPr>
            <p:spPr bwMode="auto">
              <a:xfrm flipH="1">
                <a:off x="6696" y="7279"/>
                <a:ext cx="4607" cy="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5" name="AutoShape 42"/>
              <p:cNvCxnSpPr>
                <a:cxnSpLocks/>
              </p:cNvCxnSpPr>
              <p:nvPr/>
            </p:nvCxnSpPr>
            <p:spPr bwMode="auto">
              <a:xfrm>
                <a:off x="6688" y="7476"/>
                <a:ext cx="3120"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6" name="AutoShape 43"/>
              <p:cNvCxnSpPr>
                <a:cxnSpLocks/>
              </p:cNvCxnSpPr>
              <p:nvPr/>
            </p:nvCxnSpPr>
            <p:spPr bwMode="auto">
              <a:xfrm>
                <a:off x="9809" y="7476"/>
                <a:ext cx="0" cy="39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7" name="AutoShape 44"/>
              <p:cNvCxnSpPr>
                <a:cxnSpLocks/>
              </p:cNvCxnSpPr>
              <p:nvPr/>
            </p:nvCxnSpPr>
            <p:spPr bwMode="auto">
              <a:xfrm>
                <a:off x="8573" y="7891"/>
                <a:ext cx="2730"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8" name="AutoShape 45"/>
              <p:cNvCxnSpPr>
                <a:cxnSpLocks/>
              </p:cNvCxnSpPr>
              <p:nvPr/>
            </p:nvCxnSpPr>
            <p:spPr bwMode="auto">
              <a:xfrm>
                <a:off x="8565" y="7891"/>
                <a:ext cx="0" cy="27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9" name="AutoShape 46"/>
              <p:cNvCxnSpPr>
                <a:cxnSpLocks/>
              </p:cNvCxnSpPr>
              <p:nvPr/>
            </p:nvCxnSpPr>
            <p:spPr bwMode="auto">
              <a:xfrm>
                <a:off x="11295" y="7891"/>
                <a:ext cx="0" cy="27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grpSp>
      </p:grpSp>
      <p:sp>
        <p:nvSpPr>
          <p:cNvPr id="51" name="Rectangle 68"/>
          <p:cNvSpPr>
            <a:spLocks noChangeArrowheads="1"/>
          </p:cNvSpPr>
          <p:nvPr/>
        </p:nvSpPr>
        <p:spPr bwMode="auto">
          <a:xfrm>
            <a:off x="1584961" y="12331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56" name="Rectangle 55">
            <a:extLst>
              <a:ext uri="{FF2B5EF4-FFF2-40B4-BE49-F238E27FC236}">
                <a16:creationId xmlns:a16="http://schemas.microsoft.com/office/drawing/2014/main" id="{104D7810-7639-4482-8CF9-6009B73D923D}"/>
              </a:ext>
            </a:extLst>
          </p:cNvPr>
          <p:cNvSpPr>
            <a:spLocks/>
          </p:cNvSpPr>
          <p:nvPr/>
        </p:nvSpPr>
        <p:spPr bwMode="auto">
          <a:xfrm>
            <a:off x="6574487" y="4654702"/>
            <a:ext cx="805428" cy="196637"/>
          </a:xfrm>
          <a:prstGeom prst="rect">
            <a:avLst/>
          </a:prstGeom>
          <a:solidFill>
            <a:srgbClr val="ED7D31">
              <a:lumMod val="40000"/>
              <a:lumOff val="60000"/>
            </a:srgbClr>
          </a:solidFill>
          <a:ln w="9525">
            <a:solidFill>
              <a:srgbClr val="000000"/>
            </a:solidFill>
            <a:miter lim="800000"/>
            <a:headEnd/>
            <a:tailEnd/>
          </a:ln>
        </p:spPr>
        <p:txBody>
          <a:bodyPr rot="0" vert="horz" wrap="square" lIns="68580" tIns="34290" rIns="68580" bIns="34290" anchor="t" anchorCtr="0" upright="1">
            <a:noAutofit/>
          </a:bodyPr>
          <a:lstStyle/>
          <a:p>
            <a:r>
              <a:rPr lang="en-US" sz="750" dirty="0">
                <a:latin typeface="Times New Roman" charset="0"/>
                <a:ea typeface="Times New Roman" charset="0"/>
              </a:rPr>
              <a:t>After 2</a:t>
            </a:r>
            <a:r>
              <a:rPr lang="en-US" sz="750" baseline="30000" dirty="0">
                <a:latin typeface="Times New Roman" charset="0"/>
                <a:ea typeface="Times New Roman" charset="0"/>
              </a:rPr>
              <a:t>nd</a:t>
            </a:r>
            <a:r>
              <a:rPr lang="en-US" sz="750" dirty="0">
                <a:latin typeface="Times New Roman" charset="0"/>
                <a:ea typeface="Times New Roman" charset="0"/>
              </a:rPr>
              <a:t> bolus</a:t>
            </a:r>
            <a:endParaRPr lang="en-GB" sz="750" dirty="0">
              <a:latin typeface="Times New Roman" charset="0"/>
              <a:ea typeface="Times New Roman" charset="0"/>
            </a:endParaRPr>
          </a:p>
        </p:txBody>
      </p:sp>
      <p:sp>
        <p:nvSpPr>
          <p:cNvPr id="57" name="Rectangle 56">
            <a:extLst>
              <a:ext uri="{FF2B5EF4-FFF2-40B4-BE49-F238E27FC236}">
                <a16:creationId xmlns:a16="http://schemas.microsoft.com/office/drawing/2014/main" id="{091753D7-7DD8-4A0B-AB03-5745FE904AD0}"/>
              </a:ext>
            </a:extLst>
          </p:cNvPr>
          <p:cNvSpPr>
            <a:spLocks/>
          </p:cNvSpPr>
          <p:nvPr/>
        </p:nvSpPr>
        <p:spPr bwMode="auto">
          <a:xfrm>
            <a:off x="6686236" y="4156850"/>
            <a:ext cx="509588" cy="274442"/>
          </a:xfrm>
          <a:prstGeom prst="rect">
            <a:avLst/>
          </a:prstGeom>
          <a:solidFill>
            <a:srgbClr val="F8CBAD"/>
          </a:solidFill>
          <a:ln w="9525">
            <a:solidFill>
              <a:srgbClr val="000000"/>
            </a:solidFill>
            <a:miter lim="800000"/>
            <a:headEnd/>
            <a:tailEnd/>
          </a:ln>
        </p:spPr>
        <p:txBody>
          <a:bodyPr rot="0" vert="horz" wrap="square" lIns="68580" tIns="34290" rIns="68580" bIns="34290" anchor="t" anchorCtr="0" upright="1">
            <a:noAutofit/>
          </a:bodyPr>
          <a:lstStyle/>
          <a:p>
            <a:r>
              <a:rPr lang="en-US" sz="750" dirty="0">
                <a:solidFill>
                  <a:srgbClr val="000000"/>
                </a:solidFill>
                <a:latin typeface="Source Sans Pro" panose="020B0503030403020204" pitchFamily="34" charset="0"/>
                <a:ea typeface="Times New Roman" panose="02020603050405020304" pitchFamily="18" charset="0"/>
                <a:cs typeface="Times New Roman" panose="02020603050405020304" pitchFamily="18" charset="0"/>
              </a:rPr>
              <a:t>NO, after 1st bolus</a:t>
            </a:r>
            <a:endParaRPr lang="en-US" sz="750" dirty="0">
              <a:latin typeface="Times New Roman" panose="02020603050405020304" pitchFamily="18" charset="0"/>
              <a:ea typeface="Times New Roman" panose="02020603050405020304" pitchFamily="18" charset="0"/>
            </a:endParaRPr>
          </a:p>
        </p:txBody>
      </p:sp>
      <p:graphicFrame>
        <p:nvGraphicFramePr>
          <p:cNvPr id="2" name="Diagram 1">
            <a:extLst>
              <a:ext uri="{FF2B5EF4-FFF2-40B4-BE49-F238E27FC236}">
                <a16:creationId xmlns:a16="http://schemas.microsoft.com/office/drawing/2014/main" id="{B931435B-4ECF-88D7-BD5C-A0106F0E35EF}"/>
              </a:ext>
            </a:extLst>
          </p:cNvPr>
          <p:cNvGraphicFramePr/>
          <p:nvPr>
            <p:extLst>
              <p:ext uri="{D42A27DB-BD31-4B8C-83A1-F6EECF244321}">
                <p14:modId xmlns:p14="http://schemas.microsoft.com/office/powerpoint/2010/main" val="4004598394"/>
              </p:ext>
            </p:extLst>
          </p:nvPr>
        </p:nvGraphicFramePr>
        <p:xfrm>
          <a:off x="1593284" y="78320"/>
          <a:ext cx="9144000" cy="7298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0"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52</a:t>
            </a:r>
            <a:endParaRPr lang="en-IN" sz="2200" dirty="0"/>
          </a:p>
        </p:txBody>
      </p:sp>
    </p:spTree>
    <p:extLst>
      <p:ext uri="{BB962C8B-B14F-4D97-AF65-F5344CB8AC3E}">
        <p14:creationId xmlns:p14="http://schemas.microsoft.com/office/powerpoint/2010/main" val="13607768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152400" y="1371600"/>
            <a:ext cx="11861800" cy="5304524"/>
            <a:chOff x="270" y="915"/>
            <a:chExt cx="11775" cy="8808"/>
          </a:xfrm>
        </p:grpSpPr>
        <p:cxnSp>
          <p:nvCxnSpPr>
            <p:cNvPr id="6" name="AutoShape 3"/>
            <p:cNvCxnSpPr>
              <a:cxnSpLocks/>
            </p:cNvCxnSpPr>
            <p:nvPr/>
          </p:nvCxnSpPr>
          <p:spPr bwMode="auto">
            <a:xfrm>
              <a:off x="11285" y="6564"/>
              <a:ext cx="0" cy="825"/>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grpSp>
          <p:nvGrpSpPr>
            <p:cNvPr id="7" name="Group 6"/>
            <p:cNvGrpSpPr>
              <a:grpSpLocks/>
            </p:cNvGrpSpPr>
            <p:nvPr/>
          </p:nvGrpSpPr>
          <p:grpSpPr bwMode="auto">
            <a:xfrm>
              <a:off x="270" y="915"/>
              <a:ext cx="11775" cy="8808"/>
              <a:chOff x="270" y="915"/>
              <a:chExt cx="11775" cy="8808"/>
            </a:xfrm>
          </p:grpSpPr>
          <p:sp>
            <p:nvSpPr>
              <p:cNvPr id="8" name="Rectangle 7"/>
              <p:cNvSpPr>
                <a:spLocks/>
              </p:cNvSpPr>
              <p:nvPr/>
            </p:nvSpPr>
            <p:spPr bwMode="auto">
              <a:xfrm>
                <a:off x="1764" y="915"/>
                <a:ext cx="8391" cy="825"/>
              </a:xfrm>
              <a:prstGeom prst="rect">
                <a:avLst/>
              </a:prstGeom>
              <a:solidFill>
                <a:srgbClr val="BDD7EE"/>
              </a:solidFill>
              <a:ln w="19050">
                <a:solidFill>
                  <a:srgbClr val="000000"/>
                </a:solidFill>
                <a:miter lim="800000"/>
                <a:headEnd/>
                <a:tailEnd/>
              </a:ln>
            </p:spPr>
            <p:txBody>
              <a:bodyPr rot="0" vert="horz" wrap="square" lIns="68580" tIns="34290" rIns="68580" bIns="34290" anchor="t" anchorCtr="0" upright="1">
                <a:noAutofit/>
              </a:bodyPr>
              <a:lstStyle/>
              <a:p>
                <a:pPr marL="300516" marR="298611" algn="ctr"/>
                <a:r>
                  <a:rPr lang="en-IN" sz="1050" b="1" dirty="0">
                    <a:latin typeface="Times New Roman" charset="0"/>
                    <a:ea typeface="Times New Roman" charset="0"/>
                  </a:rPr>
                  <a:t>Compensated shock</a:t>
                </a:r>
                <a:endParaRPr lang="en-GB" sz="1050" dirty="0">
                  <a:latin typeface="Times New Roman" charset="0"/>
                  <a:ea typeface="Times New Roman" charset="0"/>
                </a:endParaRPr>
              </a:p>
              <a:p>
                <a:pPr marL="313851" marR="298611" algn="ctr"/>
                <a:r>
                  <a:rPr lang="en-IN" sz="1050" dirty="0">
                    <a:latin typeface="Times New Roman" charset="0"/>
                    <a:ea typeface="Times New Roman" charset="0"/>
                  </a:rPr>
                  <a:t>(systolic pressure maintained + signs of reduced perfusion) pulse pressure &lt;20 mmHg, HCT high</a:t>
                </a:r>
                <a:endParaRPr lang="en-GB" sz="1050" dirty="0">
                  <a:latin typeface="Times New Roman" charset="0"/>
                  <a:ea typeface="Times New Roman" charset="0"/>
                </a:endParaRPr>
              </a:p>
              <a:p>
                <a:r>
                  <a:rPr lang="en-IN" sz="1050" dirty="0">
                    <a:latin typeface="Times New Roman" charset="0"/>
                    <a:ea typeface="Times New Roman" charset="0"/>
                  </a:rPr>
                  <a:t> </a:t>
                </a:r>
                <a:endParaRPr lang="en-GB" sz="1050" dirty="0">
                  <a:latin typeface="Times New Roman" charset="0"/>
                  <a:ea typeface="Times New Roman" charset="0"/>
                </a:endParaRPr>
              </a:p>
            </p:txBody>
          </p:sp>
          <p:sp>
            <p:nvSpPr>
              <p:cNvPr id="9" name="Rectangle 8"/>
              <p:cNvSpPr>
                <a:spLocks/>
              </p:cNvSpPr>
              <p:nvPr/>
            </p:nvSpPr>
            <p:spPr bwMode="auto">
              <a:xfrm>
                <a:off x="4061" y="2181"/>
                <a:ext cx="3870" cy="735"/>
              </a:xfrm>
              <a:prstGeom prst="rect">
                <a:avLst/>
              </a:prstGeom>
              <a:solidFill>
                <a:srgbClr val="C9C9C9"/>
              </a:solidFill>
              <a:ln w="19050">
                <a:solidFill>
                  <a:srgbClr val="000000"/>
                </a:solidFill>
                <a:miter lim="800000"/>
                <a:headEnd/>
                <a:tailEnd/>
              </a:ln>
            </p:spPr>
            <p:txBody>
              <a:bodyPr rot="0" vert="horz" wrap="square" lIns="68580" tIns="34290" rIns="68580" bIns="34290" anchor="t" anchorCtr="0" upright="1">
                <a:noAutofit/>
              </a:bodyPr>
              <a:lstStyle/>
              <a:p>
                <a:pPr algn="ctr"/>
                <a:r>
                  <a:rPr lang="en-IN" sz="1050" dirty="0">
                    <a:latin typeface="Times New Roman" charset="0"/>
                    <a:ea typeface="Times New Roman" charset="0"/>
                  </a:rPr>
                  <a:t>Start isotonic crystalloid</a:t>
                </a:r>
                <a:endParaRPr lang="en-GB" sz="1050" dirty="0">
                  <a:latin typeface="Times New Roman" charset="0"/>
                  <a:ea typeface="Times New Roman" charset="0"/>
                </a:endParaRPr>
              </a:p>
              <a:p>
                <a:pPr marL="1905" algn="ctr"/>
                <a:r>
                  <a:rPr lang="en-IN" sz="1050" dirty="0">
                    <a:latin typeface="Times New Roman" charset="0"/>
                    <a:ea typeface="Times New Roman" charset="0"/>
                  </a:rPr>
                  <a:t>7–10 mL/kg/h for 1 hour</a:t>
                </a:r>
                <a:endParaRPr lang="en-GB" sz="1050" dirty="0">
                  <a:latin typeface="Times New Roman" charset="0"/>
                  <a:ea typeface="Times New Roman" charset="0"/>
                </a:endParaRPr>
              </a:p>
              <a:p>
                <a:r>
                  <a:rPr lang="en-IN" sz="1050" dirty="0">
                    <a:latin typeface="Times New Roman" charset="0"/>
                    <a:ea typeface="Times New Roman" charset="0"/>
                  </a:rPr>
                  <a:t> </a:t>
                </a:r>
                <a:endParaRPr lang="en-GB" sz="1050" dirty="0">
                  <a:latin typeface="Times New Roman" charset="0"/>
                  <a:ea typeface="Times New Roman" charset="0"/>
                </a:endParaRPr>
              </a:p>
            </p:txBody>
          </p:sp>
          <p:sp>
            <p:nvSpPr>
              <p:cNvPr id="10" name="Rectangle 9"/>
              <p:cNvSpPr>
                <a:spLocks/>
              </p:cNvSpPr>
              <p:nvPr/>
            </p:nvSpPr>
            <p:spPr bwMode="auto">
              <a:xfrm>
                <a:off x="4091" y="3222"/>
                <a:ext cx="3346" cy="1703"/>
              </a:xfrm>
              <a:prstGeom prst="rect">
                <a:avLst/>
              </a:prstGeom>
              <a:solidFill>
                <a:srgbClr val="ADB9CA"/>
              </a:solidFill>
              <a:ln w="19050">
                <a:solidFill>
                  <a:srgbClr val="000000"/>
                </a:solidFill>
                <a:miter lim="800000"/>
                <a:headEnd/>
                <a:tailEnd/>
              </a:ln>
            </p:spPr>
            <p:txBody>
              <a:bodyPr rot="0" vert="horz" wrap="square" lIns="68580" tIns="34290" rIns="68580" bIns="34290" anchor="t" anchorCtr="0" upright="1">
                <a:noAutofit/>
              </a:bodyPr>
              <a:lstStyle/>
              <a:p>
                <a:pPr marL="196693" marR="206218" algn="ctr">
                  <a:lnSpc>
                    <a:spcPts val="686"/>
                  </a:lnSpc>
                </a:pPr>
                <a:endParaRPr lang="en-IN" sz="1050" b="1" dirty="0">
                  <a:solidFill>
                    <a:srgbClr val="000000"/>
                  </a:solidFill>
                  <a:latin typeface="Times New Roman" panose="02020603050405020304" pitchFamily="18" charset="0"/>
                  <a:ea typeface="Times New Roman" charset="0"/>
                  <a:cs typeface="Times New Roman" panose="02020603050405020304" pitchFamily="18" charset="0"/>
                </a:endParaRPr>
              </a:p>
              <a:p>
                <a:pPr marL="196693" marR="206218" algn="ctr">
                  <a:lnSpc>
                    <a:spcPts val="686"/>
                  </a:lnSpc>
                </a:pPr>
                <a:r>
                  <a:rPr lang="en-IN" sz="1050" b="1" dirty="0">
                    <a:solidFill>
                      <a:srgbClr val="000000"/>
                    </a:solidFill>
                    <a:latin typeface="Times New Roman" panose="02020603050405020304" pitchFamily="18" charset="0"/>
                    <a:ea typeface="Times New Roman" charset="0"/>
                    <a:cs typeface="Times New Roman" panose="02020603050405020304" pitchFamily="18" charset="0"/>
                  </a:rPr>
                  <a:t>IMPROVEMENT</a:t>
                </a:r>
                <a:endParaRPr lang="en-GB" sz="1050" b="1" dirty="0">
                  <a:latin typeface="Times New Roman" panose="02020603050405020304" pitchFamily="18" charset="0"/>
                  <a:ea typeface="Times New Roman" charset="0"/>
                  <a:cs typeface="Times New Roman" panose="02020603050405020304" pitchFamily="18" charset="0"/>
                </a:endParaRPr>
              </a:p>
              <a:p>
                <a:r>
                  <a:rPr lang="en-IN" sz="1050" dirty="0">
                    <a:solidFill>
                      <a:srgbClr val="000000"/>
                    </a:solidFill>
                    <a:latin typeface="Times New Roman" panose="02020603050405020304" pitchFamily="18" charset="0"/>
                    <a:ea typeface="Times New Roman" charset="0"/>
                    <a:cs typeface="Times New Roman" panose="02020603050405020304" pitchFamily="18" charset="0"/>
                  </a:rPr>
                  <a:t>BP improved, pulse pressure improved, HCT decreased, urine output improved, capillary refilling time improved, pulse rate normal</a:t>
                </a:r>
                <a:endParaRPr lang="en-GB" sz="1050" dirty="0">
                  <a:latin typeface="Times New Roman" panose="02020603050405020304" pitchFamily="18" charset="0"/>
                  <a:ea typeface="Times New Roman" charset="0"/>
                  <a:cs typeface="Times New Roman" panose="02020603050405020304" pitchFamily="18" charset="0"/>
                </a:endParaRPr>
              </a:p>
            </p:txBody>
          </p:sp>
          <p:sp>
            <p:nvSpPr>
              <p:cNvPr id="11" name="Rectangle 10"/>
              <p:cNvSpPr>
                <a:spLocks/>
              </p:cNvSpPr>
              <p:nvPr/>
            </p:nvSpPr>
            <p:spPr bwMode="auto">
              <a:xfrm>
                <a:off x="305" y="4328"/>
                <a:ext cx="3095" cy="1445"/>
              </a:xfrm>
              <a:prstGeom prst="rect">
                <a:avLst/>
              </a:prstGeom>
              <a:solidFill>
                <a:srgbClr val="A9D18E"/>
              </a:solidFill>
              <a:ln w="19050">
                <a:solidFill>
                  <a:srgbClr val="000000"/>
                </a:solidFill>
                <a:miter lim="800000"/>
                <a:headEnd/>
                <a:tailEnd/>
              </a:ln>
            </p:spPr>
            <p:txBody>
              <a:bodyPr rot="0" vert="horz" wrap="square" lIns="68580" tIns="34290" rIns="68580" bIns="34290" anchor="t" anchorCtr="0" upright="1">
                <a:noAutofit/>
              </a:bodyPr>
              <a:lstStyle/>
              <a:p>
                <a:r>
                  <a:rPr lang="en-IN" sz="1050" b="1" dirty="0">
                    <a:solidFill>
                      <a:srgbClr val="000000"/>
                    </a:solidFill>
                    <a:latin typeface="Times New Roman" charset="0"/>
                    <a:ea typeface="Times New Roman" charset="0"/>
                  </a:rPr>
                  <a:t>IV crystalloid, reduce gradually</a:t>
                </a:r>
                <a:endParaRPr lang="en-GB" sz="1050" dirty="0">
                  <a:latin typeface="Times New Roman" charset="0"/>
                  <a:ea typeface="Times New Roman" charset="0"/>
                </a:endParaRPr>
              </a:p>
              <a:p>
                <a:r>
                  <a:rPr lang="en-IN" sz="1050" dirty="0">
                    <a:solidFill>
                      <a:srgbClr val="000000"/>
                    </a:solidFill>
                    <a:latin typeface="Times New Roman" charset="0"/>
                    <a:ea typeface="Times New Roman" charset="0"/>
                  </a:rPr>
                  <a:t>5–7 mL/kg/h for 1–2 hours</a:t>
                </a:r>
                <a:endParaRPr lang="en-GB" sz="1050" dirty="0">
                  <a:latin typeface="Times New Roman" charset="0"/>
                  <a:ea typeface="Times New Roman" charset="0"/>
                </a:endParaRPr>
              </a:p>
              <a:p>
                <a:r>
                  <a:rPr lang="en-IN" sz="1050" dirty="0">
                    <a:solidFill>
                      <a:srgbClr val="000000"/>
                    </a:solidFill>
                    <a:latin typeface="Times New Roman" charset="0"/>
                    <a:ea typeface="Times New Roman" charset="0"/>
                  </a:rPr>
                  <a:t>3–5 mL/kg/h for 2–4 hours</a:t>
                </a:r>
                <a:endParaRPr lang="en-GB" sz="1050" dirty="0">
                  <a:latin typeface="Times New Roman" charset="0"/>
                  <a:ea typeface="Times New Roman" charset="0"/>
                </a:endParaRPr>
              </a:p>
              <a:p>
                <a:r>
                  <a:rPr lang="en-IN" sz="1050" dirty="0">
                    <a:latin typeface="Times New Roman" charset="0"/>
                    <a:ea typeface="Times New Roman" charset="0"/>
                  </a:rPr>
                  <a:t>2–3 mL/kg/h for 2–4 hours</a:t>
                </a:r>
                <a:endParaRPr lang="en-GB" sz="1050" dirty="0">
                  <a:latin typeface="Times New Roman" charset="0"/>
                  <a:ea typeface="Times New Roman" charset="0"/>
                </a:endParaRPr>
              </a:p>
              <a:p>
                <a:r>
                  <a:rPr lang="en-IN" sz="900" dirty="0">
                    <a:latin typeface="Times New Roman" charset="0"/>
                    <a:ea typeface="Times New Roman" charset="0"/>
                  </a:rPr>
                  <a:t> </a:t>
                </a:r>
                <a:endParaRPr lang="en-GB" sz="900" dirty="0">
                  <a:latin typeface="Times New Roman" charset="0"/>
                  <a:ea typeface="Times New Roman" charset="0"/>
                </a:endParaRPr>
              </a:p>
            </p:txBody>
          </p:sp>
          <p:sp>
            <p:nvSpPr>
              <p:cNvPr id="12" name="Rectangle 11"/>
              <p:cNvSpPr>
                <a:spLocks/>
              </p:cNvSpPr>
              <p:nvPr/>
            </p:nvSpPr>
            <p:spPr bwMode="auto">
              <a:xfrm>
                <a:off x="7470" y="4251"/>
                <a:ext cx="2121" cy="1059"/>
              </a:xfrm>
              <a:prstGeom prst="rect">
                <a:avLst/>
              </a:prstGeom>
              <a:solidFill>
                <a:srgbClr val="A9D18E"/>
              </a:solidFill>
              <a:ln w="19050">
                <a:solidFill>
                  <a:srgbClr val="000000"/>
                </a:solidFill>
                <a:miter lim="800000"/>
                <a:headEnd/>
                <a:tailEnd/>
              </a:ln>
            </p:spPr>
            <p:txBody>
              <a:bodyPr rot="0" vert="horz" wrap="square" lIns="68580" tIns="34290" rIns="68580" bIns="34290" anchor="t" anchorCtr="0" upright="1">
                <a:noAutofit/>
              </a:bodyPr>
              <a:lstStyle/>
              <a:p>
                <a:pPr algn="ctr"/>
                <a:r>
                  <a:rPr lang="en-IN" sz="1050" dirty="0">
                    <a:solidFill>
                      <a:srgbClr val="0000FF"/>
                    </a:solidFill>
                    <a:latin typeface="Times New Roman" charset="0"/>
                    <a:ea typeface="Times New Roman" charset="0"/>
                  </a:rPr>
                  <a:t>HCT  &gt;45%,</a:t>
                </a:r>
                <a:endParaRPr lang="en-GB" sz="1050" dirty="0">
                  <a:latin typeface="Times New Roman" charset="0"/>
                  <a:ea typeface="Times New Roman" charset="0"/>
                </a:endParaRPr>
              </a:p>
              <a:p>
                <a:pPr algn="ctr"/>
                <a:r>
                  <a:rPr lang="en-IN" sz="1050" dirty="0">
                    <a:latin typeface="Times New Roman" charset="0"/>
                    <a:ea typeface="Times New Roman" charset="0"/>
                  </a:rPr>
                  <a:t>(suspect persistent capillary leakage)</a:t>
                </a:r>
                <a:endParaRPr lang="en-GB" sz="1050" dirty="0">
                  <a:latin typeface="Times New Roman" charset="0"/>
                  <a:ea typeface="Times New Roman" charset="0"/>
                </a:endParaRPr>
              </a:p>
            </p:txBody>
          </p:sp>
          <p:sp>
            <p:nvSpPr>
              <p:cNvPr id="13" name="Rectangle 12"/>
              <p:cNvSpPr>
                <a:spLocks/>
              </p:cNvSpPr>
              <p:nvPr/>
            </p:nvSpPr>
            <p:spPr bwMode="auto">
              <a:xfrm>
                <a:off x="4583" y="7081"/>
                <a:ext cx="2014" cy="615"/>
              </a:xfrm>
              <a:prstGeom prst="rect">
                <a:avLst/>
              </a:prstGeom>
              <a:solidFill>
                <a:srgbClr val="C9C9C9"/>
              </a:solidFill>
              <a:ln w="19050">
                <a:solidFill>
                  <a:srgbClr val="000000"/>
                </a:solidFill>
                <a:miter lim="800000"/>
                <a:headEnd/>
                <a:tailEnd/>
              </a:ln>
            </p:spPr>
            <p:txBody>
              <a:bodyPr rot="0" vert="horz" wrap="square" lIns="68580" tIns="34290" rIns="68580" bIns="34290" anchor="t" anchorCtr="0" upright="1">
                <a:noAutofit/>
              </a:bodyPr>
              <a:lstStyle/>
              <a:p>
                <a:pPr algn="ctr"/>
                <a:r>
                  <a:rPr lang="en-IN" sz="1050" b="1" dirty="0">
                    <a:solidFill>
                      <a:srgbClr val="000000"/>
                    </a:solidFill>
                    <a:latin typeface="Times New Roman" charset="0"/>
                    <a:ea typeface="Times New Roman" charset="0"/>
                  </a:rPr>
                  <a:t>IMPROVEMENT</a:t>
                </a:r>
                <a:endParaRPr lang="en-GB" sz="1050" dirty="0">
                  <a:latin typeface="Times New Roman" charset="0"/>
                  <a:ea typeface="Times New Roman" charset="0"/>
                </a:endParaRPr>
              </a:p>
            </p:txBody>
          </p:sp>
          <p:sp>
            <p:nvSpPr>
              <p:cNvPr id="14" name="Rectangle 13"/>
              <p:cNvSpPr>
                <a:spLocks/>
              </p:cNvSpPr>
              <p:nvPr/>
            </p:nvSpPr>
            <p:spPr bwMode="auto">
              <a:xfrm>
                <a:off x="9735" y="4236"/>
                <a:ext cx="2096" cy="1074"/>
              </a:xfrm>
              <a:prstGeom prst="rect">
                <a:avLst/>
              </a:prstGeom>
              <a:solidFill>
                <a:srgbClr val="BDD7EE"/>
              </a:solidFill>
              <a:ln w="19050">
                <a:solidFill>
                  <a:srgbClr val="000000"/>
                </a:solidFill>
                <a:miter lim="800000"/>
                <a:headEnd/>
                <a:tailEnd/>
              </a:ln>
            </p:spPr>
            <p:txBody>
              <a:bodyPr rot="0" vert="horz" wrap="square" lIns="68580" tIns="34290" rIns="68580" bIns="34290" anchor="t" anchorCtr="0" upright="1">
                <a:noAutofit/>
              </a:bodyPr>
              <a:lstStyle/>
              <a:p>
                <a:pPr marR="14764" algn="ctr"/>
                <a:r>
                  <a:rPr lang="en-IN" sz="1050" dirty="0">
                    <a:solidFill>
                      <a:srgbClr val="0000FF"/>
                    </a:solidFill>
                    <a:latin typeface="Times New Roman" charset="0"/>
                    <a:ea typeface="Times New Roman" charset="0"/>
                  </a:rPr>
                  <a:t>HCT &lt;45%,</a:t>
                </a:r>
                <a:endParaRPr lang="en-GB" sz="1050" dirty="0">
                  <a:latin typeface="Times New Roman" charset="0"/>
                  <a:ea typeface="Times New Roman" charset="0"/>
                </a:endParaRPr>
              </a:p>
              <a:p>
                <a:pPr marR="8573" algn="ctr"/>
                <a:r>
                  <a:rPr lang="en-IN" sz="1050" dirty="0">
                    <a:latin typeface="Times New Roman" charset="0"/>
                    <a:ea typeface="Times New Roman" charset="0"/>
                  </a:rPr>
                  <a:t>(suspect severe overt bleed), check Hb</a:t>
                </a:r>
                <a:endParaRPr lang="en-GB" sz="1050" dirty="0">
                  <a:latin typeface="Times New Roman" charset="0"/>
                  <a:ea typeface="Times New Roman" charset="0"/>
                </a:endParaRPr>
              </a:p>
              <a:p>
                <a:r>
                  <a:rPr lang="en-IN" sz="1050" dirty="0">
                    <a:latin typeface="Times New Roman" charset="0"/>
                    <a:ea typeface="Times New Roman" charset="0"/>
                  </a:rPr>
                  <a:t> </a:t>
                </a:r>
                <a:endParaRPr lang="en-GB" sz="1050" dirty="0">
                  <a:latin typeface="Times New Roman" charset="0"/>
                  <a:ea typeface="Times New Roman" charset="0"/>
                </a:endParaRPr>
              </a:p>
            </p:txBody>
          </p:sp>
          <p:sp>
            <p:nvSpPr>
              <p:cNvPr id="15" name="Rectangle 14"/>
              <p:cNvSpPr>
                <a:spLocks/>
              </p:cNvSpPr>
              <p:nvPr/>
            </p:nvSpPr>
            <p:spPr bwMode="auto">
              <a:xfrm>
                <a:off x="3796" y="5661"/>
                <a:ext cx="3824" cy="735"/>
              </a:xfrm>
              <a:prstGeom prst="rect">
                <a:avLst/>
              </a:prstGeom>
              <a:solidFill>
                <a:srgbClr val="BDD7EE"/>
              </a:solidFill>
              <a:ln w="19050">
                <a:solidFill>
                  <a:srgbClr val="000000"/>
                </a:solidFill>
                <a:miter lim="800000"/>
                <a:headEnd/>
                <a:tailEnd/>
              </a:ln>
            </p:spPr>
            <p:txBody>
              <a:bodyPr rot="0" vert="horz" wrap="square" lIns="68580" tIns="34290" rIns="68580" bIns="34290" anchor="t" anchorCtr="0" upright="1">
                <a:noAutofit/>
              </a:bodyPr>
              <a:lstStyle/>
              <a:p>
                <a:pPr marR="14288" algn="ctr"/>
                <a:r>
                  <a:rPr lang="en-IN" sz="1050" dirty="0">
                    <a:latin typeface="Times New Roman" charset="0"/>
                    <a:ea typeface="Times New Roman" charset="0"/>
                  </a:rPr>
                  <a:t>(1st bolus over 15–30 minutes)</a:t>
                </a:r>
                <a:endParaRPr lang="en-GB" sz="1050" dirty="0">
                  <a:latin typeface="Times New Roman" charset="0"/>
                  <a:ea typeface="Times New Roman" charset="0"/>
                </a:endParaRPr>
              </a:p>
              <a:p>
                <a:pPr marR="8573" algn="ctr"/>
                <a:r>
                  <a:rPr lang="en-IN" sz="1050" dirty="0">
                    <a:latin typeface="Times New Roman" charset="0"/>
                    <a:ea typeface="Times New Roman" charset="0"/>
                  </a:rPr>
                  <a:t>crystalloid or colloid </a:t>
                </a:r>
                <a:r>
                  <a:rPr lang="en-US" sz="1050" dirty="0">
                    <a:latin typeface="Times New Roman" charset="0"/>
                    <a:ea typeface="Times New Roman" charset="0"/>
                  </a:rPr>
                  <a:t>7-10 </a:t>
                </a:r>
                <a:r>
                  <a:rPr lang="en-IN" sz="1050" dirty="0">
                    <a:latin typeface="Times New Roman" charset="0"/>
                    <a:ea typeface="Times New Roman" charset="0"/>
                  </a:rPr>
                  <a:t> mL/kg</a:t>
                </a:r>
                <a:endParaRPr lang="en-GB" sz="1050" dirty="0">
                  <a:solidFill>
                    <a:srgbClr val="FF0000"/>
                  </a:solidFill>
                  <a:latin typeface="Times New Roman" charset="0"/>
                  <a:ea typeface="Times New Roman" charset="0"/>
                </a:endParaRPr>
              </a:p>
              <a:p>
                <a:pPr algn="ctr"/>
                <a:r>
                  <a:rPr lang="en-IN" sz="1050" dirty="0">
                    <a:latin typeface="Times New Roman" charset="0"/>
                    <a:ea typeface="Times New Roman" charset="0"/>
                  </a:rPr>
                  <a:t> </a:t>
                </a:r>
                <a:endParaRPr lang="en-GB" sz="1050" dirty="0">
                  <a:latin typeface="Times New Roman" charset="0"/>
                  <a:ea typeface="Times New Roman" charset="0"/>
                </a:endParaRPr>
              </a:p>
            </p:txBody>
          </p:sp>
          <p:sp>
            <p:nvSpPr>
              <p:cNvPr id="16" name="Rectangle 15"/>
              <p:cNvSpPr>
                <a:spLocks/>
              </p:cNvSpPr>
              <p:nvPr/>
            </p:nvSpPr>
            <p:spPr bwMode="auto">
              <a:xfrm>
                <a:off x="274" y="8130"/>
                <a:ext cx="3090" cy="615"/>
              </a:xfrm>
              <a:prstGeom prst="rect">
                <a:avLst/>
              </a:prstGeom>
              <a:solidFill>
                <a:srgbClr val="BDD7EE"/>
              </a:solidFill>
              <a:ln w="19050">
                <a:solidFill>
                  <a:srgbClr val="000000"/>
                </a:solidFill>
                <a:miter lim="800000"/>
                <a:headEnd/>
                <a:tailEnd/>
              </a:ln>
            </p:spPr>
            <p:txBody>
              <a:bodyPr rot="0" vert="horz" wrap="square" lIns="68580" tIns="34290" rIns="68580" bIns="34290" anchor="t" anchorCtr="0" upright="1">
                <a:noAutofit/>
              </a:bodyPr>
              <a:lstStyle/>
              <a:p>
                <a:pPr algn="ctr"/>
                <a:r>
                  <a:rPr lang="en-IN" sz="675" dirty="0">
                    <a:solidFill>
                      <a:srgbClr val="0000FF"/>
                    </a:solidFill>
                    <a:latin typeface="Times New Roman" charset="0"/>
                    <a:ea typeface="Times New Roman" charset="0"/>
                  </a:rPr>
                  <a:t> </a:t>
                </a:r>
                <a:r>
                  <a:rPr lang="en-IN" sz="1050" dirty="0">
                    <a:latin typeface="Times New Roman" charset="0"/>
                    <a:ea typeface="Times New Roman" charset="0"/>
                  </a:rPr>
                  <a:t>Stop IV fluids at 24–48 hours</a:t>
                </a:r>
                <a:endParaRPr lang="en-GB" sz="1050" dirty="0">
                  <a:latin typeface="Times New Roman" charset="0"/>
                  <a:ea typeface="Times New Roman" charset="0"/>
                </a:endParaRPr>
              </a:p>
              <a:p>
                <a:r>
                  <a:rPr lang="en-IN" sz="1050" dirty="0">
                    <a:latin typeface="Times New Roman" charset="0"/>
                    <a:ea typeface="Times New Roman" charset="0"/>
                  </a:rPr>
                  <a:t> </a:t>
                </a:r>
                <a:endParaRPr lang="en-GB" sz="1050" dirty="0">
                  <a:latin typeface="Times New Roman" charset="0"/>
                  <a:ea typeface="Times New Roman" charset="0"/>
                </a:endParaRPr>
              </a:p>
            </p:txBody>
          </p:sp>
          <p:sp>
            <p:nvSpPr>
              <p:cNvPr id="17" name="Rectangle 16"/>
              <p:cNvSpPr>
                <a:spLocks/>
              </p:cNvSpPr>
              <p:nvPr/>
            </p:nvSpPr>
            <p:spPr bwMode="auto">
              <a:xfrm>
                <a:off x="270" y="6492"/>
                <a:ext cx="3130" cy="735"/>
              </a:xfrm>
              <a:prstGeom prst="rect">
                <a:avLst/>
              </a:prstGeom>
              <a:solidFill>
                <a:srgbClr val="F8CBAD"/>
              </a:solidFill>
              <a:ln w="19050">
                <a:solidFill>
                  <a:srgbClr val="000000"/>
                </a:solidFill>
                <a:miter lim="800000"/>
                <a:headEnd/>
                <a:tailEnd/>
              </a:ln>
            </p:spPr>
            <p:txBody>
              <a:bodyPr rot="0" vert="horz" wrap="square" lIns="68580" tIns="34290" rIns="68580" bIns="34290" anchor="t" anchorCtr="0" upright="1">
                <a:noAutofit/>
              </a:bodyPr>
              <a:lstStyle/>
              <a:p>
                <a:pPr marR="8573" algn="ctr"/>
                <a:r>
                  <a:rPr lang="en-IN" sz="1050" dirty="0">
                    <a:latin typeface="Times New Roman" charset="0"/>
                    <a:ea typeface="Times New Roman" charset="0"/>
                  </a:rPr>
                  <a:t>As clinical improvement is noted,</a:t>
                </a:r>
                <a:endParaRPr lang="en-GB" sz="1050" dirty="0">
                  <a:latin typeface="Times New Roman" charset="0"/>
                  <a:ea typeface="Times New Roman" charset="0"/>
                </a:endParaRPr>
              </a:p>
              <a:p>
                <a:pPr marL="189548" marR="200503" algn="ctr"/>
                <a:r>
                  <a:rPr lang="en-IN" sz="1050" dirty="0">
                    <a:latin typeface="Times New Roman" charset="0"/>
                    <a:ea typeface="Times New Roman" charset="0"/>
                  </a:rPr>
                  <a:t>reduce fluid accordingly</a:t>
                </a:r>
                <a:endParaRPr lang="en-GB" sz="1050" dirty="0">
                  <a:latin typeface="Times New Roman" charset="0"/>
                  <a:ea typeface="Times New Roman" charset="0"/>
                </a:endParaRPr>
              </a:p>
              <a:p>
                <a:r>
                  <a:rPr lang="en-IN" sz="1050" dirty="0">
                    <a:latin typeface="Times New Roman" charset="0"/>
                    <a:ea typeface="Times New Roman" charset="0"/>
                  </a:rPr>
                  <a:t> </a:t>
                </a:r>
                <a:endParaRPr lang="en-GB" sz="1050" dirty="0">
                  <a:latin typeface="Times New Roman" charset="0"/>
                  <a:ea typeface="Times New Roman" charset="0"/>
                </a:endParaRPr>
              </a:p>
            </p:txBody>
          </p:sp>
          <p:sp>
            <p:nvSpPr>
              <p:cNvPr id="18" name="Rectangle 17"/>
              <p:cNvSpPr>
                <a:spLocks/>
              </p:cNvSpPr>
              <p:nvPr/>
            </p:nvSpPr>
            <p:spPr bwMode="auto">
              <a:xfrm>
                <a:off x="8115" y="5818"/>
                <a:ext cx="2025" cy="1052"/>
              </a:xfrm>
              <a:prstGeom prst="rect">
                <a:avLst/>
              </a:prstGeom>
              <a:solidFill>
                <a:srgbClr val="FFE699"/>
              </a:solidFill>
              <a:ln w="19050">
                <a:solidFill>
                  <a:srgbClr val="000000"/>
                </a:solidFill>
                <a:miter lim="800000"/>
                <a:headEnd/>
                <a:tailEnd/>
              </a:ln>
            </p:spPr>
            <p:txBody>
              <a:bodyPr rot="0" vert="horz" wrap="square" lIns="68580" tIns="34290" rIns="68580" bIns="34290" anchor="t" anchorCtr="0" upright="1">
                <a:noAutofit/>
              </a:bodyPr>
              <a:lstStyle/>
              <a:p>
                <a:pPr marR="9049" algn="ctr"/>
                <a:r>
                  <a:rPr lang="en-IN" sz="1050" dirty="0">
                    <a:latin typeface="Times New Roman" charset="0"/>
                    <a:ea typeface="Times New Roman" charset="0"/>
                  </a:rPr>
                  <a:t>Blood</a:t>
                </a:r>
                <a:endParaRPr lang="en-GB" sz="1050" dirty="0">
                  <a:latin typeface="Times New Roman" charset="0"/>
                  <a:ea typeface="Times New Roman" charset="0"/>
                </a:endParaRPr>
              </a:p>
              <a:p>
                <a:pPr marR="8573" algn="ctr">
                  <a:spcBef>
                    <a:spcPts val="4"/>
                  </a:spcBef>
                </a:pPr>
                <a:r>
                  <a:rPr lang="en-IN" sz="1050" dirty="0">
                    <a:latin typeface="Times New Roman" charset="0"/>
                    <a:ea typeface="Times New Roman" charset="0"/>
                  </a:rPr>
                  <a:t>transfusion/packed </a:t>
                </a:r>
                <a:endParaRPr lang="en-GB" sz="1050" dirty="0">
                  <a:latin typeface="Times New Roman" charset="0"/>
                  <a:ea typeface="Times New Roman" charset="0"/>
                </a:endParaRPr>
              </a:p>
              <a:p>
                <a:pPr marR="8573" algn="ctr">
                  <a:spcBef>
                    <a:spcPts val="4"/>
                  </a:spcBef>
                </a:pPr>
                <a:r>
                  <a:rPr lang="en-IN" sz="1050" dirty="0">
                    <a:latin typeface="Times New Roman" charset="0"/>
                    <a:ea typeface="Times New Roman" charset="0"/>
                  </a:rPr>
                  <a:t>RBC</a:t>
                </a:r>
                <a:endParaRPr lang="en-GB" sz="1050" dirty="0">
                  <a:latin typeface="Times New Roman" charset="0"/>
                  <a:ea typeface="Times New Roman" charset="0"/>
                </a:endParaRPr>
              </a:p>
              <a:p>
                <a:r>
                  <a:rPr lang="en-IN" sz="1050" dirty="0">
                    <a:latin typeface="Times New Roman" charset="0"/>
                    <a:ea typeface="Times New Roman" charset="0"/>
                  </a:rPr>
                  <a:t> </a:t>
                </a:r>
                <a:endParaRPr lang="en-GB" sz="1050" dirty="0">
                  <a:latin typeface="Times New Roman" charset="0"/>
                  <a:ea typeface="Times New Roman" charset="0"/>
                </a:endParaRPr>
              </a:p>
            </p:txBody>
          </p:sp>
          <p:sp>
            <p:nvSpPr>
              <p:cNvPr id="19" name="Rectangle 18"/>
              <p:cNvSpPr>
                <a:spLocks/>
              </p:cNvSpPr>
              <p:nvPr/>
            </p:nvSpPr>
            <p:spPr bwMode="auto">
              <a:xfrm>
                <a:off x="10260" y="5818"/>
                <a:ext cx="1785" cy="750"/>
              </a:xfrm>
              <a:prstGeom prst="rect">
                <a:avLst/>
              </a:prstGeom>
              <a:solidFill>
                <a:srgbClr val="FFE699"/>
              </a:solidFill>
              <a:ln w="19050">
                <a:solidFill>
                  <a:srgbClr val="000000"/>
                </a:solidFill>
                <a:miter lim="800000"/>
                <a:headEnd/>
                <a:tailEnd/>
              </a:ln>
            </p:spPr>
            <p:txBody>
              <a:bodyPr rot="0" vert="horz" wrap="square" lIns="68580" tIns="34290" rIns="68580" bIns="34290" anchor="t" anchorCtr="0" upright="1">
                <a:noAutofit/>
              </a:bodyPr>
              <a:lstStyle/>
              <a:p>
                <a:pPr marR="8573"/>
                <a:r>
                  <a:rPr lang="en-IN" sz="1050" dirty="0">
                    <a:latin typeface="Times New Roman" charset="0"/>
                    <a:ea typeface="Times New Roman" charset="0"/>
                  </a:rPr>
                  <a:t>Colloid 10 mL/kg/h</a:t>
                </a:r>
                <a:r>
                  <a:rPr lang="en-GB" sz="1050" dirty="0">
                    <a:latin typeface="Times New Roman" charset="0"/>
                    <a:ea typeface="Times New Roman" charset="0"/>
                  </a:rPr>
                  <a:t> </a:t>
                </a:r>
                <a:r>
                  <a:rPr lang="en-IN" sz="1050" dirty="0">
                    <a:latin typeface="Times New Roman" charset="0"/>
                    <a:ea typeface="Times New Roman" charset="0"/>
                  </a:rPr>
                  <a:t>for 1 hour</a:t>
                </a:r>
                <a:endParaRPr lang="en-GB" sz="1050" dirty="0">
                  <a:latin typeface="Times New Roman" charset="0"/>
                  <a:ea typeface="Times New Roman" charset="0"/>
                </a:endParaRPr>
              </a:p>
              <a:p>
                <a:r>
                  <a:rPr lang="en-IN" sz="1050" dirty="0">
                    <a:latin typeface="Times New Roman" charset="0"/>
                    <a:ea typeface="Times New Roman" charset="0"/>
                  </a:rPr>
                  <a:t> </a:t>
                </a:r>
                <a:endParaRPr lang="en-GB" sz="1050" dirty="0">
                  <a:latin typeface="Times New Roman" charset="0"/>
                  <a:ea typeface="Times New Roman" charset="0"/>
                </a:endParaRPr>
              </a:p>
            </p:txBody>
          </p:sp>
          <p:sp>
            <p:nvSpPr>
              <p:cNvPr id="20" name="Rectangle 19"/>
              <p:cNvSpPr>
                <a:spLocks/>
              </p:cNvSpPr>
              <p:nvPr/>
            </p:nvSpPr>
            <p:spPr bwMode="auto">
              <a:xfrm>
                <a:off x="9392" y="8211"/>
                <a:ext cx="2653" cy="1512"/>
              </a:xfrm>
              <a:prstGeom prst="rect">
                <a:avLst/>
              </a:prstGeom>
              <a:solidFill>
                <a:srgbClr val="C9C9C9"/>
              </a:solidFill>
              <a:ln w="19050">
                <a:solidFill>
                  <a:srgbClr val="000000"/>
                </a:solidFill>
                <a:miter lim="800000"/>
                <a:headEnd/>
                <a:tailEnd/>
              </a:ln>
            </p:spPr>
            <p:txBody>
              <a:bodyPr rot="0" vert="horz" wrap="square" lIns="68580" tIns="34290" rIns="68580" bIns="34290" anchor="t" anchorCtr="0" upright="1">
                <a:noAutofit/>
              </a:bodyPr>
              <a:lstStyle/>
              <a:p>
                <a:pPr marL="18098"/>
                <a:r>
                  <a:rPr lang="en-IN" sz="1050" b="1" dirty="0">
                    <a:solidFill>
                      <a:srgbClr val="000000"/>
                    </a:solidFill>
                    <a:latin typeface="Times New Roman" charset="0"/>
                    <a:ea typeface="Times New Roman" charset="0"/>
                  </a:rPr>
                  <a:t>Detailed investigation to rule out: </a:t>
                </a:r>
                <a:r>
                  <a:rPr lang="en-IN" sz="1050" dirty="0">
                    <a:solidFill>
                      <a:srgbClr val="000000"/>
                    </a:solidFill>
                    <a:latin typeface="Times New Roman" charset="0"/>
                    <a:ea typeface="Times New Roman" charset="0"/>
                  </a:rPr>
                  <a:t>1. cardiogenic shock; </a:t>
                </a:r>
                <a:endParaRPr lang="en-GB" sz="1050" dirty="0">
                  <a:latin typeface="Times New Roman" charset="0"/>
                  <a:ea typeface="Times New Roman" charset="0"/>
                </a:endParaRPr>
              </a:p>
              <a:p>
                <a:pPr marR="8573" indent="22860"/>
                <a:r>
                  <a:rPr lang="en-IN" sz="1050" dirty="0">
                    <a:solidFill>
                      <a:srgbClr val="000000"/>
                    </a:solidFill>
                    <a:latin typeface="Times New Roman" charset="0"/>
                    <a:ea typeface="Times New Roman" charset="0"/>
                  </a:rPr>
                  <a:t>2. septic shock;</a:t>
                </a:r>
                <a:endParaRPr lang="en-GB" sz="1050" dirty="0">
                  <a:latin typeface="Times New Roman" charset="0"/>
                  <a:ea typeface="Times New Roman" charset="0"/>
                </a:endParaRPr>
              </a:p>
              <a:p>
                <a:pPr marR="8573"/>
                <a:r>
                  <a:rPr lang="en-IN" sz="1050" dirty="0">
                    <a:solidFill>
                      <a:srgbClr val="000000"/>
                    </a:solidFill>
                    <a:latin typeface="Times New Roman" charset="0"/>
                    <a:ea typeface="Times New Roman" charset="0"/>
                  </a:rPr>
                  <a:t> 3. metabolic cause; </a:t>
                </a:r>
                <a:endParaRPr lang="en-GB" sz="1050" dirty="0">
                  <a:latin typeface="Times New Roman" charset="0"/>
                  <a:ea typeface="Times New Roman" charset="0"/>
                </a:endParaRPr>
              </a:p>
              <a:p>
                <a:pPr marR="8573"/>
                <a:r>
                  <a:rPr lang="en-IN" sz="1050" dirty="0">
                    <a:solidFill>
                      <a:srgbClr val="000000"/>
                    </a:solidFill>
                    <a:latin typeface="Times New Roman" charset="0"/>
                    <a:ea typeface="Times New Roman" charset="0"/>
                  </a:rPr>
                  <a:t> 4. organ dysfunction</a:t>
                </a:r>
                <a:endParaRPr lang="en-GB" sz="1050" dirty="0">
                  <a:latin typeface="Times New Roman" charset="0"/>
                  <a:ea typeface="Times New Roman" charset="0"/>
                </a:endParaRPr>
              </a:p>
              <a:p>
                <a:r>
                  <a:rPr lang="en-IN" sz="675" dirty="0">
                    <a:latin typeface="Times New Roman" charset="0"/>
                    <a:ea typeface="Times New Roman" charset="0"/>
                  </a:rPr>
                  <a:t> </a:t>
                </a:r>
                <a:endParaRPr lang="en-GB" sz="675" dirty="0">
                  <a:latin typeface="Times New Roman" charset="0"/>
                  <a:ea typeface="Times New Roman" charset="0"/>
                </a:endParaRPr>
              </a:p>
            </p:txBody>
          </p:sp>
          <p:sp>
            <p:nvSpPr>
              <p:cNvPr id="21" name="Rectangle 20"/>
              <p:cNvSpPr>
                <a:spLocks/>
              </p:cNvSpPr>
              <p:nvPr/>
            </p:nvSpPr>
            <p:spPr bwMode="auto">
              <a:xfrm>
                <a:off x="7452" y="8311"/>
                <a:ext cx="1833" cy="1412"/>
              </a:xfrm>
              <a:prstGeom prst="rect">
                <a:avLst/>
              </a:prstGeom>
              <a:solidFill>
                <a:srgbClr val="ADB9CA"/>
              </a:solidFill>
              <a:ln w="19050">
                <a:solidFill>
                  <a:srgbClr val="000000"/>
                </a:solidFill>
                <a:miter lim="800000"/>
                <a:headEnd/>
                <a:tailEnd/>
              </a:ln>
            </p:spPr>
            <p:txBody>
              <a:bodyPr rot="0" vert="horz" wrap="square" lIns="68580" tIns="34290" rIns="68580" bIns="34290" anchor="t" anchorCtr="0" upright="1">
                <a:noAutofit/>
              </a:bodyPr>
              <a:lstStyle/>
              <a:p>
                <a:pPr marL="172403" marR="181929" algn="ctr"/>
                <a:r>
                  <a:rPr lang="en-IN" sz="1050" dirty="0">
                    <a:solidFill>
                      <a:srgbClr val="000000"/>
                    </a:solidFill>
                    <a:latin typeface="Times New Roman" charset="0"/>
                    <a:ea typeface="Times New Roman" charset="0"/>
                  </a:rPr>
                  <a:t>Refractory</a:t>
                </a:r>
                <a:endParaRPr lang="en-GB" sz="1050" dirty="0">
                  <a:latin typeface="Times New Roman" charset="0"/>
                  <a:ea typeface="Times New Roman" charset="0"/>
                </a:endParaRPr>
              </a:p>
              <a:p>
                <a:pPr marR="8573" indent="-3334" algn="ctr">
                  <a:spcBef>
                    <a:spcPts val="4"/>
                  </a:spcBef>
                </a:pPr>
                <a:r>
                  <a:rPr lang="en-IN" sz="1050" dirty="0">
                    <a:solidFill>
                      <a:srgbClr val="000000"/>
                    </a:solidFill>
                    <a:latin typeface="Times New Roman" charset="0"/>
                    <a:ea typeface="Times New Roman" charset="0"/>
                  </a:rPr>
                  <a:t>hypotension, consider inotropes </a:t>
                </a:r>
                <a:r>
                  <a:rPr lang="en-IN" sz="1050" spc="-11" dirty="0">
                    <a:solidFill>
                      <a:srgbClr val="000000"/>
                    </a:solidFill>
                    <a:latin typeface="Times New Roman" charset="0"/>
                    <a:ea typeface="Times New Roman" charset="0"/>
                  </a:rPr>
                  <a:t>after </a:t>
                </a:r>
                <a:r>
                  <a:rPr lang="en-IN" sz="1050" dirty="0">
                    <a:solidFill>
                      <a:srgbClr val="000000"/>
                    </a:solidFill>
                    <a:latin typeface="Times New Roman" charset="0"/>
                    <a:ea typeface="Times New Roman" charset="0"/>
                  </a:rPr>
                  <a:t>2nd</a:t>
                </a:r>
                <a:r>
                  <a:rPr lang="en-IN" sz="1050" baseline="30000" dirty="0">
                    <a:solidFill>
                      <a:srgbClr val="000000"/>
                    </a:solidFill>
                    <a:latin typeface="Times New Roman" charset="0"/>
                    <a:ea typeface="Times New Roman" charset="0"/>
                  </a:rPr>
                  <a:t> </a:t>
                </a:r>
                <a:r>
                  <a:rPr lang="en-IN" sz="1050" dirty="0">
                    <a:solidFill>
                      <a:srgbClr val="000000"/>
                    </a:solidFill>
                    <a:latin typeface="Times New Roman" charset="0"/>
                    <a:ea typeface="Times New Roman" charset="0"/>
                  </a:rPr>
                  <a:t>bolus</a:t>
                </a:r>
                <a:endParaRPr lang="en-GB" sz="1050" dirty="0">
                  <a:latin typeface="Times New Roman" charset="0"/>
                  <a:ea typeface="Times New Roman" charset="0"/>
                </a:endParaRPr>
              </a:p>
              <a:p>
                <a:r>
                  <a:rPr lang="en-IN" sz="1050" dirty="0">
                    <a:latin typeface="Times New Roman" charset="0"/>
                    <a:ea typeface="Times New Roman" charset="0"/>
                  </a:rPr>
                  <a:t> </a:t>
                </a:r>
                <a:endParaRPr lang="en-GB" sz="1050" dirty="0">
                  <a:latin typeface="Times New Roman" charset="0"/>
                  <a:ea typeface="Times New Roman" charset="0"/>
                </a:endParaRPr>
              </a:p>
            </p:txBody>
          </p:sp>
          <p:cxnSp>
            <p:nvCxnSpPr>
              <p:cNvPr id="22" name="AutoShape 19"/>
              <p:cNvCxnSpPr>
                <a:cxnSpLocks/>
              </p:cNvCxnSpPr>
              <p:nvPr/>
            </p:nvCxnSpPr>
            <p:spPr bwMode="auto">
              <a:xfrm>
                <a:off x="5996" y="1740"/>
                <a:ext cx="0" cy="43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3" name="AutoShape 20"/>
              <p:cNvCxnSpPr>
                <a:cxnSpLocks/>
              </p:cNvCxnSpPr>
              <p:nvPr/>
            </p:nvCxnSpPr>
            <p:spPr bwMode="auto">
              <a:xfrm>
                <a:off x="6001" y="2916"/>
                <a:ext cx="0" cy="29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4" name="Rectangle 23"/>
              <p:cNvSpPr>
                <a:spLocks/>
              </p:cNvSpPr>
              <p:nvPr/>
            </p:nvSpPr>
            <p:spPr bwMode="auto">
              <a:xfrm>
                <a:off x="2520" y="3299"/>
                <a:ext cx="731" cy="465"/>
              </a:xfrm>
              <a:prstGeom prst="rect">
                <a:avLst/>
              </a:prstGeom>
              <a:solidFill>
                <a:srgbClr val="C9C9C9"/>
              </a:solidFill>
              <a:ln w="19050">
                <a:solidFill>
                  <a:srgbClr val="000000"/>
                </a:solidFill>
                <a:miter lim="800000"/>
                <a:headEnd/>
                <a:tailEnd/>
              </a:ln>
            </p:spPr>
            <p:txBody>
              <a:bodyPr rot="0" vert="horz" wrap="square" lIns="68580" tIns="34290" rIns="68580" bIns="34290" anchor="t" anchorCtr="0" upright="1">
                <a:noAutofit/>
              </a:bodyPr>
              <a:lstStyle/>
              <a:p>
                <a:r>
                  <a:rPr lang="en-US" sz="1050" dirty="0">
                    <a:latin typeface="Times New Roman" charset="0"/>
                    <a:ea typeface="Times New Roman" charset="0"/>
                  </a:rPr>
                  <a:t>YES</a:t>
                </a:r>
                <a:endParaRPr lang="en-GB" sz="1050" dirty="0">
                  <a:latin typeface="Times New Roman" charset="0"/>
                  <a:ea typeface="Times New Roman" charset="0"/>
                </a:endParaRPr>
              </a:p>
            </p:txBody>
          </p:sp>
          <p:sp>
            <p:nvSpPr>
              <p:cNvPr id="25" name="Rectangle 24"/>
              <p:cNvSpPr>
                <a:spLocks/>
              </p:cNvSpPr>
              <p:nvPr/>
            </p:nvSpPr>
            <p:spPr bwMode="auto">
              <a:xfrm>
                <a:off x="8385" y="3321"/>
                <a:ext cx="756" cy="420"/>
              </a:xfrm>
              <a:prstGeom prst="rect">
                <a:avLst/>
              </a:prstGeom>
              <a:solidFill>
                <a:srgbClr val="F8CBAD"/>
              </a:solidFill>
              <a:ln w="19050">
                <a:solidFill>
                  <a:srgbClr val="000000"/>
                </a:solidFill>
                <a:miter lim="800000"/>
                <a:headEnd/>
                <a:tailEnd/>
              </a:ln>
            </p:spPr>
            <p:txBody>
              <a:bodyPr rot="0" vert="horz" wrap="square" lIns="68580" tIns="34290" rIns="68580" bIns="34290" anchor="t" anchorCtr="0" upright="1">
                <a:noAutofit/>
              </a:bodyPr>
              <a:lstStyle/>
              <a:p>
                <a:r>
                  <a:rPr lang="en-US" sz="1050" dirty="0">
                    <a:latin typeface="Times New Roman" charset="0"/>
                    <a:ea typeface="Times New Roman" charset="0"/>
                  </a:rPr>
                  <a:t>NO</a:t>
                </a:r>
                <a:endParaRPr lang="en-GB" sz="1050" dirty="0">
                  <a:latin typeface="Times New Roman" charset="0"/>
                  <a:ea typeface="Times New Roman" charset="0"/>
                </a:endParaRPr>
              </a:p>
            </p:txBody>
          </p:sp>
          <p:cxnSp>
            <p:nvCxnSpPr>
              <p:cNvPr id="26" name="AutoShape 23"/>
              <p:cNvCxnSpPr>
                <a:cxnSpLocks/>
              </p:cNvCxnSpPr>
              <p:nvPr/>
            </p:nvCxnSpPr>
            <p:spPr bwMode="auto">
              <a:xfrm>
                <a:off x="7437" y="3762"/>
                <a:ext cx="3060"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27" name="AutoShape 24"/>
              <p:cNvCxnSpPr>
                <a:cxnSpLocks/>
              </p:cNvCxnSpPr>
              <p:nvPr/>
            </p:nvCxnSpPr>
            <p:spPr bwMode="auto">
              <a:xfrm flipV="1">
                <a:off x="1365" y="3764"/>
                <a:ext cx="2696" cy="15"/>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28" name="AutoShape 25"/>
              <p:cNvCxnSpPr>
                <a:cxnSpLocks/>
              </p:cNvCxnSpPr>
              <p:nvPr/>
            </p:nvCxnSpPr>
            <p:spPr bwMode="auto">
              <a:xfrm>
                <a:off x="1370" y="3779"/>
                <a:ext cx="0" cy="51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9" name="AutoShape 26"/>
              <p:cNvCxnSpPr>
                <a:cxnSpLocks/>
              </p:cNvCxnSpPr>
              <p:nvPr/>
            </p:nvCxnSpPr>
            <p:spPr bwMode="auto">
              <a:xfrm>
                <a:off x="10497" y="3762"/>
                <a:ext cx="0" cy="51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0" name="AutoShape 27"/>
              <p:cNvCxnSpPr>
                <a:cxnSpLocks/>
              </p:cNvCxnSpPr>
              <p:nvPr/>
            </p:nvCxnSpPr>
            <p:spPr bwMode="auto">
              <a:xfrm>
                <a:off x="8565" y="3764"/>
                <a:ext cx="0" cy="51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1" name="AutoShape 28"/>
              <p:cNvCxnSpPr>
                <a:cxnSpLocks/>
              </p:cNvCxnSpPr>
              <p:nvPr/>
            </p:nvCxnSpPr>
            <p:spPr bwMode="auto">
              <a:xfrm>
                <a:off x="9870" y="5308"/>
                <a:ext cx="0" cy="46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2" name="AutoShape 29"/>
              <p:cNvCxnSpPr>
                <a:cxnSpLocks/>
              </p:cNvCxnSpPr>
              <p:nvPr/>
            </p:nvCxnSpPr>
            <p:spPr bwMode="auto">
              <a:xfrm>
                <a:off x="10890" y="5328"/>
                <a:ext cx="0" cy="46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3" name="AutoShape 30"/>
              <p:cNvCxnSpPr>
                <a:cxnSpLocks/>
              </p:cNvCxnSpPr>
              <p:nvPr/>
            </p:nvCxnSpPr>
            <p:spPr bwMode="auto">
              <a:xfrm flipH="1">
                <a:off x="5766" y="5151"/>
                <a:ext cx="1699"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34" name="AutoShape 31"/>
              <p:cNvCxnSpPr>
                <a:cxnSpLocks/>
              </p:cNvCxnSpPr>
              <p:nvPr/>
            </p:nvCxnSpPr>
            <p:spPr bwMode="auto">
              <a:xfrm>
                <a:off x="5764" y="5151"/>
                <a:ext cx="0" cy="519"/>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5" name="AutoShape 32"/>
              <p:cNvCxnSpPr>
                <a:cxnSpLocks/>
              </p:cNvCxnSpPr>
              <p:nvPr/>
            </p:nvCxnSpPr>
            <p:spPr bwMode="auto">
              <a:xfrm>
                <a:off x="5685" y="6367"/>
                <a:ext cx="0" cy="66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6" name="AutoShape 33"/>
              <p:cNvCxnSpPr>
                <a:cxnSpLocks/>
              </p:cNvCxnSpPr>
              <p:nvPr/>
            </p:nvCxnSpPr>
            <p:spPr bwMode="auto">
              <a:xfrm>
                <a:off x="5686" y="7740"/>
                <a:ext cx="1" cy="60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7" name="AutoShape 34"/>
              <p:cNvCxnSpPr>
                <a:cxnSpLocks/>
              </p:cNvCxnSpPr>
              <p:nvPr/>
            </p:nvCxnSpPr>
            <p:spPr bwMode="auto">
              <a:xfrm>
                <a:off x="1365" y="5736"/>
                <a:ext cx="0" cy="73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8" name="AutoShape 35"/>
              <p:cNvCxnSpPr>
                <a:cxnSpLocks/>
              </p:cNvCxnSpPr>
              <p:nvPr/>
            </p:nvCxnSpPr>
            <p:spPr bwMode="auto">
              <a:xfrm>
                <a:off x="1370" y="7206"/>
                <a:ext cx="0" cy="87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9" name="Rectangle 38"/>
              <p:cNvSpPr>
                <a:spLocks/>
              </p:cNvSpPr>
              <p:nvPr/>
            </p:nvSpPr>
            <p:spPr bwMode="auto">
              <a:xfrm>
                <a:off x="3715" y="8451"/>
                <a:ext cx="3458" cy="690"/>
              </a:xfrm>
              <a:prstGeom prst="rect">
                <a:avLst/>
              </a:prstGeom>
              <a:solidFill>
                <a:srgbClr val="C5E0B4"/>
              </a:solidFill>
              <a:ln w="19050">
                <a:solidFill>
                  <a:srgbClr val="000000"/>
                </a:solidFill>
                <a:miter lim="800000"/>
                <a:headEnd/>
                <a:tailEnd/>
              </a:ln>
            </p:spPr>
            <p:txBody>
              <a:bodyPr rot="0" vert="horz" wrap="square" lIns="68580" tIns="34290" rIns="68580" bIns="34290" anchor="t" anchorCtr="0" upright="1">
                <a:noAutofit/>
              </a:bodyPr>
              <a:lstStyle/>
              <a:p>
                <a:pPr marL="68581" indent="-68581"/>
                <a:r>
                  <a:rPr lang="en-IN" sz="1050" dirty="0">
                    <a:latin typeface="Times New Roman" charset="0"/>
                    <a:ea typeface="Times New Roman" charset="0"/>
                  </a:rPr>
                  <a:t>Reduce IV crystalloids 7–10 mL/kg/h for 1–2 hours</a:t>
                </a:r>
                <a:endParaRPr lang="en-GB" sz="1050" dirty="0">
                  <a:latin typeface="Times New Roman" charset="0"/>
                  <a:ea typeface="Times New Roman" charset="0"/>
                </a:endParaRPr>
              </a:p>
              <a:p>
                <a:r>
                  <a:rPr lang="en-IN" sz="1050" dirty="0">
                    <a:latin typeface="Times New Roman" charset="0"/>
                    <a:ea typeface="Times New Roman" charset="0"/>
                  </a:rPr>
                  <a:t> </a:t>
                </a:r>
                <a:endParaRPr lang="en-GB" sz="1050" dirty="0">
                  <a:latin typeface="Times New Roman" charset="0"/>
                  <a:ea typeface="Times New Roman" charset="0"/>
                </a:endParaRPr>
              </a:p>
            </p:txBody>
          </p:sp>
          <p:sp>
            <p:nvSpPr>
              <p:cNvPr id="40" name="Rectangle 39"/>
              <p:cNvSpPr>
                <a:spLocks/>
              </p:cNvSpPr>
              <p:nvPr/>
            </p:nvSpPr>
            <p:spPr bwMode="auto">
              <a:xfrm>
                <a:off x="5923" y="7858"/>
                <a:ext cx="630" cy="420"/>
              </a:xfrm>
              <a:prstGeom prst="rect">
                <a:avLst/>
              </a:prstGeom>
              <a:solidFill>
                <a:srgbClr val="D0CECE"/>
              </a:solidFill>
              <a:ln w="19050">
                <a:solidFill>
                  <a:srgbClr val="000000"/>
                </a:solidFill>
                <a:miter lim="800000"/>
                <a:headEnd/>
                <a:tailEnd/>
              </a:ln>
            </p:spPr>
            <p:txBody>
              <a:bodyPr rot="0" vert="horz" wrap="square" lIns="68580" tIns="34290" rIns="68580" bIns="34290" anchor="t" anchorCtr="0" upright="1">
                <a:noAutofit/>
              </a:bodyPr>
              <a:lstStyle/>
              <a:p>
                <a:r>
                  <a:rPr lang="en-US" sz="750" dirty="0">
                    <a:latin typeface="Times New Roman" charset="0"/>
                    <a:ea typeface="Times New Roman" charset="0"/>
                  </a:rPr>
                  <a:t>YES</a:t>
                </a:r>
                <a:endParaRPr lang="en-GB" sz="750" dirty="0">
                  <a:latin typeface="Times New Roman" charset="0"/>
                  <a:ea typeface="Times New Roman" charset="0"/>
                </a:endParaRPr>
              </a:p>
            </p:txBody>
          </p:sp>
          <p:cxnSp>
            <p:nvCxnSpPr>
              <p:cNvPr id="42" name="AutoShape 39"/>
              <p:cNvCxnSpPr>
                <a:cxnSpLocks/>
              </p:cNvCxnSpPr>
              <p:nvPr/>
            </p:nvCxnSpPr>
            <p:spPr bwMode="auto">
              <a:xfrm>
                <a:off x="6750" y="7214"/>
                <a:ext cx="1125"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3" name="AutoShape 40"/>
              <p:cNvCxnSpPr>
                <a:cxnSpLocks/>
              </p:cNvCxnSpPr>
              <p:nvPr/>
            </p:nvCxnSpPr>
            <p:spPr bwMode="auto">
              <a:xfrm flipV="1">
                <a:off x="7875" y="5323"/>
                <a:ext cx="0" cy="189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4" name="AutoShape 41"/>
              <p:cNvCxnSpPr>
                <a:cxnSpLocks/>
              </p:cNvCxnSpPr>
              <p:nvPr/>
            </p:nvCxnSpPr>
            <p:spPr bwMode="auto">
              <a:xfrm flipH="1">
                <a:off x="6740" y="7389"/>
                <a:ext cx="4545" cy="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5" name="AutoShape 42"/>
              <p:cNvCxnSpPr>
                <a:cxnSpLocks/>
              </p:cNvCxnSpPr>
              <p:nvPr/>
            </p:nvCxnSpPr>
            <p:spPr bwMode="auto">
              <a:xfrm>
                <a:off x="6740" y="7531"/>
                <a:ext cx="3120"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6" name="AutoShape 43"/>
              <p:cNvCxnSpPr>
                <a:cxnSpLocks/>
              </p:cNvCxnSpPr>
              <p:nvPr/>
            </p:nvCxnSpPr>
            <p:spPr bwMode="auto">
              <a:xfrm>
                <a:off x="9860" y="7531"/>
                <a:ext cx="0" cy="39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7" name="AutoShape 44"/>
              <p:cNvCxnSpPr>
                <a:cxnSpLocks/>
              </p:cNvCxnSpPr>
              <p:nvPr/>
            </p:nvCxnSpPr>
            <p:spPr bwMode="auto">
              <a:xfrm>
                <a:off x="8370" y="7921"/>
                <a:ext cx="2730"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8" name="AutoShape 45"/>
              <p:cNvCxnSpPr>
                <a:cxnSpLocks/>
              </p:cNvCxnSpPr>
              <p:nvPr/>
            </p:nvCxnSpPr>
            <p:spPr bwMode="auto">
              <a:xfrm>
                <a:off x="8385" y="7941"/>
                <a:ext cx="0" cy="27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9" name="AutoShape 46"/>
              <p:cNvCxnSpPr>
                <a:cxnSpLocks/>
              </p:cNvCxnSpPr>
              <p:nvPr/>
            </p:nvCxnSpPr>
            <p:spPr bwMode="auto">
              <a:xfrm>
                <a:off x="11100" y="7912"/>
                <a:ext cx="0" cy="27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grpSp>
      </p:grpSp>
      <p:sp>
        <p:nvSpPr>
          <p:cNvPr id="51" name="Rectangle 68"/>
          <p:cNvSpPr>
            <a:spLocks noChangeArrowheads="1"/>
          </p:cNvSpPr>
          <p:nvPr/>
        </p:nvSpPr>
        <p:spPr bwMode="auto">
          <a:xfrm>
            <a:off x="1524001" y="12331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56" name="Rectangle 55">
            <a:extLst>
              <a:ext uri="{FF2B5EF4-FFF2-40B4-BE49-F238E27FC236}">
                <a16:creationId xmlns:a16="http://schemas.microsoft.com/office/drawing/2014/main" id="{CCC652A1-A909-41EF-99B5-2B297C88D107}"/>
              </a:ext>
            </a:extLst>
          </p:cNvPr>
          <p:cNvSpPr>
            <a:spLocks/>
          </p:cNvSpPr>
          <p:nvPr/>
        </p:nvSpPr>
        <p:spPr bwMode="auto">
          <a:xfrm>
            <a:off x="6712152" y="4762932"/>
            <a:ext cx="759035" cy="288970"/>
          </a:xfrm>
          <a:prstGeom prst="rect">
            <a:avLst/>
          </a:prstGeom>
          <a:solidFill>
            <a:srgbClr val="F8CBAD"/>
          </a:solidFill>
          <a:ln w="9525">
            <a:solidFill>
              <a:srgbClr val="000000"/>
            </a:solidFill>
            <a:miter lim="800000"/>
            <a:headEnd/>
            <a:tailEnd/>
          </a:ln>
        </p:spPr>
        <p:txBody>
          <a:bodyPr rot="0" vert="horz" wrap="square" lIns="68580" tIns="34290" rIns="68580" bIns="34290" anchor="t" anchorCtr="0" upright="1">
            <a:noAutofit/>
          </a:bodyPr>
          <a:lstStyle/>
          <a:p>
            <a:r>
              <a:rPr lang="en-US" sz="900" b="1" dirty="0">
                <a:solidFill>
                  <a:srgbClr val="000000"/>
                </a:solidFill>
                <a:latin typeface="Source Sans Pro" panose="020B0503030403020204" pitchFamily="34" charset="0"/>
                <a:ea typeface="Times New Roman" panose="02020603050405020304" pitchFamily="18" charset="0"/>
                <a:cs typeface="Times New Roman" panose="02020603050405020304" pitchFamily="18" charset="0"/>
              </a:rPr>
              <a:t>NO, after 1st bolus</a:t>
            </a:r>
            <a:endParaRPr lang="en-US" sz="900" b="1" dirty="0">
              <a:latin typeface="Times New Roman" panose="02020603050405020304" pitchFamily="18" charset="0"/>
              <a:ea typeface="Times New Roman" panose="02020603050405020304" pitchFamily="18" charset="0"/>
            </a:endParaRPr>
          </a:p>
        </p:txBody>
      </p:sp>
      <p:sp>
        <p:nvSpPr>
          <p:cNvPr id="57" name="Rectangle 56">
            <a:extLst>
              <a:ext uri="{FF2B5EF4-FFF2-40B4-BE49-F238E27FC236}">
                <a16:creationId xmlns:a16="http://schemas.microsoft.com/office/drawing/2014/main" id="{71975CEB-40AB-49C3-BEBF-352F4C3F3717}"/>
              </a:ext>
            </a:extLst>
          </p:cNvPr>
          <p:cNvSpPr>
            <a:spLocks/>
          </p:cNvSpPr>
          <p:nvPr/>
        </p:nvSpPr>
        <p:spPr bwMode="auto">
          <a:xfrm>
            <a:off x="6733962" y="5450144"/>
            <a:ext cx="881043" cy="266607"/>
          </a:xfrm>
          <a:prstGeom prst="rect">
            <a:avLst/>
          </a:prstGeom>
          <a:solidFill>
            <a:srgbClr val="F8CBAD"/>
          </a:solidFill>
          <a:ln w="9525">
            <a:solidFill>
              <a:srgbClr val="000000"/>
            </a:solidFill>
            <a:miter lim="800000"/>
            <a:headEnd/>
            <a:tailEnd/>
          </a:ln>
        </p:spPr>
        <p:txBody>
          <a:bodyPr rot="0" vert="horz" wrap="square" lIns="68580" tIns="34290" rIns="68580" bIns="34290" anchor="t" anchorCtr="0" upright="1">
            <a:noAutofit/>
          </a:bodyPr>
          <a:lstStyle/>
          <a:p>
            <a:r>
              <a:rPr lang="en-US" sz="800" b="1" dirty="0">
                <a:solidFill>
                  <a:srgbClr val="000000"/>
                </a:solidFill>
                <a:latin typeface="Source Sans Pro" panose="020B0503030403020204" pitchFamily="34" charset="0"/>
                <a:ea typeface="Times New Roman" panose="02020603050405020304" pitchFamily="18" charset="0"/>
                <a:cs typeface="Times New Roman" panose="02020603050405020304" pitchFamily="18" charset="0"/>
              </a:rPr>
              <a:t>After 2nd bolus</a:t>
            </a:r>
            <a:endParaRPr lang="en-US" sz="800" b="1" dirty="0">
              <a:latin typeface="Times New Roman" panose="02020603050405020304" pitchFamily="18" charset="0"/>
              <a:ea typeface="Times New Roman" panose="02020603050405020304" pitchFamily="18" charset="0"/>
            </a:endParaRPr>
          </a:p>
        </p:txBody>
      </p:sp>
      <p:graphicFrame>
        <p:nvGraphicFramePr>
          <p:cNvPr id="2" name="Diagram 1">
            <a:extLst>
              <a:ext uri="{FF2B5EF4-FFF2-40B4-BE49-F238E27FC236}">
                <a16:creationId xmlns:a16="http://schemas.microsoft.com/office/drawing/2014/main" id="{C206AA74-EA62-AF5F-4D94-6BF824F8898B}"/>
              </a:ext>
            </a:extLst>
          </p:cNvPr>
          <p:cNvGraphicFramePr/>
          <p:nvPr>
            <p:extLst>
              <p:ext uri="{D42A27DB-BD31-4B8C-83A1-F6EECF244321}">
                <p14:modId xmlns:p14="http://schemas.microsoft.com/office/powerpoint/2010/main" val="955166966"/>
              </p:ext>
            </p:extLst>
          </p:nvPr>
        </p:nvGraphicFramePr>
        <p:xfrm>
          <a:off x="1524001" y="268410"/>
          <a:ext cx="9144000" cy="763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0"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53</a:t>
            </a:r>
            <a:endParaRPr lang="en-IN" sz="2200" dirty="0"/>
          </a:p>
        </p:txBody>
      </p:sp>
    </p:spTree>
    <p:extLst>
      <p:ext uri="{BB962C8B-B14F-4D97-AF65-F5344CB8AC3E}">
        <p14:creationId xmlns:p14="http://schemas.microsoft.com/office/powerpoint/2010/main" val="1138981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a:srcRect/>
          <a:stretch>
            <a:fillRect/>
          </a:stretch>
        </p:blipFill>
        <p:spPr bwMode="auto">
          <a:xfrm>
            <a:off x="1799908" y="254000"/>
            <a:ext cx="9344025" cy="6329680"/>
          </a:xfrm>
          <a:prstGeom prst="rect">
            <a:avLst/>
          </a:prstGeom>
          <a:noFill/>
          <a:ln w="9525">
            <a:noFill/>
            <a:miter lim="800000"/>
            <a:headEnd/>
            <a:tailEnd/>
          </a:ln>
        </p:spPr>
      </p:pic>
      <p:sp>
        <p:nvSpPr>
          <p:cNvPr id="5"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54</a:t>
            </a:r>
            <a:endParaRPr lang="en-IN" sz="22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228600" y="1107283"/>
            <a:ext cx="11798300" cy="5507116"/>
            <a:chOff x="380" y="915"/>
            <a:chExt cx="12156" cy="8550"/>
          </a:xfrm>
        </p:grpSpPr>
        <p:cxnSp>
          <p:nvCxnSpPr>
            <p:cNvPr id="6" name="AutoShape 693"/>
            <p:cNvCxnSpPr>
              <a:cxnSpLocks/>
            </p:cNvCxnSpPr>
            <p:nvPr/>
          </p:nvCxnSpPr>
          <p:spPr bwMode="auto">
            <a:xfrm>
              <a:off x="11295" y="6489"/>
              <a:ext cx="0" cy="811"/>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grpSp>
          <p:nvGrpSpPr>
            <p:cNvPr id="7" name="Group 6"/>
            <p:cNvGrpSpPr>
              <a:grpSpLocks/>
            </p:cNvGrpSpPr>
            <p:nvPr/>
          </p:nvGrpSpPr>
          <p:grpSpPr bwMode="auto">
            <a:xfrm>
              <a:off x="380" y="915"/>
              <a:ext cx="12156" cy="8550"/>
              <a:chOff x="380" y="915"/>
              <a:chExt cx="12156" cy="8550"/>
            </a:xfrm>
          </p:grpSpPr>
          <p:sp>
            <p:nvSpPr>
              <p:cNvPr id="8" name="Rectangle 7"/>
              <p:cNvSpPr>
                <a:spLocks/>
              </p:cNvSpPr>
              <p:nvPr/>
            </p:nvSpPr>
            <p:spPr bwMode="auto">
              <a:xfrm>
                <a:off x="2285" y="915"/>
                <a:ext cx="7450" cy="645"/>
              </a:xfrm>
              <a:prstGeom prst="rect">
                <a:avLst/>
              </a:prstGeom>
              <a:solidFill>
                <a:srgbClr val="5B9BD5">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L="300516" marR="298611" algn="ctr">
                  <a:lnSpc>
                    <a:spcPts val="821"/>
                  </a:lnSpc>
                </a:pPr>
                <a:r>
                  <a:rPr lang="en-IN" sz="1050" b="1" dirty="0">
                    <a:latin typeface="Times New Roman" charset="0"/>
                    <a:ea typeface="Times New Roman" charset="0"/>
                  </a:rPr>
                  <a:t>Decompensated shock among adults</a:t>
                </a:r>
                <a:endParaRPr lang="en-GB" sz="1050" dirty="0">
                  <a:latin typeface="Times New Roman" charset="0"/>
                  <a:ea typeface="Times New Roman" charset="0"/>
                </a:endParaRPr>
              </a:p>
              <a:p>
                <a:pPr marL="313851" marR="298611" algn="ctr"/>
                <a:r>
                  <a:rPr lang="en-IN" sz="1050" dirty="0">
                    <a:latin typeface="Times New Roman" charset="0"/>
                    <a:ea typeface="Times New Roman" charset="0"/>
                  </a:rPr>
                  <a:t>(hypotension + signs of reduced perfusion) mean arterial pressure (MAP) &lt;65, H high</a:t>
                </a:r>
                <a:endParaRPr lang="en-GB" sz="1050" dirty="0">
                  <a:latin typeface="Times New Roman" charset="0"/>
                  <a:ea typeface="Times New Roman" charset="0"/>
                </a:endParaRPr>
              </a:p>
              <a:p>
                <a:r>
                  <a:rPr lang="en-IN" sz="750" dirty="0">
                    <a:latin typeface="Times New Roman" charset="0"/>
                    <a:ea typeface="Times New Roman" charset="0"/>
                  </a:rPr>
                  <a:t> </a:t>
                </a:r>
                <a:endParaRPr lang="en-GB" sz="750" dirty="0">
                  <a:latin typeface="Times New Roman" charset="0"/>
                  <a:ea typeface="Times New Roman" charset="0"/>
                </a:endParaRPr>
              </a:p>
            </p:txBody>
          </p:sp>
          <p:sp>
            <p:nvSpPr>
              <p:cNvPr id="9" name="Rectangle 8"/>
              <p:cNvSpPr>
                <a:spLocks/>
              </p:cNvSpPr>
              <p:nvPr/>
            </p:nvSpPr>
            <p:spPr bwMode="auto">
              <a:xfrm>
                <a:off x="3851" y="2017"/>
                <a:ext cx="4454" cy="735"/>
              </a:xfrm>
              <a:prstGeom prst="rect">
                <a:avLst/>
              </a:prstGeom>
              <a:solidFill>
                <a:srgbClr val="A5A5A5">
                  <a:lumMod val="60000"/>
                  <a:lumOff val="40000"/>
                </a:srgbClr>
              </a:solidFill>
              <a:ln w="19050">
                <a:solidFill>
                  <a:srgbClr val="000000"/>
                </a:solidFill>
                <a:miter lim="800000"/>
                <a:headEnd/>
                <a:tailEnd/>
              </a:ln>
            </p:spPr>
            <p:txBody>
              <a:bodyPr rot="0" vert="horz" wrap="square" lIns="68580" tIns="34290" rIns="68580" bIns="34290" anchor="t" anchorCtr="0" upright="1">
                <a:noAutofit/>
              </a:bodyPr>
              <a:lstStyle/>
              <a:p>
                <a:r>
                  <a:rPr lang="en-IN" sz="1050" dirty="0">
                    <a:latin typeface="Times New Roman" charset="0"/>
                    <a:ea typeface="Times New Roman" charset="0"/>
                  </a:rPr>
                  <a:t>                     Start isotonic crystalloid</a:t>
                </a:r>
                <a:endParaRPr lang="en-GB" sz="1050" dirty="0">
                  <a:latin typeface="Times New Roman" charset="0"/>
                  <a:ea typeface="Times New Roman" charset="0"/>
                </a:endParaRPr>
              </a:p>
              <a:p>
                <a:pPr marL="1905"/>
                <a:r>
                  <a:rPr lang="en-IN" sz="1050" dirty="0">
                    <a:latin typeface="Times New Roman" charset="0"/>
                    <a:ea typeface="Times New Roman" charset="0"/>
                  </a:rPr>
                  <a:t>       10–20 mL/kg for 20–30 minutes as bolus</a:t>
                </a:r>
                <a:endParaRPr lang="en-GB" sz="1050" dirty="0">
                  <a:latin typeface="Times New Roman" charset="0"/>
                  <a:ea typeface="Times New Roman" charset="0"/>
                </a:endParaRPr>
              </a:p>
              <a:p>
                <a:r>
                  <a:rPr lang="en-IN" sz="1050" dirty="0">
                    <a:latin typeface="Times New Roman" charset="0"/>
                    <a:ea typeface="Times New Roman" charset="0"/>
                  </a:rPr>
                  <a:t> </a:t>
                </a:r>
                <a:endParaRPr lang="en-GB" sz="1050" dirty="0">
                  <a:latin typeface="Times New Roman" charset="0"/>
                  <a:ea typeface="Times New Roman" charset="0"/>
                </a:endParaRPr>
              </a:p>
            </p:txBody>
          </p:sp>
          <p:sp>
            <p:nvSpPr>
              <p:cNvPr id="10" name="Rectangle 9"/>
              <p:cNvSpPr>
                <a:spLocks/>
              </p:cNvSpPr>
              <p:nvPr/>
            </p:nvSpPr>
            <p:spPr bwMode="auto">
              <a:xfrm>
                <a:off x="4350" y="3180"/>
                <a:ext cx="3585" cy="1485"/>
              </a:xfrm>
              <a:prstGeom prst="rect">
                <a:avLst/>
              </a:prstGeom>
              <a:solidFill>
                <a:srgbClr val="44546A">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L="196693" marR="206218" algn="ctr">
                  <a:lnSpc>
                    <a:spcPts val="686"/>
                  </a:lnSpc>
                </a:pPr>
                <a:endParaRPr lang="en-IN" sz="1050" b="1" dirty="0">
                  <a:solidFill>
                    <a:srgbClr val="000000"/>
                  </a:solidFill>
                  <a:latin typeface="Times New Roman" panose="02020603050405020304" pitchFamily="18" charset="0"/>
                  <a:ea typeface="Times New Roman" charset="0"/>
                  <a:cs typeface="Times New Roman" panose="02020603050405020304" pitchFamily="18" charset="0"/>
                </a:endParaRPr>
              </a:p>
              <a:p>
                <a:pPr marL="196693" marR="206218" algn="ctr">
                  <a:lnSpc>
                    <a:spcPts val="686"/>
                  </a:lnSpc>
                </a:pPr>
                <a:r>
                  <a:rPr lang="en-IN" sz="1050" b="1" dirty="0">
                    <a:solidFill>
                      <a:srgbClr val="000000"/>
                    </a:solidFill>
                    <a:latin typeface="Times New Roman" panose="02020603050405020304" pitchFamily="18" charset="0"/>
                    <a:ea typeface="Times New Roman" charset="0"/>
                    <a:cs typeface="Times New Roman" panose="02020603050405020304" pitchFamily="18" charset="0"/>
                  </a:rPr>
                  <a:t>IMPROVEMENT</a:t>
                </a:r>
                <a:endParaRPr lang="en-GB" sz="1050" dirty="0">
                  <a:latin typeface="Times New Roman" panose="02020603050405020304" pitchFamily="18" charset="0"/>
                  <a:ea typeface="Times New Roman" charset="0"/>
                  <a:cs typeface="Times New Roman" panose="02020603050405020304" pitchFamily="18" charset="0"/>
                </a:endParaRPr>
              </a:p>
              <a:p>
                <a:r>
                  <a:rPr lang="en-IN" sz="1050" dirty="0">
                    <a:solidFill>
                      <a:srgbClr val="000000"/>
                    </a:solidFill>
                    <a:latin typeface="Times New Roman" panose="02020603050405020304" pitchFamily="18" charset="0"/>
                    <a:ea typeface="Times New Roman" charset="0"/>
                    <a:cs typeface="Times New Roman" panose="02020603050405020304" pitchFamily="18" charset="0"/>
                  </a:rPr>
                  <a:t>BP improved, pulse pressure improved, HCT decreased, urine output improved, capillary refilling time improved, pulse rate normal</a:t>
                </a:r>
                <a:endParaRPr lang="en-GB" sz="1050" dirty="0">
                  <a:latin typeface="Times New Roman" panose="02020603050405020304" pitchFamily="18" charset="0"/>
                  <a:ea typeface="Times New Roman" charset="0"/>
                  <a:cs typeface="Times New Roman" panose="02020603050405020304" pitchFamily="18" charset="0"/>
                </a:endParaRPr>
              </a:p>
            </p:txBody>
          </p:sp>
          <p:sp>
            <p:nvSpPr>
              <p:cNvPr id="11" name="Rectangle 10"/>
              <p:cNvSpPr>
                <a:spLocks/>
              </p:cNvSpPr>
              <p:nvPr/>
            </p:nvSpPr>
            <p:spPr bwMode="auto">
              <a:xfrm>
                <a:off x="390" y="4248"/>
                <a:ext cx="3060" cy="1420"/>
              </a:xfrm>
              <a:prstGeom prst="rect">
                <a:avLst/>
              </a:prstGeom>
              <a:solidFill>
                <a:srgbClr val="70AD47">
                  <a:lumMod val="60000"/>
                  <a:lumOff val="40000"/>
                </a:srgbClr>
              </a:solidFill>
              <a:ln w="19050">
                <a:solidFill>
                  <a:srgbClr val="000000"/>
                </a:solidFill>
                <a:miter lim="800000"/>
                <a:headEnd/>
                <a:tailEnd/>
              </a:ln>
            </p:spPr>
            <p:txBody>
              <a:bodyPr rot="0" vert="horz" wrap="square" lIns="68580" tIns="34290" rIns="68580" bIns="34290" anchor="t" anchorCtr="0" upright="1">
                <a:noAutofit/>
              </a:bodyPr>
              <a:lstStyle/>
              <a:p>
                <a:r>
                  <a:rPr lang="en-IN" sz="1050" b="1" dirty="0">
                    <a:solidFill>
                      <a:srgbClr val="000000"/>
                    </a:solidFill>
                    <a:latin typeface="Times New Roman" charset="0"/>
                    <a:ea typeface="Times New Roman" charset="0"/>
                  </a:rPr>
                  <a:t>IV crystalloid, reduce gradually</a:t>
                </a:r>
                <a:endParaRPr lang="en-GB" sz="1050" dirty="0">
                  <a:latin typeface="Times New Roman" charset="0"/>
                  <a:ea typeface="Times New Roman" charset="0"/>
                </a:endParaRPr>
              </a:p>
              <a:p>
                <a:r>
                  <a:rPr lang="en-IN" sz="1050" dirty="0">
                    <a:solidFill>
                      <a:srgbClr val="000000"/>
                    </a:solidFill>
                    <a:latin typeface="Times New Roman" charset="0"/>
                    <a:ea typeface="Times New Roman" charset="0"/>
                  </a:rPr>
                  <a:t>5–7 mL/kg/h for 1–2 hours</a:t>
                </a:r>
                <a:endParaRPr lang="en-GB" sz="1050" dirty="0">
                  <a:latin typeface="Times New Roman" charset="0"/>
                  <a:ea typeface="Times New Roman" charset="0"/>
                </a:endParaRPr>
              </a:p>
              <a:p>
                <a:r>
                  <a:rPr lang="en-IN" sz="1050" dirty="0">
                    <a:solidFill>
                      <a:srgbClr val="000000"/>
                    </a:solidFill>
                    <a:latin typeface="Times New Roman" charset="0"/>
                    <a:ea typeface="Times New Roman" charset="0"/>
                  </a:rPr>
                  <a:t>3–5 mL/kg/h for 2–4 hours</a:t>
                </a:r>
                <a:endParaRPr lang="en-GB" sz="1050" dirty="0">
                  <a:latin typeface="Times New Roman" charset="0"/>
                  <a:ea typeface="Times New Roman" charset="0"/>
                </a:endParaRPr>
              </a:p>
              <a:p>
                <a:r>
                  <a:rPr lang="en-IN" sz="1050" dirty="0">
                    <a:latin typeface="Times New Roman" charset="0"/>
                    <a:ea typeface="Times New Roman" charset="0"/>
                  </a:rPr>
                  <a:t>2–3 mL/kg/h for 2–4 hours</a:t>
                </a:r>
                <a:endParaRPr lang="en-GB" sz="1050" dirty="0">
                  <a:latin typeface="Times New Roman" charset="0"/>
                  <a:ea typeface="Times New Roman" charset="0"/>
                </a:endParaRPr>
              </a:p>
              <a:p>
                <a:r>
                  <a:rPr lang="en-IN" sz="675" dirty="0">
                    <a:latin typeface="Times New Roman" charset="0"/>
                    <a:ea typeface="Times New Roman" charset="0"/>
                  </a:rPr>
                  <a:t> </a:t>
                </a:r>
                <a:endParaRPr lang="en-GB" sz="675" dirty="0">
                  <a:latin typeface="Times New Roman" charset="0"/>
                  <a:ea typeface="Times New Roman" charset="0"/>
                </a:endParaRPr>
              </a:p>
            </p:txBody>
          </p:sp>
          <p:sp>
            <p:nvSpPr>
              <p:cNvPr id="12" name="Rectangle 11"/>
              <p:cNvSpPr>
                <a:spLocks/>
              </p:cNvSpPr>
              <p:nvPr/>
            </p:nvSpPr>
            <p:spPr bwMode="auto">
              <a:xfrm>
                <a:off x="8050" y="4131"/>
                <a:ext cx="1969" cy="1110"/>
              </a:xfrm>
              <a:prstGeom prst="rect">
                <a:avLst/>
              </a:prstGeom>
              <a:solidFill>
                <a:srgbClr val="70AD47">
                  <a:lumMod val="60000"/>
                  <a:lumOff val="40000"/>
                </a:srgbClr>
              </a:solidFill>
              <a:ln w="19050">
                <a:solidFill>
                  <a:srgbClr val="000000"/>
                </a:solidFill>
                <a:miter lim="800000"/>
                <a:headEnd/>
                <a:tailEnd/>
              </a:ln>
            </p:spPr>
            <p:txBody>
              <a:bodyPr rot="0" vert="horz" wrap="square" lIns="68580" tIns="34290" rIns="68580" bIns="34290" anchor="t" anchorCtr="0" upright="1">
                <a:noAutofit/>
              </a:bodyPr>
              <a:lstStyle/>
              <a:p>
                <a:pPr algn="ctr"/>
                <a:r>
                  <a:rPr lang="en-IN" sz="1050" dirty="0">
                    <a:solidFill>
                      <a:srgbClr val="0000FF"/>
                    </a:solidFill>
                    <a:latin typeface="Times New Roman" charset="0"/>
                    <a:ea typeface="Times New Roman" charset="0"/>
                  </a:rPr>
                  <a:t>HCT  &gt;45%,</a:t>
                </a:r>
                <a:endParaRPr lang="en-GB" sz="1050" dirty="0">
                  <a:latin typeface="Times New Roman" charset="0"/>
                  <a:ea typeface="Times New Roman" charset="0"/>
                </a:endParaRPr>
              </a:p>
              <a:p>
                <a:pPr algn="ctr"/>
                <a:r>
                  <a:rPr lang="en-IN" sz="1050" dirty="0">
                    <a:latin typeface="Times New Roman" charset="0"/>
                    <a:ea typeface="Times New Roman" charset="0"/>
                  </a:rPr>
                  <a:t>(suspect persistent capillary leakage</a:t>
                </a:r>
                <a:endParaRPr lang="en-GB" sz="1050" dirty="0">
                  <a:latin typeface="Times New Roman" charset="0"/>
                  <a:ea typeface="Times New Roman" charset="0"/>
                </a:endParaRPr>
              </a:p>
            </p:txBody>
          </p:sp>
          <p:sp>
            <p:nvSpPr>
              <p:cNvPr id="13" name="Rectangle 12"/>
              <p:cNvSpPr>
                <a:spLocks/>
              </p:cNvSpPr>
              <p:nvPr/>
            </p:nvSpPr>
            <p:spPr bwMode="auto">
              <a:xfrm>
                <a:off x="4765" y="7057"/>
                <a:ext cx="1966" cy="615"/>
              </a:xfrm>
              <a:prstGeom prst="rect">
                <a:avLst/>
              </a:prstGeom>
              <a:solidFill>
                <a:srgbClr val="A5A5A5">
                  <a:lumMod val="60000"/>
                  <a:lumOff val="40000"/>
                </a:srgbClr>
              </a:solidFill>
              <a:ln w="19050">
                <a:solidFill>
                  <a:srgbClr val="000000"/>
                </a:solidFill>
                <a:miter lim="800000"/>
                <a:headEnd/>
                <a:tailEnd/>
              </a:ln>
            </p:spPr>
            <p:txBody>
              <a:bodyPr rot="0" vert="horz" wrap="square" lIns="68580" tIns="34290" rIns="68580" bIns="34290" anchor="t" anchorCtr="0" upright="1">
                <a:noAutofit/>
              </a:bodyPr>
              <a:lstStyle/>
              <a:p>
                <a:pPr algn="ctr"/>
                <a:r>
                  <a:rPr lang="en-IN" sz="1050" b="1" dirty="0">
                    <a:solidFill>
                      <a:srgbClr val="000000"/>
                    </a:solidFill>
                    <a:latin typeface="Times New Roman" charset="0"/>
                    <a:ea typeface="Times New Roman" charset="0"/>
                  </a:rPr>
                  <a:t>IMPROVEMENT</a:t>
                </a:r>
                <a:endParaRPr lang="en-GB" sz="1050" dirty="0">
                  <a:latin typeface="Times New Roman" charset="0"/>
                  <a:ea typeface="Times New Roman" charset="0"/>
                </a:endParaRPr>
              </a:p>
            </p:txBody>
          </p:sp>
          <p:sp>
            <p:nvSpPr>
              <p:cNvPr id="14" name="Rectangle 13"/>
              <p:cNvSpPr>
                <a:spLocks/>
              </p:cNvSpPr>
              <p:nvPr/>
            </p:nvSpPr>
            <p:spPr bwMode="auto">
              <a:xfrm>
                <a:off x="10229" y="4078"/>
                <a:ext cx="2026" cy="1139"/>
              </a:xfrm>
              <a:prstGeom prst="rect">
                <a:avLst/>
              </a:prstGeom>
              <a:solidFill>
                <a:srgbClr val="5B9BD5">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R="14764" algn="ctr"/>
                <a:r>
                  <a:rPr lang="en-IN" sz="1050" dirty="0">
                    <a:solidFill>
                      <a:srgbClr val="0000FF"/>
                    </a:solidFill>
                    <a:latin typeface="Times New Roman" charset="0"/>
                    <a:ea typeface="Times New Roman" charset="0"/>
                  </a:rPr>
                  <a:t>HCT  &lt;45%</a:t>
                </a:r>
                <a:endParaRPr lang="en-GB" sz="1050" dirty="0">
                  <a:latin typeface="Times New Roman" charset="0"/>
                  <a:ea typeface="Times New Roman" charset="0"/>
                </a:endParaRPr>
              </a:p>
              <a:p>
                <a:pPr marR="8573" algn="ctr"/>
                <a:r>
                  <a:rPr lang="en-IN" sz="1050" dirty="0">
                    <a:latin typeface="Times New Roman" charset="0"/>
                    <a:ea typeface="Times New Roman" charset="0"/>
                  </a:rPr>
                  <a:t>(suspect severe overt bleed), check Hb</a:t>
                </a:r>
                <a:endParaRPr lang="en-GB" sz="1050" dirty="0">
                  <a:latin typeface="Times New Roman" charset="0"/>
                  <a:ea typeface="Times New Roman" charset="0"/>
                </a:endParaRPr>
              </a:p>
              <a:p>
                <a:r>
                  <a:rPr lang="en-IN" sz="675" dirty="0">
                    <a:latin typeface="Times New Roman" charset="0"/>
                    <a:ea typeface="Times New Roman" charset="0"/>
                  </a:rPr>
                  <a:t> </a:t>
                </a:r>
                <a:endParaRPr lang="en-GB" sz="675" dirty="0">
                  <a:latin typeface="Times New Roman" charset="0"/>
                  <a:ea typeface="Times New Roman" charset="0"/>
                </a:endParaRPr>
              </a:p>
            </p:txBody>
          </p:sp>
          <p:sp>
            <p:nvSpPr>
              <p:cNvPr id="15" name="Rectangle 14"/>
              <p:cNvSpPr>
                <a:spLocks/>
              </p:cNvSpPr>
              <p:nvPr/>
            </p:nvSpPr>
            <p:spPr bwMode="auto">
              <a:xfrm>
                <a:off x="4087" y="5549"/>
                <a:ext cx="3693" cy="1006"/>
              </a:xfrm>
              <a:prstGeom prst="rect">
                <a:avLst/>
              </a:prstGeom>
              <a:solidFill>
                <a:srgbClr val="5B9BD5">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R="14288" algn="ctr"/>
                <a:r>
                  <a:rPr lang="en-IN" sz="1050" dirty="0">
                    <a:latin typeface="Times New Roman" charset="0"/>
                    <a:ea typeface="Times New Roman" charset="0"/>
                  </a:rPr>
                  <a:t>(2nd  bolus over 15–30 minutes)</a:t>
                </a:r>
                <a:endParaRPr lang="en-GB" sz="1050" dirty="0">
                  <a:latin typeface="Times New Roman" charset="0"/>
                  <a:ea typeface="Times New Roman" charset="0"/>
                </a:endParaRPr>
              </a:p>
              <a:p>
                <a:pPr marR="8573" algn="ctr"/>
                <a:r>
                  <a:rPr lang="en-IN" sz="1050" dirty="0">
                    <a:latin typeface="Times New Roman" charset="0"/>
                    <a:ea typeface="Times New Roman" charset="0"/>
                  </a:rPr>
                  <a:t>Crystalloid or colloid 10</a:t>
                </a:r>
                <a:r>
                  <a:rPr lang="en-US" sz="1050" dirty="0">
                    <a:latin typeface="Times New Roman" charset="0"/>
                    <a:ea typeface="Times New Roman" charset="0"/>
                  </a:rPr>
                  <a:t>-20</a:t>
                </a:r>
                <a:r>
                  <a:rPr lang="en-IN" sz="1050" dirty="0">
                    <a:latin typeface="Times New Roman" charset="0"/>
                    <a:ea typeface="Times New Roman" charset="0"/>
                  </a:rPr>
                  <a:t> mL/kg</a:t>
                </a:r>
                <a:endParaRPr lang="en-GB" sz="1050" dirty="0">
                  <a:latin typeface="Times New Roman" charset="0"/>
                  <a:ea typeface="Times New Roman" charset="0"/>
                </a:endParaRPr>
              </a:p>
              <a:p>
                <a:pPr marR="8573" algn="ctr"/>
                <a:r>
                  <a:rPr lang="en-US" sz="1050" dirty="0">
                    <a:latin typeface="Times New Roman" charset="0"/>
                    <a:ea typeface="Times New Roman" charset="0"/>
                  </a:rPr>
                  <a:t>3rd bolus if not improved</a:t>
                </a:r>
                <a:endParaRPr lang="en-GB" sz="1050" dirty="0">
                  <a:latin typeface="Times New Roman" charset="0"/>
                  <a:ea typeface="Times New Roman" charset="0"/>
                </a:endParaRPr>
              </a:p>
              <a:p>
                <a:pPr algn="ctr"/>
                <a:r>
                  <a:rPr lang="en-IN" sz="675" dirty="0">
                    <a:latin typeface="Times New Roman" charset="0"/>
                    <a:ea typeface="Times New Roman" charset="0"/>
                  </a:rPr>
                  <a:t> </a:t>
                </a:r>
                <a:endParaRPr lang="en-GB" sz="675" dirty="0">
                  <a:latin typeface="Times New Roman" charset="0"/>
                  <a:ea typeface="Times New Roman" charset="0"/>
                </a:endParaRPr>
              </a:p>
            </p:txBody>
          </p:sp>
          <p:sp>
            <p:nvSpPr>
              <p:cNvPr id="16" name="Rectangle 15"/>
              <p:cNvSpPr>
                <a:spLocks/>
              </p:cNvSpPr>
              <p:nvPr/>
            </p:nvSpPr>
            <p:spPr bwMode="auto">
              <a:xfrm>
                <a:off x="390" y="8130"/>
                <a:ext cx="2484" cy="510"/>
              </a:xfrm>
              <a:prstGeom prst="rect">
                <a:avLst/>
              </a:prstGeom>
              <a:solidFill>
                <a:srgbClr val="5B9BD5">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r>
                  <a:rPr lang="en-IN" sz="1050" dirty="0">
                    <a:latin typeface="Times New Roman" charset="0"/>
                    <a:ea typeface="Times New Roman" charset="0"/>
                  </a:rPr>
                  <a:t>Stop IV fluids at 24–48 hours</a:t>
                </a:r>
                <a:endParaRPr lang="en-GB" sz="1050" dirty="0">
                  <a:latin typeface="Times New Roman" charset="0"/>
                  <a:ea typeface="Times New Roman" charset="0"/>
                </a:endParaRPr>
              </a:p>
            </p:txBody>
          </p:sp>
          <p:sp>
            <p:nvSpPr>
              <p:cNvPr id="17" name="Rectangle 16"/>
              <p:cNvSpPr>
                <a:spLocks/>
              </p:cNvSpPr>
              <p:nvPr/>
            </p:nvSpPr>
            <p:spPr bwMode="auto">
              <a:xfrm>
                <a:off x="380" y="6364"/>
                <a:ext cx="3390" cy="801"/>
              </a:xfrm>
              <a:prstGeom prst="rect">
                <a:avLst/>
              </a:prstGeom>
              <a:solidFill>
                <a:srgbClr val="ED7D31">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R="8573" algn="ctr"/>
                <a:r>
                  <a:rPr lang="en-IN" sz="1050" dirty="0">
                    <a:latin typeface="Times New Roman" charset="0"/>
                    <a:ea typeface="Times New Roman" charset="0"/>
                  </a:rPr>
                  <a:t>As clinical improvement is noted,</a:t>
                </a:r>
                <a:endParaRPr lang="en-GB" sz="1050" dirty="0">
                  <a:latin typeface="Times New Roman" charset="0"/>
                  <a:ea typeface="Times New Roman" charset="0"/>
                </a:endParaRPr>
              </a:p>
              <a:p>
                <a:pPr marL="189548" marR="200503" algn="ctr"/>
                <a:r>
                  <a:rPr lang="en-IN" sz="1050" dirty="0">
                    <a:latin typeface="Times New Roman" charset="0"/>
                    <a:ea typeface="Times New Roman" charset="0"/>
                  </a:rPr>
                  <a:t>reduce fluid accordingly</a:t>
                </a:r>
                <a:endParaRPr lang="en-GB" sz="1050" dirty="0">
                  <a:latin typeface="Times New Roman" charset="0"/>
                  <a:ea typeface="Times New Roman" charset="0"/>
                </a:endParaRPr>
              </a:p>
              <a:p>
                <a:r>
                  <a:rPr lang="en-IN" sz="1050" dirty="0">
                    <a:latin typeface="Times New Roman" charset="0"/>
                    <a:ea typeface="Times New Roman" charset="0"/>
                  </a:rPr>
                  <a:t> </a:t>
                </a:r>
                <a:endParaRPr lang="en-GB" sz="1050" dirty="0">
                  <a:latin typeface="Times New Roman" charset="0"/>
                  <a:ea typeface="Times New Roman" charset="0"/>
                </a:endParaRPr>
              </a:p>
            </p:txBody>
          </p:sp>
          <p:sp>
            <p:nvSpPr>
              <p:cNvPr id="18" name="Rectangle 17"/>
              <p:cNvSpPr>
                <a:spLocks/>
              </p:cNvSpPr>
              <p:nvPr/>
            </p:nvSpPr>
            <p:spPr bwMode="auto">
              <a:xfrm>
                <a:off x="8305" y="5721"/>
                <a:ext cx="1850" cy="1044"/>
              </a:xfrm>
              <a:prstGeom prst="rect">
                <a:avLst/>
              </a:prstGeom>
              <a:solidFill>
                <a:srgbClr val="FFC000">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R="9049" algn="ctr"/>
                <a:r>
                  <a:rPr lang="en-IN" sz="1050" dirty="0">
                    <a:latin typeface="Times New Roman" charset="0"/>
                    <a:ea typeface="Times New Roman" charset="0"/>
                  </a:rPr>
                  <a:t>Blood</a:t>
                </a:r>
                <a:endParaRPr lang="en-GB" sz="1050" dirty="0">
                  <a:latin typeface="Times New Roman" charset="0"/>
                  <a:ea typeface="Times New Roman" charset="0"/>
                </a:endParaRPr>
              </a:p>
              <a:p>
                <a:pPr marR="8573" algn="ctr">
                  <a:spcBef>
                    <a:spcPts val="4"/>
                  </a:spcBef>
                </a:pPr>
                <a:r>
                  <a:rPr lang="en-IN" sz="1050" dirty="0">
                    <a:latin typeface="Times New Roman" charset="0"/>
                    <a:ea typeface="Times New Roman" charset="0"/>
                  </a:rPr>
                  <a:t>transfusion/ packed </a:t>
                </a:r>
                <a:endParaRPr lang="en-GB" sz="1050" dirty="0">
                  <a:latin typeface="Times New Roman" charset="0"/>
                  <a:ea typeface="Times New Roman" charset="0"/>
                </a:endParaRPr>
              </a:p>
              <a:p>
                <a:pPr marR="8573" algn="ctr">
                  <a:spcBef>
                    <a:spcPts val="4"/>
                  </a:spcBef>
                </a:pPr>
                <a:r>
                  <a:rPr lang="en-IN" sz="1050" dirty="0">
                    <a:latin typeface="Times New Roman" charset="0"/>
                    <a:ea typeface="Times New Roman" charset="0"/>
                  </a:rPr>
                  <a:t>RBC</a:t>
                </a:r>
                <a:endParaRPr lang="en-GB" sz="1050" dirty="0">
                  <a:latin typeface="Times New Roman" charset="0"/>
                  <a:ea typeface="Times New Roman" charset="0"/>
                </a:endParaRPr>
              </a:p>
              <a:p>
                <a:r>
                  <a:rPr lang="en-IN" sz="675" dirty="0">
                    <a:latin typeface="Times New Roman" charset="0"/>
                    <a:ea typeface="Times New Roman" charset="0"/>
                  </a:rPr>
                  <a:t> </a:t>
                </a:r>
                <a:endParaRPr lang="en-GB" sz="675" dirty="0">
                  <a:latin typeface="Times New Roman" charset="0"/>
                  <a:ea typeface="Times New Roman" charset="0"/>
                </a:endParaRPr>
              </a:p>
            </p:txBody>
          </p:sp>
          <p:sp>
            <p:nvSpPr>
              <p:cNvPr id="19" name="Rectangle 18"/>
              <p:cNvSpPr>
                <a:spLocks/>
              </p:cNvSpPr>
              <p:nvPr/>
            </p:nvSpPr>
            <p:spPr bwMode="auto">
              <a:xfrm>
                <a:off x="10260" y="5706"/>
                <a:ext cx="2144" cy="783"/>
              </a:xfrm>
              <a:prstGeom prst="rect">
                <a:avLst/>
              </a:prstGeom>
              <a:solidFill>
                <a:srgbClr val="FFC000">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R="8573"/>
                <a:r>
                  <a:rPr lang="en-IN" sz="1050" dirty="0">
                    <a:latin typeface="Times New Roman" charset="0"/>
                    <a:ea typeface="Times New Roman" charset="0"/>
                  </a:rPr>
                  <a:t>Colloid  10 mL/kg/h</a:t>
                </a:r>
                <a:r>
                  <a:rPr lang="en-GB" sz="1050" dirty="0">
                    <a:latin typeface="Times New Roman" charset="0"/>
                    <a:ea typeface="Times New Roman" charset="0"/>
                  </a:rPr>
                  <a:t> </a:t>
                </a:r>
                <a:r>
                  <a:rPr lang="en-IN" sz="1050" dirty="0">
                    <a:latin typeface="Times New Roman" charset="0"/>
                    <a:ea typeface="Times New Roman" charset="0"/>
                  </a:rPr>
                  <a:t>for 1 hour</a:t>
                </a:r>
                <a:endParaRPr lang="en-GB" sz="1050" dirty="0">
                  <a:latin typeface="Times New Roman" charset="0"/>
                  <a:ea typeface="Times New Roman" charset="0"/>
                </a:endParaRPr>
              </a:p>
              <a:p>
                <a:r>
                  <a:rPr lang="en-IN" sz="1050" dirty="0">
                    <a:latin typeface="Times New Roman" charset="0"/>
                    <a:ea typeface="Times New Roman" charset="0"/>
                  </a:rPr>
                  <a:t> </a:t>
                </a:r>
                <a:endParaRPr lang="en-GB" sz="1050" dirty="0">
                  <a:latin typeface="Times New Roman" charset="0"/>
                  <a:ea typeface="Times New Roman" charset="0"/>
                </a:endParaRPr>
              </a:p>
            </p:txBody>
          </p:sp>
          <p:sp>
            <p:nvSpPr>
              <p:cNvPr id="20" name="Rectangle 19"/>
              <p:cNvSpPr>
                <a:spLocks/>
              </p:cNvSpPr>
              <p:nvPr/>
            </p:nvSpPr>
            <p:spPr bwMode="auto">
              <a:xfrm>
                <a:off x="9520" y="8265"/>
                <a:ext cx="3016" cy="1192"/>
              </a:xfrm>
              <a:prstGeom prst="rect">
                <a:avLst/>
              </a:prstGeom>
              <a:solidFill>
                <a:srgbClr val="A5A5A5">
                  <a:lumMod val="60000"/>
                  <a:lumOff val="40000"/>
                </a:srgbClr>
              </a:solidFill>
              <a:ln w="19050">
                <a:solidFill>
                  <a:srgbClr val="000000"/>
                </a:solidFill>
                <a:miter lim="800000"/>
                <a:headEnd/>
                <a:tailEnd/>
              </a:ln>
            </p:spPr>
            <p:txBody>
              <a:bodyPr rot="0" vert="horz" wrap="square" lIns="68580" tIns="34290" rIns="68580" bIns="34290" anchor="t" anchorCtr="0" upright="1">
                <a:noAutofit/>
              </a:bodyPr>
              <a:lstStyle/>
              <a:p>
                <a:r>
                  <a:rPr lang="en-IN" sz="1050" b="1" dirty="0">
                    <a:solidFill>
                      <a:srgbClr val="000000"/>
                    </a:solidFill>
                    <a:latin typeface="Times New Roman" charset="0"/>
                    <a:ea typeface="Times New Roman" charset="0"/>
                  </a:rPr>
                  <a:t>Detail investigation to rule</a:t>
                </a:r>
                <a:r>
                  <a:rPr lang="en-GB" sz="1050" dirty="0">
                    <a:latin typeface="Times New Roman" charset="0"/>
                    <a:ea typeface="Times New Roman" charset="0"/>
                  </a:rPr>
                  <a:t> </a:t>
                </a:r>
                <a:r>
                  <a:rPr lang="en-IN" sz="1050" b="1" dirty="0">
                    <a:solidFill>
                      <a:srgbClr val="000000"/>
                    </a:solidFill>
                    <a:latin typeface="Times New Roman" charset="0"/>
                    <a:ea typeface="Times New Roman" charset="0"/>
                  </a:rPr>
                  <a:t>out:</a:t>
                </a:r>
              </a:p>
              <a:p>
                <a:r>
                  <a:rPr lang="en-IN" sz="1050" dirty="0">
                    <a:solidFill>
                      <a:srgbClr val="000000"/>
                    </a:solidFill>
                    <a:latin typeface="Times New Roman" charset="0"/>
                    <a:ea typeface="Times New Roman" charset="0"/>
                  </a:rPr>
                  <a:t>1. cardiogenic shock; 2. septic shock; 3. metabolic cause; 4. organ dysfunction</a:t>
                </a:r>
                <a:endParaRPr lang="en-GB" sz="1050" dirty="0">
                  <a:latin typeface="Times New Roman" charset="0"/>
                  <a:ea typeface="Times New Roman" charset="0"/>
                </a:endParaRPr>
              </a:p>
              <a:p>
                <a:r>
                  <a:rPr lang="en-IN" sz="675" dirty="0">
                    <a:latin typeface="Times New Roman" charset="0"/>
                    <a:ea typeface="Times New Roman" charset="0"/>
                  </a:rPr>
                  <a:t> </a:t>
                </a:r>
                <a:endParaRPr lang="en-GB" sz="675" dirty="0">
                  <a:latin typeface="Times New Roman" charset="0"/>
                  <a:ea typeface="Times New Roman" charset="0"/>
                </a:endParaRPr>
              </a:p>
            </p:txBody>
          </p:sp>
          <p:sp>
            <p:nvSpPr>
              <p:cNvPr id="21" name="Rectangle 20"/>
              <p:cNvSpPr>
                <a:spLocks/>
              </p:cNvSpPr>
              <p:nvPr/>
            </p:nvSpPr>
            <p:spPr bwMode="auto">
              <a:xfrm>
                <a:off x="7287" y="8385"/>
                <a:ext cx="2115" cy="1080"/>
              </a:xfrm>
              <a:prstGeom prst="rect">
                <a:avLst/>
              </a:prstGeom>
              <a:solidFill>
                <a:srgbClr val="44546A">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L="172403" marR="181929" algn="ctr"/>
                <a:r>
                  <a:rPr lang="en-IN" sz="1050" dirty="0">
                    <a:solidFill>
                      <a:srgbClr val="000000"/>
                    </a:solidFill>
                    <a:latin typeface="Times New Roman" charset="0"/>
                    <a:ea typeface="Times New Roman" charset="0"/>
                  </a:rPr>
                  <a:t>Refractory</a:t>
                </a:r>
                <a:endParaRPr lang="en-GB" sz="1050" dirty="0">
                  <a:latin typeface="Times New Roman" charset="0"/>
                  <a:ea typeface="Times New Roman" charset="0"/>
                </a:endParaRPr>
              </a:p>
              <a:p>
                <a:pPr marR="8573" indent="-3334" algn="ctr">
                  <a:spcBef>
                    <a:spcPts val="4"/>
                  </a:spcBef>
                </a:pPr>
                <a:r>
                  <a:rPr lang="en-IN" sz="1050" dirty="0">
                    <a:solidFill>
                      <a:srgbClr val="000000"/>
                    </a:solidFill>
                    <a:latin typeface="Times New Roman" charset="0"/>
                    <a:ea typeface="Times New Roman" charset="0"/>
                  </a:rPr>
                  <a:t>hypotension, consider inotropes </a:t>
                </a:r>
                <a:r>
                  <a:rPr lang="en-IN" sz="1050" spc="-11" dirty="0">
                    <a:solidFill>
                      <a:srgbClr val="000000"/>
                    </a:solidFill>
                    <a:latin typeface="Times New Roman" charset="0"/>
                    <a:ea typeface="Times New Roman" charset="0"/>
                  </a:rPr>
                  <a:t>after </a:t>
                </a:r>
                <a:r>
                  <a:rPr lang="en-IN" sz="1050" dirty="0">
                    <a:solidFill>
                      <a:srgbClr val="000000"/>
                    </a:solidFill>
                    <a:latin typeface="Times New Roman" charset="0"/>
                    <a:ea typeface="Times New Roman" charset="0"/>
                  </a:rPr>
                  <a:t>3rd bolus</a:t>
                </a:r>
                <a:endParaRPr lang="en-GB" sz="1050" dirty="0">
                  <a:latin typeface="Times New Roman" charset="0"/>
                  <a:ea typeface="Times New Roman" charset="0"/>
                </a:endParaRPr>
              </a:p>
              <a:p>
                <a:r>
                  <a:rPr lang="en-IN" sz="1050" dirty="0">
                    <a:latin typeface="Times New Roman" charset="0"/>
                    <a:ea typeface="Times New Roman" charset="0"/>
                  </a:rPr>
                  <a:t> </a:t>
                </a:r>
                <a:endParaRPr lang="en-GB" sz="1050" dirty="0">
                  <a:latin typeface="Times New Roman" charset="0"/>
                  <a:ea typeface="Times New Roman" charset="0"/>
                </a:endParaRPr>
              </a:p>
            </p:txBody>
          </p:sp>
          <p:cxnSp>
            <p:nvCxnSpPr>
              <p:cNvPr id="22" name="AutoShape 709"/>
              <p:cNvCxnSpPr>
                <a:cxnSpLocks/>
              </p:cNvCxnSpPr>
              <p:nvPr/>
            </p:nvCxnSpPr>
            <p:spPr bwMode="auto">
              <a:xfrm>
                <a:off x="6029" y="1560"/>
                <a:ext cx="0" cy="43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3" name="AutoShape 710"/>
              <p:cNvCxnSpPr>
                <a:cxnSpLocks/>
              </p:cNvCxnSpPr>
              <p:nvPr/>
            </p:nvCxnSpPr>
            <p:spPr bwMode="auto">
              <a:xfrm>
                <a:off x="5985" y="2752"/>
                <a:ext cx="0" cy="43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4" name="Rectangle 23"/>
              <p:cNvSpPr>
                <a:spLocks/>
              </p:cNvSpPr>
              <p:nvPr/>
            </p:nvSpPr>
            <p:spPr bwMode="auto">
              <a:xfrm>
                <a:off x="2610" y="3222"/>
                <a:ext cx="840" cy="465"/>
              </a:xfrm>
              <a:prstGeom prst="rect">
                <a:avLst/>
              </a:prstGeom>
              <a:solidFill>
                <a:srgbClr val="A5A5A5">
                  <a:lumMod val="60000"/>
                  <a:lumOff val="40000"/>
                </a:srgbClr>
              </a:solidFill>
              <a:ln w="19050">
                <a:solidFill>
                  <a:srgbClr val="000000"/>
                </a:solidFill>
                <a:miter lim="800000"/>
                <a:headEnd/>
                <a:tailEnd/>
              </a:ln>
            </p:spPr>
            <p:txBody>
              <a:bodyPr rot="0" vert="horz" wrap="square" lIns="68580" tIns="34290" rIns="68580" bIns="34290" anchor="t" anchorCtr="0" upright="1">
                <a:noAutofit/>
              </a:bodyPr>
              <a:lstStyle/>
              <a:p>
                <a:r>
                  <a:rPr lang="en-US" sz="1050" dirty="0">
                    <a:latin typeface="Times New Roman" charset="0"/>
                    <a:ea typeface="Times New Roman" charset="0"/>
                  </a:rPr>
                  <a:t>YES</a:t>
                </a:r>
                <a:endParaRPr lang="en-GB" sz="1050" dirty="0">
                  <a:latin typeface="Times New Roman" charset="0"/>
                  <a:ea typeface="Times New Roman" charset="0"/>
                </a:endParaRPr>
              </a:p>
            </p:txBody>
          </p:sp>
          <p:sp>
            <p:nvSpPr>
              <p:cNvPr id="25" name="Rectangle 24"/>
              <p:cNvSpPr>
                <a:spLocks/>
              </p:cNvSpPr>
              <p:nvPr/>
            </p:nvSpPr>
            <p:spPr bwMode="auto">
              <a:xfrm>
                <a:off x="8835" y="3129"/>
                <a:ext cx="900" cy="420"/>
              </a:xfrm>
              <a:prstGeom prst="rect">
                <a:avLst/>
              </a:prstGeom>
              <a:solidFill>
                <a:srgbClr val="ED7D31">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r>
                  <a:rPr lang="en-US" sz="1050" dirty="0">
                    <a:latin typeface="Times New Roman" charset="0"/>
                    <a:ea typeface="Times New Roman" charset="0"/>
                  </a:rPr>
                  <a:t>NO</a:t>
                </a:r>
                <a:endParaRPr lang="en-GB" sz="1050" dirty="0">
                  <a:latin typeface="Times New Roman" charset="0"/>
                  <a:ea typeface="Times New Roman" charset="0"/>
                </a:endParaRPr>
              </a:p>
            </p:txBody>
          </p:sp>
          <p:cxnSp>
            <p:nvCxnSpPr>
              <p:cNvPr id="26" name="AutoShape 713"/>
              <p:cNvCxnSpPr>
                <a:cxnSpLocks/>
              </p:cNvCxnSpPr>
              <p:nvPr/>
            </p:nvCxnSpPr>
            <p:spPr bwMode="auto">
              <a:xfrm flipV="1">
                <a:off x="7935" y="3525"/>
                <a:ext cx="3168" cy="24"/>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27" name="AutoShape 714"/>
              <p:cNvCxnSpPr>
                <a:cxnSpLocks/>
              </p:cNvCxnSpPr>
              <p:nvPr/>
            </p:nvCxnSpPr>
            <p:spPr bwMode="auto">
              <a:xfrm>
                <a:off x="1290" y="3693"/>
                <a:ext cx="3060"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28" name="AutoShape 715"/>
              <p:cNvCxnSpPr>
                <a:cxnSpLocks/>
              </p:cNvCxnSpPr>
              <p:nvPr/>
            </p:nvCxnSpPr>
            <p:spPr bwMode="auto">
              <a:xfrm>
                <a:off x="1290" y="3693"/>
                <a:ext cx="0" cy="51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9" name="AutoShape 716"/>
              <p:cNvCxnSpPr>
                <a:cxnSpLocks/>
              </p:cNvCxnSpPr>
              <p:nvPr/>
            </p:nvCxnSpPr>
            <p:spPr bwMode="auto">
              <a:xfrm>
                <a:off x="11103" y="3549"/>
                <a:ext cx="0" cy="51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0" name="AutoShape 717"/>
              <p:cNvCxnSpPr>
                <a:cxnSpLocks/>
              </p:cNvCxnSpPr>
              <p:nvPr/>
            </p:nvCxnSpPr>
            <p:spPr bwMode="auto">
              <a:xfrm>
                <a:off x="8711" y="3525"/>
                <a:ext cx="0" cy="51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1" name="AutoShape 718"/>
              <p:cNvCxnSpPr>
                <a:cxnSpLocks/>
              </p:cNvCxnSpPr>
              <p:nvPr/>
            </p:nvCxnSpPr>
            <p:spPr bwMode="auto">
              <a:xfrm>
                <a:off x="9870" y="5241"/>
                <a:ext cx="0" cy="46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2" name="AutoShape 719"/>
              <p:cNvCxnSpPr>
                <a:cxnSpLocks/>
              </p:cNvCxnSpPr>
              <p:nvPr/>
            </p:nvCxnSpPr>
            <p:spPr bwMode="auto">
              <a:xfrm>
                <a:off x="10890" y="5203"/>
                <a:ext cx="0" cy="46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3" name="AutoShape 720"/>
              <p:cNvCxnSpPr>
                <a:cxnSpLocks/>
              </p:cNvCxnSpPr>
              <p:nvPr/>
            </p:nvCxnSpPr>
            <p:spPr bwMode="auto">
              <a:xfrm flipH="1">
                <a:off x="6010" y="4924"/>
                <a:ext cx="2040"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34" name="AutoShape 721"/>
              <p:cNvCxnSpPr>
                <a:cxnSpLocks/>
              </p:cNvCxnSpPr>
              <p:nvPr/>
            </p:nvCxnSpPr>
            <p:spPr bwMode="auto">
              <a:xfrm>
                <a:off x="6010" y="4924"/>
                <a:ext cx="0" cy="58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6" name="AutoShape 723"/>
              <p:cNvCxnSpPr>
                <a:cxnSpLocks/>
              </p:cNvCxnSpPr>
              <p:nvPr/>
            </p:nvCxnSpPr>
            <p:spPr bwMode="auto">
              <a:xfrm>
                <a:off x="5726" y="7645"/>
                <a:ext cx="0" cy="65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7" name="AutoShape 724"/>
              <p:cNvCxnSpPr>
                <a:cxnSpLocks/>
              </p:cNvCxnSpPr>
              <p:nvPr/>
            </p:nvCxnSpPr>
            <p:spPr bwMode="auto">
              <a:xfrm>
                <a:off x="1365" y="5661"/>
                <a:ext cx="0" cy="696"/>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8" name="AutoShape 725"/>
              <p:cNvCxnSpPr>
                <a:cxnSpLocks/>
              </p:cNvCxnSpPr>
              <p:nvPr/>
            </p:nvCxnSpPr>
            <p:spPr bwMode="auto">
              <a:xfrm>
                <a:off x="1365" y="7210"/>
                <a:ext cx="0" cy="87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9" name="Rectangle 38"/>
              <p:cNvSpPr>
                <a:spLocks/>
              </p:cNvSpPr>
              <p:nvPr/>
            </p:nvSpPr>
            <p:spPr bwMode="auto">
              <a:xfrm>
                <a:off x="3499" y="8430"/>
                <a:ext cx="3521" cy="690"/>
              </a:xfrm>
              <a:prstGeom prst="rect">
                <a:avLst/>
              </a:prstGeom>
              <a:solidFill>
                <a:srgbClr val="70AD47">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L="68581" indent="-68581"/>
                <a:r>
                  <a:rPr lang="en-IN" sz="1050" dirty="0">
                    <a:latin typeface="Times New Roman" charset="0"/>
                    <a:ea typeface="Times New Roman" charset="0"/>
                  </a:rPr>
                  <a:t>Reduce IV crystalloids 7–10 mL/kg/h for 1–2 hours</a:t>
                </a:r>
                <a:endParaRPr lang="en-GB" sz="1050" dirty="0">
                  <a:latin typeface="Times New Roman" charset="0"/>
                  <a:ea typeface="Times New Roman" charset="0"/>
                </a:endParaRPr>
              </a:p>
              <a:p>
                <a:r>
                  <a:rPr lang="en-IN" sz="675" dirty="0">
                    <a:latin typeface="Times New Roman" charset="0"/>
                    <a:ea typeface="Times New Roman" charset="0"/>
                  </a:rPr>
                  <a:t> </a:t>
                </a:r>
                <a:endParaRPr lang="en-GB" sz="675" dirty="0">
                  <a:latin typeface="Times New Roman" charset="0"/>
                  <a:ea typeface="Times New Roman" charset="0"/>
                </a:endParaRPr>
              </a:p>
            </p:txBody>
          </p:sp>
          <p:sp>
            <p:nvSpPr>
              <p:cNvPr id="40" name="Rectangle 39"/>
              <p:cNvSpPr>
                <a:spLocks/>
              </p:cNvSpPr>
              <p:nvPr/>
            </p:nvSpPr>
            <p:spPr bwMode="auto">
              <a:xfrm>
                <a:off x="6078" y="7920"/>
                <a:ext cx="765" cy="420"/>
              </a:xfrm>
              <a:prstGeom prst="rect">
                <a:avLst/>
              </a:prstGeom>
              <a:solidFill>
                <a:srgbClr val="E7E6E6">
                  <a:lumMod val="90000"/>
                  <a:lumOff val="0"/>
                </a:srgbClr>
              </a:solidFill>
              <a:ln w="19050">
                <a:solidFill>
                  <a:srgbClr val="000000"/>
                </a:solidFill>
                <a:miter lim="800000"/>
                <a:headEnd/>
                <a:tailEnd/>
              </a:ln>
            </p:spPr>
            <p:txBody>
              <a:bodyPr rot="0" vert="horz" wrap="square" lIns="68580" tIns="34290" rIns="68580" bIns="34290" anchor="t" anchorCtr="0" upright="1">
                <a:noAutofit/>
              </a:bodyPr>
              <a:lstStyle/>
              <a:p>
                <a:r>
                  <a:rPr lang="en-US" sz="750" dirty="0">
                    <a:latin typeface="Times New Roman" charset="0"/>
                    <a:ea typeface="Times New Roman" charset="0"/>
                  </a:rPr>
                  <a:t>YES</a:t>
                </a:r>
                <a:endParaRPr lang="en-GB" sz="750" dirty="0">
                  <a:latin typeface="Times New Roman" charset="0"/>
                  <a:ea typeface="Times New Roman" charset="0"/>
                </a:endParaRPr>
              </a:p>
            </p:txBody>
          </p:sp>
          <p:cxnSp>
            <p:nvCxnSpPr>
              <p:cNvPr id="42" name="AutoShape 729"/>
              <p:cNvCxnSpPr>
                <a:cxnSpLocks/>
              </p:cNvCxnSpPr>
              <p:nvPr/>
            </p:nvCxnSpPr>
            <p:spPr bwMode="auto">
              <a:xfrm flipV="1">
                <a:off x="6750" y="7180"/>
                <a:ext cx="1375"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3" name="AutoShape 730"/>
              <p:cNvCxnSpPr>
                <a:cxnSpLocks/>
              </p:cNvCxnSpPr>
              <p:nvPr/>
            </p:nvCxnSpPr>
            <p:spPr bwMode="auto">
              <a:xfrm flipV="1">
                <a:off x="8125" y="5217"/>
                <a:ext cx="0" cy="1993"/>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4" name="AutoShape 731"/>
              <p:cNvCxnSpPr>
                <a:cxnSpLocks/>
              </p:cNvCxnSpPr>
              <p:nvPr/>
            </p:nvCxnSpPr>
            <p:spPr bwMode="auto">
              <a:xfrm flipH="1">
                <a:off x="6755" y="7285"/>
                <a:ext cx="4520" cy="1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5" name="AutoShape 732"/>
              <p:cNvCxnSpPr>
                <a:cxnSpLocks/>
              </p:cNvCxnSpPr>
              <p:nvPr/>
            </p:nvCxnSpPr>
            <p:spPr bwMode="auto">
              <a:xfrm>
                <a:off x="6774" y="7507"/>
                <a:ext cx="3120"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6" name="AutoShape 733"/>
              <p:cNvCxnSpPr>
                <a:cxnSpLocks/>
              </p:cNvCxnSpPr>
              <p:nvPr/>
            </p:nvCxnSpPr>
            <p:spPr bwMode="auto">
              <a:xfrm>
                <a:off x="9894" y="7540"/>
                <a:ext cx="0" cy="39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7" name="AutoShape 734"/>
              <p:cNvCxnSpPr>
                <a:cxnSpLocks/>
              </p:cNvCxnSpPr>
              <p:nvPr/>
            </p:nvCxnSpPr>
            <p:spPr bwMode="auto">
              <a:xfrm>
                <a:off x="8654" y="7973"/>
                <a:ext cx="2730"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8" name="AutoShape 735"/>
              <p:cNvCxnSpPr>
                <a:cxnSpLocks/>
              </p:cNvCxnSpPr>
              <p:nvPr/>
            </p:nvCxnSpPr>
            <p:spPr bwMode="auto">
              <a:xfrm>
                <a:off x="8654" y="7995"/>
                <a:ext cx="0" cy="27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9" name="AutoShape 736"/>
              <p:cNvCxnSpPr>
                <a:cxnSpLocks/>
              </p:cNvCxnSpPr>
              <p:nvPr/>
            </p:nvCxnSpPr>
            <p:spPr bwMode="auto">
              <a:xfrm>
                <a:off x="11380" y="7995"/>
                <a:ext cx="0" cy="27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grpSp>
      </p:grpSp>
      <p:sp>
        <p:nvSpPr>
          <p:cNvPr id="51" name="Rectangle 68"/>
          <p:cNvSpPr>
            <a:spLocks noChangeArrowheads="1"/>
          </p:cNvSpPr>
          <p:nvPr/>
        </p:nvSpPr>
        <p:spPr bwMode="auto">
          <a:xfrm>
            <a:off x="1524001" y="106165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cxnSp>
        <p:nvCxnSpPr>
          <p:cNvPr id="58" name="AutoShape 723">
            <a:extLst>
              <a:ext uri="{FF2B5EF4-FFF2-40B4-BE49-F238E27FC236}">
                <a16:creationId xmlns:a16="http://schemas.microsoft.com/office/drawing/2014/main" id="{00587669-F9C7-4FF5-8B52-6C4B00C4E540}"/>
              </a:ext>
            </a:extLst>
          </p:cNvPr>
          <p:cNvCxnSpPr>
            <a:cxnSpLocks/>
          </p:cNvCxnSpPr>
          <p:nvPr/>
        </p:nvCxnSpPr>
        <p:spPr bwMode="auto">
          <a:xfrm>
            <a:off x="5619236" y="4209823"/>
            <a:ext cx="516" cy="26294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6" name="Rectangle 55">
            <a:extLst>
              <a:ext uri="{FF2B5EF4-FFF2-40B4-BE49-F238E27FC236}">
                <a16:creationId xmlns:a16="http://schemas.microsoft.com/office/drawing/2014/main" id="{47042165-F415-45A5-B457-C157461742AC}"/>
              </a:ext>
            </a:extLst>
          </p:cNvPr>
          <p:cNvSpPr>
            <a:spLocks/>
          </p:cNvSpPr>
          <p:nvPr/>
        </p:nvSpPr>
        <p:spPr bwMode="auto">
          <a:xfrm>
            <a:off x="6588330" y="4772091"/>
            <a:ext cx="982661" cy="290927"/>
          </a:xfrm>
          <a:prstGeom prst="rect">
            <a:avLst/>
          </a:prstGeom>
          <a:solidFill>
            <a:srgbClr val="F8CBAD"/>
          </a:solidFill>
          <a:ln w="9525">
            <a:solidFill>
              <a:srgbClr val="000000"/>
            </a:solidFill>
            <a:miter lim="800000"/>
            <a:headEnd/>
            <a:tailEnd/>
          </a:ln>
        </p:spPr>
        <p:txBody>
          <a:bodyPr rot="0" vert="horz" wrap="square" lIns="68580" tIns="34290" rIns="68580" bIns="34290" anchor="t" anchorCtr="0" upright="1">
            <a:noAutofit/>
          </a:bodyPr>
          <a:lstStyle/>
          <a:p>
            <a:r>
              <a:rPr lang="en-US" sz="1000" b="1" dirty="0">
                <a:solidFill>
                  <a:srgbClr val="000000"/>
                </a:solidFill>
                <a:latin typeface="Source Sans Pro" panose="020B0503030403020204" pitchFamily="34" charset="0"/>
                <a:ea typeface="Times New Roman" panose="02020603050405020304" pitchFamily="18" charset="0"/>
                <a:cs typeface="Times New Roman" panose="02020603050405020304" pitchFamily="18" charset="0"/>
              </a:rPr>
              <a:t>No, after 1st bolus </a:t>
            </a:r>
            <a:endParaRPr lang="en-US" sz="1000" b="1" dirty="0">
              <a:latin typeface="Times New Roman" panose="02020603050405020304" pitchFamily="18" charset="0"/>
              <a:ea typeface="Times New Roman" panose="02020603050405020304" pitchFamily="18" charset="0"/>
            </a:endParaRPr>
          </a:p>
        </p:txBody>
      </p:sp>
      <p:sp>
        <p:nvSpPr>
          <p:cNvPr id="57" name="Rectangle 56">
            <a:extLst>
              <a:ext uri="{FF2B5EF4-FFF2-40B4-BE49-F238E27FC236}">
                <a16:creationId xmlns:a16="http://schemas.microsoft.com/office/drawing/2014/main" id="{6F7627A6-B19D-442C-90FC-99E095989FA5}"/>
              </a:ext>
            </a:extLst>
          </p:cNvPr>
          <p:cNvSpPr>
            <a:spLocks/>
          </p:cNvSpPr>
          <p:nvPr/>
        </p:nvSpPr>
        <p:spPr bwMode="auto">
          <a:xfrm>
            <a:off x="6577621" y="5392661"/>
            <a:ext cx="1171482" cy="231056"/>
          </a:xfrm>
          <a:prstGeom prst="rect">
            <a:avLst/>
          </a:prstGeom>
          <a:solidFill>
            <a:srgbClr val="F8CBAD"/>
          </a:solidFill>
          <a:ln w="9525">
            <a:solidFill>
              <a:srgbClr val="000000"/>
            </a:solidFill>
            <a:miter lim="800000"/>
            <a:headEnd/>
            <a:tailEnd/>
          </a:ln>
        </p:spPr>
        <p:txBody>
          <a:bodyPr rot="0" vert="horz" wrap="square" lIns="68580" tIns="34290" rIns="68580" bIns="34290" anchor="t" anchorCtr="0" upright="1">
            <a:noAutofit/>
          </a:bodyPr>
          <a:lstStyle/>
          <a:p>
            <a:r>
              <a:rPr lang="en-US" sz="1050" b="1" dirty="0">
                <a:solidFill>
                  <a:srgbClr val="000000"/>
                </a:solidFill>
                <a:latin typeface="Source Sans Pro" panose="020B0503030403020204" pitchFamily="34" charset="0"/>
                <a:ea typeface="Times New Roman" panose="02020603050405020304" pitchFamily="18" charset="0"/>
                <a:cs typeface="Times New Roman" panose="02020603050405020304" pitchFamily="18" charset="0"/>
              </a:rPr>
              <a:t>After 2nd bolus</a:t>
            </a:r>
            <a:endParaRPr lang="en-US" sz="1050" b="1" dirty="0">
              <a:latin typeface="Times New Roman" panose="02020603050405020304" pitchFamily="18" charset="0"/>
              <a:ea typeface="Times New Roman" panose="02020603050405020304" pitchFamily="18" charset="0"/>
            </a:endParaRPr>
          </a:p>
        </p:txBody>
      </p:sp>
      <p:graphicFrame>
        <p:nvGraphicFramePr>
          <p:cNvPr id="2" name="Diagram 1">
            <a:extLst>
              <a:ext uri="{FF2B5EF4-FFF2-40B4-BE49-F238E27FC236}">
                <a16:creationId xmlns:a16="http://schemas.microsoft.com/office/drawing/2014/main" id="{2CA9F35A-6CCE-BA8D-AD29-61A59CB84491}"/>
              </a:ext>
            </a:extLst>
          </p:cNvPr>
          <p:cNvGraphicFramePr/>
          <p:nvPr>
            <p:extLst>
              <p:ext uri="{D42A27DB-BD31-4B8C-83A1-F6EECF244321}">
                <p14:modId xmlns:p14="http://schemas.microsoft.com/office/powerpoint/2010/main" val="578299324"/>
              </p:ext>
            </p:extLst>
          </p:nvPr>
        </p:nvGraphicFramePr>
        <p:xfrm>
          <a:off x="721360" y="127662"/>
          <a:ext cx="10502900" cy="851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0"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55</a:t>
            </a:r>
            <a:endParaRPr lang="en-IN" sz="2200" dirty="0"/>
          </a:p>
        </p:txBody>
      </p:sp>
    </p:spTree>
    <p:extLst>
      <p:ext uri="{BB962C8B-B14F-4D97-AF65-F5344CB8AC3E}">
        <p14:creationId xmlns:p14="http://schemas.microsoft.com/office/powerpoint/2010/main" val="20313524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0" y="1380652"/>
            <a:ext cx="12192000" cy="5197948"/>
            <a:chOff x="313" y="915"/>
            <a:chExt cx="11881" cy="8849"/>
          </a:xfrm>
        </p:grpSpPr>
        <p:cxnSp>
          <p:nvCxnSpPr>
            <p:cNvPr id="6" name="AutoShape 693"/>
            <p:cNvCxnSpPr>
              <a:cxnSpLocks/>
            </p:cNvCxnSpPr>
            <p:nvPr/>
          </p:nvCxnSpPr>
          <p:spPr bwMode="auto">
            <a:xfrm>
              <a:off x="11295" y="6615"/>
              <a:ext cx="0" cy="884"/>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grpSp>
          <p:nvGrpSpPr>
            <p:cNvPr id="7" name="Group 6"/>
            <p:cNvGrpSpPr>
              <a:grpSpLocks/>
            </p:cNvGrpSpPr>
            <p:nvPr/>
          </p:nvGrpSpPr>
          <p:grpSpPr bwMode="auto">
            <a:xfrm>
              <a:off x="313" y="915"/>
              <a:ext cx="11881" cy="8849"/>
              <a:chOff x="313" y="915"/>
              <a:chExt cx="11881" cy="8849"/>
            </a:xfrm>
          </p:grpSpPr>
          <p:sp>
            <p:nvSpPr>
              <p:cNvPr id="8" name="Rectangle 7"/>
              <p:cNvSpPr>
                <a:spLocks/>
              </p:cNvSpPr>
              <p:nvPr/>
            </p:nvSpPr>
            <p:spPr bwMode="auto">
              <a:xfrm>
                <a:off x="2699" y="915"/>
                <a:ext cx="6721" cy="765"/>
              </a:xfrm>
              <a:prstGeom prst="rect">
                <a:avLst/>
              </a:prstGeom>
              <a:solidFill>
                <a:srgbClr val="5B9BD5">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L="300516" marR="298611" algn="ctr">
                  <a:lnSpc>
                    <a:spcPts val="821"/>
                  </a:lnSpc>
                </a:pPr>
                <a:r>
                  <a:rPr lang="en-IN" sz="1050" b="1" dirty="0">
                    <a:latin typeface="Times New Roman" charset="0"/>
                    <a:ea typeface="Times New Roman" charset="0"/>
                  </a:rPr>
                  <a:t>Decompensated shock among children</a:t>
                </a:r>
                <a:endParaRPr lang="en-GB" sz="1050" dirty="0">
                  <a:latin typeface="Times New Roman" charset="0"/>
                  <a:ea typeface="Times New Roman" charset="0"/>
                </a:endParaRPr>
              </a:p>
              <a:p>
                <a:pPr marL="313851" marR="298611" algn="ctr"/>
                <a:r>
                  <a:rPr lang="en-IN" sz="1050" dirty="0">
                    <a:latin typeface="Times New Roman" charset="0"/>
                    <a:ea typeface="Times New Roman" charset="0"/>
                  </a:rPr>
                  <a:t>(hypotension + signs of reduced perfusion) MAP &lt;65, HCT high</a:t>
                </a:r>
                <a:endParaRPr lang="en-GB" sz="1050" dirty="0">
                  <a:latin typeface="Times New Roman" charset="0"/>
                  <a:ea typeface="Times New Roman" charset="0"/>
                </a:endParaRPr>
              </a:p>
              <a:p>
                <a:r>
                  <a:rPr lang="en-IN" sz="750" dirty="0">
                    <a:latin typeface="Times New Roman" charset="0"/>
                    <a:ea typeface="Times New Roman" charset="0"/>
                  </a:rPr>
                  <a:t> </a:t>
                </a:r>
                <a:endParaRPr lang="en-GB" sz="750" dirty="0">
                  <a:latin typeface="Times New Roman" charset="0"/>
                  <a:ea typeface="Times New Roman" charset="0"/>
                </a:endParaRPr>
              </a:p>
            </p:txBody>
          </p:sp>
          <p:sp>
            <p:nvSpPr>
              <p:cNvPr id="9" name="Rectangle 8"/>
              <p:cNvSpPr>
                <a:spLocks/>
              </p:cNvSpPr>
              <p:nvPr/>
            </p:nvSpPr>
            <p:spPr bwMode="auto">
              <a:xfrm>
                <a:off x="3938" y="2132"/>
                <a:ext cx="4243" cy="735"/>
              </a:xfrm>
              <a:prstGeom prst="rect">
                <a:avLst/>
              </a:prstGeom>
              <a:solidFill>
                <a:srgbClr val="A5A5A5">
                  <a:lumMod val="60000"/>
                  <a:lumOff val="40000"/>
                </a:srgbClr>
              </a:solidFill>
              <a:ln w="19050">
                <a:solidFill>
                  <a:srgbClr val="000000"/>
                </a:solidFill>
                <a:miter lim="800000"/>
                <a:headEnd/>
                <a:tailEnd/>
              </a:ln>
            </p:spPr>
            <p:txBody>
              <a:bodyPr rot="0" vert="horz" wrap="square" lIns="68580" tIns="34290" rIns="68580" bIns="34290" anchor="t" anchorCtr="0" upright="1">
                <a:noAutofit/>
              </a:bodyPr>
              <a:lstStyle/>
              <a:p>
                <a:r>
                  <a:rPr lang="en-IN" sz="1050" dirty="0">
                    <a:latin typeface="Times New Roman" charset="0"/>
                    <a:ea typeface="Times New Roman" charset="0"/>
                  </a:rPr>
                  <a:t>                     Start isotonic crystalloid</a:t>
                </a:r>
                <a:endParaRPr lang="en-GB" sz="1050" dirty="0">
                  <a:latin typeface="Times New Roman" charset="0"/>
                  <a:ea typeface="Times New Roman" charset="0"/>
                </a:endParaRPr>
              </a:p>
              <a:p>
                <a:pPr marL="1905"/>
                <a:r>
                  <a:rPr lang="en-IN" sz="1050" dirty="0">
                    <a:latin typeface="Times New Roman" charset="0"/>
                    <a:ea typeface="Times New Roman" charset="0"/>
                  </a:rPr>
                  <a:t>       10–15 mL/kg for 20–30 minutes as bolus</a:t>
                </a:r>
                <a:endParaRPr lang="en-GB" sz="1050" dirty="0">
                  <a:latin typeface="Times New Roman" charset="0"/>
                  <a:ea typeface="Times New Roman" charset="0"/>
                </a:endParaRPr>
              </a:p>
              <a:p>
                <a:r>
                  <a:rPr lang="en-IN" sz="750" dirty="0">
                    <a:latin typeface="Times New Roman" charset="0"/>
                    <a:ea typeface="Times New Roman" charset="0"/>
                  </a:rPr>
                  <a:t> </a:t>
                </a:r>
                <a:endParaRPr lang="en-GB" sz="750" dirty="0">
                  <a:latin typeface="Times New Roman" charset="0"/>
                  <a:ea typeface="Times New Roman" charset="0"/>
                </a:endParaRPr>
              </a:p>
            </p:txBody>
          </p:sp>
          <p:sp>
            <p:nvSpPr>
              <p:cNvPr id="10" name="Rectangle 9"/>
              <p:cNvSpPr>
                <a:spLocks/>
              </p:cNvSpPr>
              <p:nvPr/>
            </p:nvSpPr>
            <p:spPr bwMode="auto">
              <a:xfrm>
                <a:off x="4425" y="3318"/>
                <a:ext cx="3060" cy="1716"/>
              </a:xfrm>
              <a:prstGeom prst="rect">
                <a:avLst/>
              </a:prstGeom>
              <a:solidFill>
                <a:srgbClr val="44546A">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L="196693" marR="206218" algn="ctr">
                  <a:lnSpc>
                    <a:spcPts val="686"/>
                  </a:lnSpc>
                </a:pPr>
                <a:endParaRPr lang="en-IN" sz="1050" b="1" dirty="0">
                  <a:solidFill>
                    <a:srgbClr val="000000"/>
                  </a:solidFill>
                  <a:latin typeface="Times New Roman" panose="02020603050405020304" pitchFamily="18" charset="0"/>
                  <a:ea typeface="Times New Roman" charset="0"/>
                  <a:cs typeface="Times New Roman" panose="02020603050405020304" pitchFamily="18" charset="0"/>
                </a:endParaRPr>
              </a:p>
              <a:p>
                <a:pPr marL="196693" marR="206218" algn="ctr">
                  <a:lnSpc>
                    <a:spcPts val="686"/>
                  </a:lnSpc>
                </a:pPr>
                <a:r>
                  <a:rPr lang="en-IN" sz="1050" b="1" dirty="0">
                    <a:solidFill>
                      <a:srgbClr val="000000"/>
                    </a:solidFill>
                    <a:latin typeface="Times New Roman" panose="02020603050405020304" pitchFamily="18" charset="0"/>
                    <a:ea typeface="Times New Roman" charset="0"/>
                    <a:cs typeface="Times New Roman" panose="02020603050405020304" pitchFamily="18" charset="0"/>
                  </a:rPr>
                  <a:t>IMPROVEMENT</a:t>
                </a:r>
                <a:endParaRPr lang="en-GB" sz="1050" dirty="0">
                  <a:latin typeface="Times New Roman" panose="02020603050405020304" pitchFamily="18" charset="0"/>
                  <a:ea typeface="Times New Roman" charset="0"/>
                  <a:cs typeface="Times New Roman" panose="02020603050405020304" pitchFamily="18" charset="0"/>
                </a:endParaRPr>
              </a:p>
              <a:p>
                <a:r>
                  <a:rPr lang="en-IN" sz="1050" dirty="0">
                    <a:solidFill>
                      <a:srgbClr val="000000"/>
                    </a:solidFill>
                    <a:latin typeface="Times New Roman" panose="02020603050405020304" pitchFamily="18" charset="0"/>
                    <a:ea typeface="Times New Roman" charset="0"/>
                    <a:cs typeface="Times New Roman" panose="02020603050405020304" pitchFamily="18" charset="0"/>
                  </a:rPr>
                  <a:t>BP improved, pulse pressure improved, HCT decreased, urine output improved, capillary refilling time improved, pulse rate normal</a:t>
                </a:r>
                <a:endParaRPr lang="en-GB" sz="1050" dirty="0">
                  <a:latin typeface="Times New Roman" panose="02020603050405020304" pitchFamily="18" charset="0"/>
                  <a:ea typeface="Times New Roman" charset="0"/>
                  <a:cs typeface="Times New Roman" panose="02020603050405020304" pitchFamily="18" charset="0"/>
                </a:endParaRPr>
              </a:p>
            </p:txBody>
          </p:sp>
          <p:sp>
            <p:nvSpPr>
              <p:cNvPr id="11" name="Rectangle 10"/>
              <p:cNvSpPr>
                <a:spLocks/>
              </p:cNvSpPr>
              <p:nvPr/>
            </p:nvSpPr>
            <p:spPr bwMode="auto">
              <a:xfrm>
                <a:off x="365" y="4346"/>
                <a:ext cx="2900" cy="1324"/>
              </a:xfrm>
              <a:prstGeom prst="rect">
                <a:avLst/>
              </a:prstGeom>
              <a:solidFill>
                <a:srgbClr val="70AD47">
                  <a:lumMod val="60000"/>
                  <a:lumOff val="40000"/>
                </a:srgbClr>
              </a:solidFill>
              <a:ln w="19050">
                <a:solidFill>
                  <a:srgbClr val="000000"/>
                </a:solidFill>
                <a:miter lim="800000"/>
                <a:headEnd/>
                <a:tailEnd/>
              </a:ln>
            </p:spPr>
            <p:txBody>
              <a:bodyPr rot="0" vert="horz" wrap="square" lIns="68580" tIns="34290" rIns="68580" bIns="34290" anchor="t" anchorCtr="0" upright="1">
                <a:noAutofit/>
              </a:bodyPr>
              <a:lstStyle/>
              <a:p>
                <a:r>
                  <a:rPr lang="en-IN" sz="1050" b="1" dirty="0">
                    <a:solidFill>
                      <a:srgbClr val="000000"/>
                    </a:solidFill>
                    <a:latin typeface="Times New Roman" charset="0"/>
                    <a:ea typeface="Times New Roman" charset="0"/>
                  </a:rPr>
                  <a:t>IV crystalloid, reduce gradually</a:t>
                </a:r>
                <a:endParaRPr lang="en-GB" sz="1050" dirty="0">
                  <a:latin typeface="Times New Roman" charset="0"/>
                  <a:ea typeface="Times New Roman" charset="0"/>
                </a:endParaRPr>
              </a:p>
              <a:p>
                <a:r>
                  <a:rPr lang="en-IN" sz="1050" dirty="0">
                    <a:solidFill>
                      <a:srgbClr val="000000"/>
                    </a:solidFill>
                    <a:latin typeface="Times New Roman" charset="0"/>
                    <a:ea typeface="Times New Roman" charset="0"/>
                  </a:rPr>
                  <a:t>5–7 mL/kg/h for 1–2 hours</a:t>
                </a:r>
                <a:endParaRPr lang="en-GB" sz="1050" dirty="0">
                  <a:latin typeface="Times New Roman" charset="0"/>
                  <a:ea typeface="Times New Roman" charset="0"/>
                </a:endParaRPr>
              </a:p>
              <a:p>
                <a:r>
                  <a:rPr lang="en-IN" sz="1050" dirty="0">
                    <a:solidFill>
                      <a:srgbClr val="000000"/>
                    </a:solidFill>
                    <a:latin typeface="Times New Roman" charset="0"/>
                    <a:ea typeface="Times New Roman" charset="0"/>
                  </a:rPr>
                  <a:t>3–5 mL/kg/h for 2–4 hours</a:t>
                </a:r>
                <a:endParaRPr lang="en-GB" sz="1050" dirty="0">
                  <a:latin typeface="Times New Roman" charset="0"/>
                  <a:ea typeface="Times New Roman" charset="0"/>
                </a:endParaRPr>
              </a:p>
              <a:p>
                <a:r>
                  <a:rPr lang="en-IN" sz="1050" dirty="0">
                    <a:latin typeface="Times New Roman" charset="0"/>
                    <a:ea typeface="Times New Roman" charset="0"/>
                  </a:rPr>
                  <a:t>2–3 mL/kg/h for 2–4 hours</a:t>
                </a:r>
                <a:endParaRPr lang="en-GB" sz="1050" dirty="0">
                  <a:latin typeface="Times New Roman" charset="0"/>
                  <a:ea typeface="Times New Roman" charset="0"/>
                </a:endParaRPr>
              </a:p>
              <a:p>
                <a:r>
                  <a:rPr lang="en-IN" sz="675" dirty="0">
                    <a:latin typeface="Times New Roman" charset="0"/>
                    <a:ea typeface="Times New Roman" charset="0"/>
                  </a:rPr>
                  <a:t> </a:t>
                </a:r>
                <a:endParaRPr lang="en-GB" sz="675" dirty="0">
                  <a:latin typeface="Times New Roman" charset="0"/>
                  <a:ea typeface="Times New Roman" charset="0"/>
                </a:endParaRPr>
              </a:p>
            </p:txBody>
          </p:sp>
          <p:sp>
            <p:nvSpPr>
              <p:cNvPr id="12" name="Rectangle 11"/>
              <p:cNvSpPr>
                <a:spLocks/>
              </p:cNvSpPr>
              <p:nvPr/>
            </p:nvSpPr>
            <p:spPr bwMode="auto">
              <a:xfrm>
                <a:off x="7725" y="4243"/>
                <a:ext cx="1830" cy="1121"/>
              </a:xfrm>
              <a:prstGeom prst="rect">
                <a:avLst/>
              </a:prstGeom>
              <a:solidFill>
                <a:srgbClr val="70AD47">
                  <a:lumMod val="60000"/>
                  <a:lumOff val="40000"/>
                </a:srgbClr>
              </a:solidFill>
              <a:ln w="19050">
                <a:solidFill>
                  <a:srgbClr val="000000"/>
                </a:solidFill>
                <a:miter lim="800000"/>
                <a:headEnd/>
                <a:tailEnd/>
              </a:ln>
            </p:spPr>
            <p:txBody>
              <a:bodyPr rot="0" vert="horz" wrap="square" lIns="68580" tIns="34290" rIns="68580" bIns="34290" anchor="t" anchorCtr="0" upright="1">
                <a:noAutofit/>
              </a:bodyPr>
              <a:lstStyle/>
              <a:p>
                <a:pPr algn="ctr"/>
                <a:r>
                  <a:rPr lang="en-IN" sz="1050" dirty="0">
                    <a:solidFill>
                      <a:srgbClr val="0000FF"/>
                    </a:solidFill>
                    <a:latin typeface="Times New Roman" charset="0"/>
                    <a:ea typeface="Times New Roman" charset="0"/>
                  </a:rPr>
                  <a:t>HCT &gt; 45%</a:t>
                </a:r>
                <a:endParaRPr lang="en-GB" sz="1050" dirty="0">
                  <a:latin typeface="Times New Roman" charset="0"/>
                  <a:ea typeface="Times New Roman" charset="0"/>
                </a:endParaRPr>
              </a:p>
              <a:p>
                <a:pPr algn="ctr"/>
                <a:r>
                  <a:rPr lang="en-IN" sz="1050" dirty="0">
                    <a:latin typeface="Times New Roman" charset="0"/>
                    <a:ea typeface="Times New Roman" charset="0"/>
                  </a:rPr>
                  <a:t>(suspect persistent capillary leakage</a:t>
                </a:r>
                <a:endParaRPr lang="en-GB" sz="1050" dirty="0">
                  <a:latin typeface="Times New Roman" charset="0"/>
                  <a:ea typeface="Times New Roman" charset="0"/>
                </a:endParaRPr>
              </a:p>
            </p:txBody>
          </p:sp>
          <p:sp>
            <p:nvSpPr>
              <p:cNvPr id="13" name="Rectangle 12"/>
              <p:cNvSpPr>
                <a:spLocks/>
              </p:cNvSpPr>
              <p:nvPr/>
            </p:nvSpPr>
            <p:spPr bwMode="auto">
              <a:xfrm>
                <a:off x="4109" y="7184"/>
                <a:ext cx="2151" cy="541"/>
              </a:xfrm>
              <a:prstGeom prst="rect">
                <a:avLst/>
              </a:prstGeom>
              <a:solidFill>
                <a:srgbClr val="A5A5A5">
                  <a:lumMod val="60000"/>
                  <a:lumOff val="40000"/>
                </a:srgbClr>
              </a:solidFill>
              <a:ln w="19050">
                <a:solidFill>
                  <a:srgbClr val="000000"/>
                </a:solidFill>
                <a:miter lim="800000"/>
                <a:headEnd/>
                <a:tailEnd/>
              </a:ln>
            </p:spPr>
            <p:txBody>
              <a:bodyPr rot="0" vert="horz" wrap="square" lIns="68580" tIns="34290" rIns="68580" bIns="34290" anchor="t" anchorCtr="0" upright="1">
                <a:noAutofit/>
              </a:bodyPr>
              <a:lstStyle/>
              <a:p>
                <a:pPr algn="ctr"/>
                <a:r>
                  <a:rPr lang="en-IN" sz="1050" b="1" dirty="0">
                    <a:solidFill>
                      <a:srgbClr val="000000"/>
                    </a:solidFill>
                    <a:latin typeface="Times New Roman" charset="0"/>
                    <a:ea typeface="Times New Roman" charset="0"/>
                  </a:rPr>
                  <a:t>IMPROVEMENT</a:t>
                </a:r>
                <a:endParaRPr lang="en-GB" sz="1050" dirty="0">
                  <a:latin typeface="Times New Roman" charset="0"/>
                  <a:ea typeface="Times New Roman" charset="0"/>
                </a:endParaRPr>
              </a:p>
            </p:txBody>
          </p:sp>
          <p:sp>
            <p:nvSpPr>
              <p:cNvPr id="14" name="Rectangle 13"/>
              <p:cNvSpPr>
                <a:spLocks/>
              </p:cNvSpPr>
              <p:nvPr/>
            </p:nvSpPr>
            <p:spPr bwMode="auto">
              <a:xfrm>
                <a:off x="9684" y="4222"/>
                <a:ext cx="2025" cy="1121"/>
              </a:xfrm>
              <a:prstGeom prst="rect">
                <a:avLst/>
              </a:prstGeom>
              <a:solidFill>
                <a:srgbClr val="5B9BD5">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R="14764" algn="ctr"/>
                <a:r>
                  <a:rPr lang="en-IN" sz="1050" dirty="0">
                    <a:solidFill>
                      <a:srgbClr val="0000FF"/>
                    </a:solidFill>
                    <a:latin typeface="Times New Roman" charset="0"/>
                    <a:ea typeface="Times New Roman" charset="0"/>
                  </a:rPr>
                  <a:t>HCT &lt;45%</a:t>
                </a:r>
                <a:endParaRPr lang="en-GB" sz="1050" dirty="0">
                  <a:latin typeface="Times New Roman" charset="0"/>
                  <a:ea typeface="Times New Roman" charset="0"/>
                </a:endParaRPr>
              </a:p>
              <a:p>
                <a:pPr marR="8573" algn="ctr"/>
                <a:r>
                  <a:rPr lang="en-IN" sz="1050" dirty="0">
                    <a:latin typeface="Times New Roman" charset="0"/>
                    <a:ea typeface="Times New Roman" charset="0"/>
                  </a:rPr>
                  <a:t>(suspect severe overt bleed), check Hb</a:t>
                </a:r>
                <a:endParaRPr lang="en-GB" sz="1050" dirty="0">
                  <a:latin typeface="Times New Roman" charset="0"/>
                  <a:ea typeface="Times New Roman" charset="0"/>
                </a:endParaRPr>
              </a:p>
              <a:p>
                <a:r>
                  <a:rPr lang="en-IN" sz="1050" dirty="0">
                    <a:latin typeface="Times New Roman" charset="0"/>
                    <a:ea typeface="Times New Roman" charset="0"/>
                  </a:rPr>
                  <a:t> </a:t>
                </a:r>
                <a:endParaRPr lang="en-GB" sz="1050" dirty="0">
                  <a:latin typeface="Times New Roman" charset="0"/>
                  <a:ea typeface="Times New Roman" charset="0"/>
                </a:endParaRPr>
              </a:p>
            </p:txBody>
          </p:sp>
          <p:sp>
            <p:nvSpPr>
              <p:cNvPr id="15" name="Rectangle 14"/>
              <p:cNvSpPr>
                <a:spLocks/>
              </p:cNvSpPr>
              <p:nvPr/>
            </p:nvSpPr>
            <p:spPr bwMode="auto">
              <a:xfrm>
                <a:off x="3522" y="5690"/>
                <a:ext cx="4162" cy="1065"/>
              </a:xfrm>
              <a:prstGeom prst="rect">
                <a:avLst/>
              </a:prstGeom>
              <a:solidFill>
                <a:srgbClr val="5B9BD5">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R="14288" algn="ctr"/>
                <a:r>
                  <a:rPr lang="en-IN" sz="1050" dirty="0">
                    <a:latin typeface="Times New Roman" charset="0"/>
                    <a:ea typeface="Times New Roman" charset="0"/>
                  </a:rPr>
                  <a:t>(2nd  bolus over 15–30 minutes)</a:t>
                </a:r>
                <a:endParaRPr lang="en-GB" sz="1050" dirty="0">
                  <a:latin typeface="Times New Roman" charset="0"/>
                  <a:ea typeface="Times New Roman" charset="0"/>
                </a:endParaRPr>
              </a:p>
              <a:p>
                <a:pPr marR="8573" algn="ctr"/>
                <a:r>
                  <a:rPr lang="en-IN" sz="1050" dirty="0">
                    <a:latin typeface="Times New Roman" charset="0"/>
                    <a:ea typeface="Times New Roman" charset="0"/>
                  </a:rPr>
                  <a:t>crystalloid or colloid 10</a:t>
                </a:r>
                <a:r>
                  <a:rPr lang="en-US" sz="1050" dirty="0">
                    <a:latin typeface="Times New Roman" charset="0"/>
                    <a:ea typeface="Times New Roman" charset="0"/>
                  </a:rPr>
                  <a:t>–20 or 10-15</a:t>
                </a:r>
                <a:r>
                  <a:rPr lang="en-IN" sz="1050" dirty="0">
                    <a:latin typeface="Times New Roman" charset="0"/>
                    <a:ea typeface="Times New Roman" charset="0"/>
                  </a:rPr>
                  <a:t> mL/kg</a:t>
                </a:r>
                <a:endParaRPr lang="en-GB" sz="1050" dirty="0">
                  <a:latin typeface="Times New Roman" charset="0"/>
                  <a:ea typeface="Times New Roman" charset="0"/>
                </a:endParaRPr>
              </a:p>
              <a:p>
                <a:pPr marR="8573" algn="ctr"/>
                <a:r>
                  <a:rPr lang="en-US" sz="1050" dirty="0">
                    <a:latin typeface="Times New Roman" charset="0"/>
                    <a:ea typeface="Times New Roman" charset="0"/>
                  </a:rPr>
                  <a:t>3rd bolus if not improved</a:t>
                </a:r>
                <a:endParaRPr lang="en-GB" sz="1050" dirty="0">
                  <a:latin typeface="Times New Roman" charset="0"/>
                  <a:ea typeface="Times New Roman" charset="0"/>
                </a:endParaRPr>
              </a:p>
              <a:p>
                <a:pPr algn="ctr"/>
                <a:r>
                  <a:rPr lang="en-IN" sz="1050" dirty="0">
                    <a:latin typeface="Times New Roman" charset="0"/>
                    <a:ea typeface="Times New Roman" charset="0"/>
                  </a:rPr>
                  <a:t> </a:t>
                </a:r>
                <a:endParaRPr lang="en-GB" sz="1050" dirty="0">
                  <a:latin typeface="Times New Roman" charset="0"/>
                  <a:ea typeface="Times New Roman" charset="0"/>
                </a:endParaRPr>
              </a:p>
            </p:txBody>
          </p:sp>
          <p:sp>
            <p:nvSpPr>
              <p:cNvPr id="16" name="Rectangle 15"/>
              <p:cNvSpPr>
                <a:spLocks/>
              </p:cNvSpPr>
              <p:nvPr/>
            </p:nvSpPr>
            <p:spPr bwMode="auto">
              <a:xfrm>
                <a:off x="314" y="7950"/>
                <a:ext cx="2853" cy="615"/>
              </a:xfrm>
              <a:prstGeom prst="rect">
                <a:avLst/>
              </a:prstGeom>
              <a:solidFill>
                <a:srgbClr val="5B9BD5">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algn="ctr"/>
                <a:r>
                  <a:rPr lang="en-IN" sz="675" dirty="0">
                    <a:solidFill>
                      <a:srgbClr val="0000FF"/>
                    </a:solidFill>
                    <a:latin typeface="Times New Roman" charset="0"/>
                    <a:ea typeface="Times New Roman" charset="0"/>
                  </a:rPr>
                  <a:t> </a:t>
                </a:r>
                <a:r>
                  <a:rPr lang="en-IN" sz="1050" dirty="0">
                    <a:latin typeface="Times New Roman" charset="0"/>
                    <a:ea typeface="Times New Roman" charset="0"/>
                  </a:rPr>
                  <a:t>Stop IV fluids at 24–48 hours</a:t>
                </a:r>
                <a:endParaRPr lang="en-GB" sz="1050" dirty="0">
                  <a:latin typeface="Times New Roman" charset="0"/>
                  <a:ea typeface="Times New Roman" charset="0"/>
                </a:endParaRPr>
              </a:p>
              <a:p>
                <a:pPr algn="ctr"/>
                <a:endParaRPr lang="en-GB" sz="675" dirty="0">
                  <a:latin typeface="Times New Roman" charset="0"/>
                  <a:ea typeface="Times New Roman" charset="0"/>
                </a:endParaRPr>
              </a:p>
            </p:txBody>
          </p:sp>
          <p:sp>
            <p:nvSpPr>
              <p:cNvPr id="17" name="Rectangle 16"/>
              <p:cNvSpPr>
                <a:spLocks/>
              </p:cNvSpPr>
              <p:nvPr/>
            </p:nvSpPr>
            <p:spPr bwMode="auto">
              <a:xfrm>
                <a:off x="313" y="6511"/>
                <a:ext cx="2995" cy="748"/>
              </a:xfrm>
              <a:prstGeom prst="rect">
                <a:avLst/>
              </a:prstGeom>
              <a:solidFill>
                <a:srgbClr val="ED7D31">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R="8573" algn="ctr"/>
                <a:r>
                  <a:rPr lang="en-IN" sz="1050" dirty="0">
                    <a:latin typeface="Times New Roman" charset="0"/>
                    <a:ea typeface="Times New Roman" charset="0"/>
                  </a:rPr>
                  <a:t>As clinical improvement is noted,</a:t>
                </a:r>
                <a:endParaRPr lang="en-GB" sz="1050" dirty="0">
                  <a:latin typeface="Times New Roman" charset="0"/>
                  <a:ea typeface="Times New Roman" charset="0"/>
                </a:endParaRPr>
              </a:p>
              <a:p>
                <a:pPr marL="189548" marR="200503" algn="ctr"/>
                <a:r>
                  <a:rPr lang="en-IN" sz="1050" dirty="0">
                    <a:latin typeface="Times New Roman" charset="0"/>
                    <a:ea typeface="Times New Roman" charset="0"/>
                  </a:rPr>
                  <a:t>reduce fluid accordingly</a:t>
                </a:r>
                <a:endParaRPr lang="en-GB" sz="1050" dirty="0">
                  <a:latin typeface="Times New Roman" charset="0"/>
                  <a:ea typeface="Times New Roman" charset="0"/>
                </a:endParaRPr>
              </a:p>
              <a:p>
                <a:r>
                  <a:rPr lang="en-IN" sz="1050" dirty="0">
                    <a:latin typeface="Times New Roman" charset="0"/>
                    <a:ea typeface="Times New Roman" charset="0"/>
                  </a:rPr>
                  <a:t> </a:t>
                </a:r>
                <a:endParaRPr lang="en-GB" sz="1050" dirty="0">
                  <a:latin typeface="Times New Roman" charset="0"/>
                  <a:ea typeface="Times New Roman" charset="0"/>
                </a:endParaRPr>
              </a:p>
            </p:txBody>
          </p:sp>
          <p:sp>
            <p:nvSpPr>
              <p:cNvPr id="18" name="Rectangle 17"/>
              <p:cNvSpPr>
                <a:spLocks/>
              </p:cNvSpPr>
              <p:nvPr/>
            </p:nvSpPr>
            <p:spPr bwMode="auto">
              <a:xfrm>
                <a:off x="8025" y="5870"/>
                <a:ext cx="2055" cy="1121"/>
              </a:xfrm>
              <a:prstGeom prst="rect">
                <a:avLst/>
              </a:prstGeom>
              <a:solidFill>
                <a:srgbClr val="FFC000">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R="9049" algn="ctr"/>
                <a:r>
                  <a:rPr lang="en-IN" sz="1050" dirty="0">
                    <a:latin typeface="Times New Roman" charset="0"/>
                    <a:ea typeface="Times New Roman" charset="0"/>
                  </a:rPr>
                  <a:t>Blood</a:t>
                </a:r>
                <a:endParaRPr lang="en-GB" sz="1050" dirty="0">
                  <a:latin typeface="Times New Roman" charset="0"/>
                  <a:ea typeface="Times New Roman" charset="0"/>
                </a:endParaRPr>
              </a:p>
              <a:p>
                <a:pPr marR="8573" algn="ctr">
                  <a:spcBef>
                    <a:spcPts val="4"/>
                  </a:spcBef>
                </a:pPr>
                <a:r>
                  <a:rPr lang="en-IN" sz="1050" dirty="0">
                    <a:latin typeface="Times New Roman" charset="0"/>
                    <a:ea typeface="Times New Roman" charset="0"/>
                  </a:rPr>
                  <a:t>transfusion/packed </a:t>
                </a:r>
                <a:endParaRPr lang="en-GB" sz="1050" dirty="0">
                  <a:latin typeface="Times New Roman" charset="0"/>
                  <a:ea typeface="Times New Roman" charset="0"/>
                </a:endParaRPr>
              </a:p>
              <a:p>
                <a:pPr marR="8573" algn="ctr">
                  <a:spcBef>
                    <a:spcPts val="4"/>
                  </a:spcBef>
                </a:pPr>
                <a:r>
                  <a:rPr lang="en-IN" sz="1050" dirty="0">
                    <a:latin typeface="Times New Roman" charset="0"/>
                    <a:ea typeface="Times New Roman" charset="0"/>
                  </a:rPr>
                  <a:t>RBC</a:t>
                </a:r>
                <a:endParaRPr lang="en-GB" sz="1050" dirty="0">
                  <a:latin typeface="Times New Roman" charset="0"/>
                  <a:ea typeface="Times New Roman" charset="0"/>
                </a:endParaRPr>
              </a:p>
              <a:p>
                <a:r>
                  <a:rPr lang="en-IN" sz="675" dirty="0">
                    <a:latin typeface="Times New Roman" charset="0"/>
                    <a:ea typeface="Times New Roman" charset="0"/>
                  </a:rPr>
                  <a:t> </a:t>
                </a:r>
                <a:endParaRPr lang="en-GB" sz="675" dirty="0">
                  <a:latin typeface="Times New Roman" charset="0"/>
                  <a:ea typeface="Times New Roman" charset="0"/>
                </a:endParaRPr>
              </a:p>
            </p:txBody>
          </p:sp>
          <p:sp>
            <p:nvSpPr>
              <p:cNvPr id="19" name="Rectangle 18"/>
              <p:cNvSpPr>
                <a:spLocks/>
              </p:cNvSpPr>
              <p:nvPr/>
            </p:nvSpPr>
            <p:spPr bwMode="auto">
              <a:xfrm>
                <a:off x="10147" y="5905"/>
                <a:ext cx="1935" cy="750"/>
              </a:xfrm>
              <a:prstGeom prst="rect">
                <a:avLst/>
              </a:prstGeom>
              <a:solidFill>
                <a:srgbClr val="FFC000">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R="8573"/>
                <a:r>
                  <a:rPr lang="en-IN" sz="1050" dirty="0">
                    <a:latin typeface="Times New Roman" charset="0"/>
                    <a:ea typeface="Times New Roman" charset="0"/>
                  </a:rPr>
                  <a:t>Colloid  10 mL/kg/h</a:t>
                </a:r>
                <a:r>
                  <a:rPr lang="en-GB" sz="1050" dirty="0">
                    <a:latin typeface="Times New Roman" charset="0"/>
                    <a:ea typeface="Times New Roman" charset="0"/>
                  </a:rPr>
                  <a:t> </a:t>
                </a:r>
                <a:r>
                  <a:rPr lang="en-IN" sz="1050" dirty="0">
                    <a:latin typeface="Times New Roman" charset="0"/>
                    <a:ea typeface="Times New Roman" charset="0"/>
                  </a:rPr>
                  <a:t>for 1 hour</a:t>
                </a:r>
                <a:endParaRPr lang="en-GB" sz="1050" dirty="0">
                  <a:latin typeface="Times New Roman" charset="0"/>
                  <a:ea typeface="Times New Roman" charset="0"/>
                </a:endParaRPr>
              </a:p>
              <a:p>
                <a:r>
                  <a:rPr lang="en-IN" sz="1050" dirty="0">
                    <a:latin typeface="Times New Roman" charset="0"/>
                    <a:ea typeface="Times New Roman" charset="0"/>
                  </a:rPr>
                  <a:t> </a:t>
                </a:r>
                <a:endParaRPr lang="en-GB" sz="1050" dirty="0">
                  <a:latin typeface="Times New Roman" charset="0"/>
                  <a:ea typeface="Times New Roman" charset="0"/>
                </a:endParaRPr>
              </a:p>
            </p:txBody>
          </p:sp>
          <p:sp>
            <p:nvSpPr>
              <p:cNvPr id="20" name="Rectangle 19"/>
              <p:cNvSpPr>
                <a:spLocks/>
              </p:cNvSpPr>
              <p:nvPr/>
            </p:nvSpPr>
            <p:spPr bwMode="auto">
              <a:xfrm>
                <a:off x="9639" y="8370"/>
                <a:ext cx="2555" cy="1394"/>
              </a:xfrm>
              <a:prstGeom prst="rect">
                <a:avLst/>
              </a:prstGeom>
              <a:solidFill>
                <a:srgbClr val="A5A5A5">
                  <a:lumMod val="60000"/>
                  <a:lumOff val="40000"/>
                </a:srgbClr>
              </a:solidFill>
              <a:ln w="19050">
                <a:solidFill>
                  <a:srgbClr val="000000"/>
                </a:solidFill>
                <a:miter lim="800000"/>
                <a:headEnd/>
                <a:tailEnd/>
              </a:ln>
            </p:spPr>
            <p:txBody>
              <a:bodyPr rot="0" vert="horz" wrap="square" lIns="68580" tIns="34290" rIns="68580" bIns="34290" anchor="t" anchorCtr="0" upright="1">
                <a:noAutofit/>
              </a:bodyPr>
              <a:lstStyle/>
              <a:p>
                <a:pPr marL="18098"/>
                <a:r>
                  <a:rPr lang="en-IN" sz="1050" b="1" dirty="0">
                    <a:solidFill>
                      <a:srgbClr val="000000"/>
                    </a:solidFill>
                    <a:latin typeface="Times New Roman" charset="0"/>
                    <a:ea typeface="Times New Roman" charset="0"/>
                  </a:rPr>
                  <a:t>Detailed investigation to rule</a:t>
                </a:r>
                <a:r>
                  <a:rPr lang="en-GB" sz="1050" dirty="0">
                    <a:latin typeface="Times New Roman" charset="0"/>
                    <a:ea typeface="Times New Roman" charset="0"/>
                  </a:rPr>
                  <a:t> </a:t>
                </a:r>
                <a:r>
                  <a:rPr lang="en-IN" sz="1050" b="1" dirty="0">
                    <a:solidFill>
                      <a:srgbClr val="000000"/>
                    </a:solidFill>
                    <a:latin typeface="Times New Roman" charset="0"/>
                    <a:ea typeface="Times New Roman" charset="0"/>
                  </a:rPr>
                  <a:t>out: </a:t>
                </a:r>
                <a:r>
                  <a:rPr lang="en-IN" sz="1050" dirty="0">
                    <a:solidFill>
                      <a:srgbClr val="000000"/>
                    </a:solidFill>
                    <a:latin typeface="Times New Roman" charset="0"/>
                    <a:ea typeface="Times New Roman" charset="0"/>
                  </a:rPr>
                  <a:t>1. cardiogenic shock; 2. septic shock; 3. metabolic cause; 4. organ dysfunction</a:t>
                </a:r>
                <a:endParaRPr lang="en-GB" sz="1050" dirty="0">
                  <a:latin typeface="Times New Roman" charset="0"/>
                  <a:ea typeface="Times New Roman" charset="0"/>
                </a:endParaRPr>
              </a:p>
              <a:p>
                <a:r>
                  <a:rPr lang="en-IN" sz="1050" dirty="0">
                    <a:latin typeface="Times New Roman" charset="0"/>
                    <a:ea typeface="Times New Roman" charset="0"/>
                  </a:rPr>
                  <a:t> </a:t>
                </a:r>
                <a:endParaRPr lang="en-GB" sz="1050" dirty="0">
                  <a:latin typeface="Times New Roman" charset="0"/>
                  <a:ea typeface="Times New Roman" charset="0"/>
                </a:endParaRPr>
              </a:p>
            </p:txBody>
          </p:sp>
          <p:sp>
            <p:nvSpPr>
              <p:cNvPr id="21" name="Rectangle 20"/>
              <p:cNvSpPr>
                <a:spLocks/>
              </p:cNvSpPr>
              <p:nvPr/>
            </p:nvSpPr>
            <p:spPr bwMode="auto">
              <a:xfrm>
                <a:off x="7133" y="8442"/>
                <a:ext cx="2428" cy="1213"/>
              </a:xfrm>
              <a:prstGeom prst="rect">
                <a:avLst/>
              </a:prstGeom>
              <a:solidFill>
                <a:srgbClr val="44546A">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L="172403" marR="181929" algn="ctr"/>
                <a:r>
                  <a:rPr lang="en-IN" sz="1050" dirty="0">
                    <a:solidFill>
                      <a:srgbClr val="000000"/>
                    </a:solidFill>
                    <a:latin typeface="Times New Roman" charset="0"/>
                    <a:ea typeface="Times New Roman" charset="0"/>
                  </a:rPr>
                  <a:t>Refractory</a:t>
                </a:r>
                <a:endParaRPr lang="en-GB" sz="1050" dirty="0">
                  <a:latin typeface="Times New Roman" charset="0"/>
                  <a:ea typeface="Times New Roman" charset="0"/>
                </a:endParaRPr>
              </a:p>
              <a:p>
                <a:pPr marR="8573" indent="-3334" algn="ctr">
                  <a:spcBef>
                    <a:spcPts val="4"/>
                  </a:spcBef>
                </a:pPr>
                <a:r>
                  <a:rPr lang="en-IN" sz="1050" dirty="0">
                    <a:solidFill>
                      <a:srgbClr val="000000"/>
                    </a:solidFill>
                    <a:latin typeface="Times New Roman" charset="0"/>
                    <a:ea typeface="Times New Roman" charset="0"/>
                  </a:rPr>
                  <a:t>hypotension, consider inotropes </a:t>
                </a:r>
                <a:r>
                  <a:rPr lang="en-IN" sz="1050" spc="-11" dirty="0">
                    <a:solidFill>
                      <a:srgbClr val="000000"/>
                    </a:solidFill>
                    <a:latin typeface="Times New Roman" charset="0"/>
                    <a:ea typeface="Times New Roman" charset="0"/>
                  </a:rPr>
                  <a:t>after </a:t>
                </a:r>
                <a:r>
                  <a:rPr lang="en-IN" sz="1050" dirty="0">
                    <a:solidFill>
                      <a:srgbClr val="000000"/>
                    </a:solidFill>
                    <a:latin typeface="Times New Roman" charset="0"/>
                    <a:ea typeface="Times New Roman" charset="0"/>
                  </a:rPr>
                  <a:t>3rd bolus</a:t>
                </a:r>
                <a:endParaRPr lang="en-GB" sz="1050" dirty="0">
                  <a:latin typeface="Times New Roman" charset="0"/>
                  <a:ea typeface="Times New Roman" charset="0"/>
                </a:endParaRPr>
              </a:p>
              <a:p>
                <a:r>
                  <a:rPr lang="en-IN" sz="1050" dirty="0">
                    <a:latin typeface="Times New Roman" charset="0"/>
                    <a:ea typeface="Times New Roman" charset="0"/>
                  </a:rPr>
                  <a:t> </a:t>
                </a:r>
                <a:endParaRPr lang="en-GB" sz="1050" dirty="0">
                  <a:latin typeface="Times New Roman" charset="0"/>
                  <a:ea typeface="Times New Roman" charset="0"/>
                </a:endParaRPr>
              </a:p>
            </p:txBody>
          </p:sp>
          <p:cxnSp>
            <p:nvCxnSpPr>
              <p:cNvPr id="22" name="AutoShape 709"/>
              <p:cNvCxnSpPr>
                <a:cxnSpLocks/>
              </p:cNvCxnSpPr>
              <p:nvPr/>
            </p:nvCxnSpPr>
            <p:spPr bwMode="auto">
              <a:xfrm>
                <a:off x="5985" y="1680"/>
                <a:ext cx="0" cy="43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3" name="AutoShape 710"/>
              <p:cNvCxnSpPr>
                <a:cxnSpLocks/>
              </p:cNvCxnSpPr>
              <p:nvPr/>
            </p:nvCxnSpPr>
            <p:spPr bwMode="auto">
              <a:xfrm>
                <a:off x="5985" y="2867"/>
                <a:ext cx="0" cy="43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4" name="Rectangle 23"/>
              <p:cNvSpPr>
                <a:spLocks/>
              </p:cNvSpPr>
              <p:nvPr/>
            </p:nvSpPr>
            <p:spPr bwMode="auto">
              <a:xfrm>
                <a:off x="2595" y="3318"/>
                <a:ext cx="765" cy="465"/>
              </a:xfrm>
              <a:prstGeom prst="rect">
                <a:avLst/>
              </a:prstGeom>
              <a:solidFill>
                <a:srgbClr val="A5A5A5">
                  <a:lumMod val="60000"/>
                  <a:lumOff val="40000"/>
                </a:srgbClr>
              </a:solidFill>
              <a:ln w="19050">
                <a:solidFill>
                  <a:srgbClr val="000000"/>
                </a:solidFill>
                <a:miter lim="800000"/>
                <a:headEnd/>
                <a:tailEnd/>
              </a:ln>
            </p:spPr>
            <p:txBody>
              <a:bodyPr rot="0" vert="horz" wrap="square" lIns="68580" tIns="34290" rIns="68580" bIns="34290" anchor="t" anchorCtr="0" upright="1">
                <a:noAutofit/>
              </a:bodyPr>
              <a:lstStyle/>
              <a:p>
                <a:r>
                  <a:rPr lang="en-US" sz="1050" dirty="0">
                    <a:latin typeface="Times New Roman" charset="0"/>
                    <a:ea typeface="Times New Roman" charset="0"/>
                  </a:rPr>
                  <a:t>YES</a:t>
                </a:r>
                <a:endParaRPr lang="en-GB" sz="1050" dirty="0">
                  <a:latin typeface="Times New Roman" charset="0"/>
                  <a:ea typeface="Times New Roman" charset="0"/>
                </a:endParaRPr>
              </a:p>
            </p:txBody>
          </p:sp>
          <p:sp>
            <p:nvSpPr>
              <p:cNvPr id="25" name="Rectangle 24"/>
              <p:cNvSpPr>
                <a:spLocks/>
              </p:cNvSpPr>
              <p:nvPr/>
            </p:nvSpPr>
            <p:spPr bwMode="auto">
              <a:xfrm>
                <a:off x="8805" y="3300"/>
                <a:ext cx="615" cy="420"/>
              </a:xfrm>
              <a:prstGeom prst="rect">
                <a:avLst/>
              </a:prstGeom>
              <a:solidFill>
                <a:srgbClr val="ED7D31">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r>
                  <a:rPr lang="en-US" sz="1050" dirty="0">
                    <a:latin typeface="Times New Roman" charset="0"/>
                    <a:ea typeface="Times New Roman" charset="0"/>
                  </a:rPr>
                  <a:t>NO</a:t>
                </a:r>
                <a:endParaRPr lang="en-GB" sz="1050" dirty="0">
                  <a:latin typeface="Times New Roman" charset="0"/>
                  <a:ea typeface="Times New Roman" charset="0"/>
                </a:endParaRPr>
              </a:p>
            </p:txBody>
          </p:sp>
          <p:cxnSp>
            <p:nvCxnSpPr>
              <p:cNvPr id="26" name="AutoShape 713"/>
              <p:cNvCxnSpPr>
                <a:cxnSpLocks/>
              </p:cNvCxnSpPr>
              <p:nvPr/>
            </p:nvCxnSpPr>
            <p:spPr bwMode="auto">
              <a:xfrm>
                <a:off x="7492" y="3705"/>
                <a:ext cx="3060"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27" name="AutoShape 714"/>
              <p:cNvCxnSpPr>
                <a:cxnSpLocks/>
              </p:cNvCxnSpPr>
              <p:nvPr/>
            </p:nvCxnSpPr>
            <p:spPr bwMode="auto">
              <a:xfrm>
                <a:off x="1365" y="3783"/>
                <a:ext cx="3060"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28" name="AutoShape 715"/>
              <p:cNvCxnSpPr>
                <a:cxnSpLocks/>
              </p:cNvCxnSpPr>
              <p:nvPr/>
            </p:nvCxnSpPr>
            <p:spPr bwMode="auto">
              <a:xfrm>
                <a:off x="1365" y="3783"/>
                <a:ext cx="0" cy="51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9" name="AutoShape 716"/>
              <p:cNvCxnSpPr>
                <a:cxnSpLocks/>
              </p:cNvCxnSpPr>
              <p:nvPr/>
            </p:nvCxnSpPr>
            <p:spPr bwMode="auto">
              <a:xfrm>
                <a:off x="10552" y="3720"/>
                <a:ext cx="0" cy="51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0" name="AutoShape 717"/>
              <p:cNvCxnSpPr>
                <a:cxnSpLocks/>
              </p:cNvCxnSpPr>
              <p:nvPr/>
            </p:nvCxnSpPr>
            <p:spPr bwMode="auto">
              <a:xfrm>
                <a:off x="8610" y="3757"/>
                <a:ext cx="0" cy="51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1" name="AutoShape 718"/>
              <p:cNvCxnSpPr>
                <a:cxnSpLocks/>
              </p:cNvCxnSpPr>
              <p:nvPr/>
            </p:nvCxnSpPr>
            <p:spPr bwMode="auto">
              <a:xfrm>
                <a:off x="9902" y="5396"/>
                <a:ext cx="0" cy="46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2" name="AutoShape 719"/>
              <p:cNvCxnSpPr>
                <a:cxnSpLocks/>
              </p:cNvCxnSpPr>
              <p:nvPr/>
            </p:nvCxnSpPr>
            <p:spPr bwMode="auto">
              <a:xfrm>
                <a:off x="10864" y="5396"/>
                <a:ext cx="0" cy="46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3" name="AutoShape 720"/>
              <p:cNvCxnSpPr>
                <a:cxnSpLocks/>
              </p:cNvCxnSpPr>
              <p:nvPr/>
            </p:nvCxnSpPr>
            <p:spPr bwMode="auto">
              <a:xfrm flipH="1">
                <a:off x="5686" y="5265"/>
                <a:ext cx="2040"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34" name="AutoShape 721"/>
              <p:cNvCxnSpPr>
                <a:cxnSpLocks/>
              </p:cNvCxnSpPr>
              <p:nvPr/>
            </p:nvCxnSpPr>
            <p:spPr bwMode="auto">
              <a:xfrm>
                <a:off x="5685" y="5265"/>
                <a:ext cx="0" cy="40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5" name="AutoShape 722"/>
              <p:cNvCxnSpPr>
                <a:cxnSpLocks/>
              </p:cNvCxnSpPr>
              <p:nvPr/>
            </p:nvCxnSpPr>
            <p:spPr bwMode="auto">
              <a:xfrm>
                <a:off x="5372" y="6755"/>
                <a:ext cx="0" cy="359"/>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6" name="AutoShape 723"/>
              <p:cNvCxnSpPr>
                <a:cxnSpLocks/>
              </p:cNvCxnSpPr>
              <p:nvPr/>
            </p:nvCxnSpPr>
            <p:spPr bwMode="auto">
              <a:xfrm>
                <a:off x="4720" y="7769"/>
                <a:ext cx="1" cy="69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7" name="AutoShape 724"/>
              <p:cNvCxnSpPr>
                <a:cxnSpLocks/>
              </p:cNvCxnSpPr>
              <p:nvPr/>
            </p:nvCxnSpPr>
            <p:spPr bwMode="auto">
              <a:xfrm>
                <a:off x="1365" y="5670"/>
                <a:ext cx="0" cy="82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8" name="AutoShape 725"/>
              <p:cNvCxnSpPr>
                <a:cxnSpLocks/>
              </p:cNvCxnSpPr>
              <p:nvPr/>
            </p:nvCxnSpPr>
            <p:spPr bwMode="auto">
              <a:xfrm>
                <a:off x="1365" y="7259"/>
                <a:ext cx="0" cy="686"/>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9" name="Rectangle 38"/>
              <p:cNvSpPr>
                <a:spLocks/>
              </p:cNvSpPr>
              <p:nvPr/>
            </p:nvSpPr>
            <p:spPr bwMode="auto">
              <a:xfrm>
                <a:off x="3265" y="8565"/>
                <a:ext cx="2909" cy="690"/>
              </a:xfrm>
              <a:prstGeom prst="rect">
                <a:avLst/>
              </a:prstGeom>
              <a:solidFill>
                <a:srgbClr val="70AD47">
                  <a:lumMod val="40000"/>
                  <a:lumOff val="60000"/>
                </a:srgbClr>
              </a:solidFill>
              <a:ln w="19050">
                <a:solidFill>
                  <a:srgbClr val="000000"/>
                </a:solidFill>
                <a:miter lim="800000"/>
                <a:headEnd/>
                <a:tailEnd/>
              </a:ln>
            </p:spPr>
            <p:txBody>
              <a:bodyPr rot="0" vert="horz" wrap="square" lIns="68580" tIns="34290" rIns="68580" bIns="34290" anchor="t" anchorCtr="0" upright="1">
                <a:noAutofit/>
              </a:bodyPr>
              <a:lstStyle/>
              <a:p>
                <a:pPr marL="68581" indent="-68581"/>
                <a:r>
                  <a:rPr lang="en-IN" sz="1050" dirty="0">
                    <a:latin typeface="Times New Roman" charset="0"/>
                    <a:ea typeface="Times New Roman" charset="0"/>
                  </a:rPr>
                  <a:t>Reduce IV crystalloids 7–10 mL/kg/h for 1–2 hours</a:t>
                </a:r>
                <a:endParaRPr lang="en-GB" sz="1050" dirty="0">
                  <a:latin typeface="Times New Roman" charset="0"/>
                  <a:ea typeface="Times New Roman" charset="0"/>
                </a:endParaRPr>
              </a:p>
              <a:p>
                <a:r>
                  <a:rPr lang="en-IN" sz="675" dirty="0">
                    <a:latin typeface="Times New Roman" charset="0"/>
                    <a:ea typeface="Times New Roman" charset="0"/>
                  </a:rPr>
                  <a:t> </a:t>
                </a:r>
                <a:endParaRPr lang="en-GB" sz="675" dirty="0">
                  <a:latin typeface="Times New Roman" charset="0"/>
                  <a:ea typeface="Times New Roman" charset="0"/>
                </a:endParaRPr>
              </a:p>
            </p:txBody>
          </p:sp>
          <p:sp>
            <p:nvSpPr>
              <p:cNvPr id="40" name="Rectangle 39"/>
              <p:cNvSpPr>
                <a:spLocks/>
              </p:cNvSpPr>
              <p:nvPr/>
            </p:nvSpPr>
            <p:spPr bwMode="auto">
              <a:xfrm>
                <a:off x="5267" y="7935"/>
                <a:ext cx="630" cy="420"/>
              </a:xfrm>
              <a:prstGeom prst="rect">
                <a:avLst/>
              </a:prstGeom>
              <a:solidFill>
                <a:srgbClr val="E7E6E6">
                  <a:lumMod val="90000"/>
                  <a:lumOff val="0"/>
                </a:srgbClr>
              </a:solidFill>
              <a:ln w="19050">
                <a:solidFill>
                  <a:srgbClr val="000000"/>
                </a:solidFill>
                <a:miter lim="800000"/>
                <a:headEnd/>
                <a:tailEnd/>
              </a:ln>
            </p:spPr>
            <p:txBody>
              <a:bodyPr rot="0" vert="horz" wrap="square" lIns="68580" tIns="34290" rIns="68580" bIns="34290" anchor="t" anchorCtr="0" upright="1">
                <a:noAutofit/>
              </a:bodyPr>
              <a:lstStyle/>
              <a:p>
                <a:r>
                  <a:rPr lang="en-US" sz="1050" dirty="0">
                    <a:latin typeface="Times New Roman" charset="0"/>
                    <a:ea typeface="Times New Roman" charset="0"/>
                  </a:rPr>
                  <a:t>YES</a:t>
                </a:r>
                <a:endParaRPr lang="en-GB" sz="1050" dirty="0">
                  <a:latin typeface="Times New Roman" charset="0"/>
                  <a:ea typeface="Times New Roman" charset="0"/>
                </a:endParaRPr>
              </a:p>
            </p:txBody>
          </p:sp>
          <p:cxnSp>
            <p:nvCxnSpPr>
              <p:cNvPr id="42" name="AutoShape 729"/>
              <p:cNvCxnSpPr>
                <a:cxnSpLocks/>
              </p:cNvCxnSpPr>
              <p:nvPr/>
            </p:nvCxnSpPr>
            <p:spPr bwMode="auto">
              <a:xfrm>
                <a:off x="6300" y="7355"/>
                <a:ext cx="1575"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3" name="AutoShape 730"/>
              <p:cNvCxnSpPr>
                <a:cxnSpLocks/>
              </p:cNvCxnSpPr>
              <p:nvPr/>
            </p:nvCxnSpPr>
            <p:spPr bwMode="auto">
              <a:xfrm flipV="1">
                <a:off x="7875" y="5465"/>
                <a:ext cx="0" cy="189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4" name="AutoShape 731"/>
              <p:cNvCxnSpPr>
                <a:cxnSpLocks/>
              </p:cNvCxnSpPr>
              <p:nvPr/>
            </p:nvCxnSpPr>
            <p:spPr bwMode="auto">
              <a:xfrm flipH="1">
                <a:off x="6262" y="7499"/>
                <a:ext cx="5033" cy="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5" name="AutoShape 732"/>
              <p:cNvCxnSpPr>
                <a:cxnSpLocks/>
              </p:cNvCxnSpPr>
              <p:nvPr/>
            </p:nvCxnSpPr>
            <p:spPr bwMode="auto">
              <a:xfrm>
                <a:off x="6262" y="7679"/>
                <a:ext cx="3640" cy="46"/>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6" name="AutoShape 733"/>
              <p:cNvCxnSpPr>
                <a:cxnSpLocks/>
              </p:cNvCxnSpPr>
              <p:nvPr/>
            </p:nvCxnSpPr>
            <p:spPr bwMode="auto">
              <a:xfrm>
                <a:off x="9870" y="7710"/>
                <a:ext cx="0" cy="39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7" name="AutoShape 734"/>
              <p:cNvCxnSpPr>
                <a:cxnSpLocks/>
              </p:cNvCxnSpPr>
              <p:nvPr/>
            </p:nvCxnSpPr>
            <p:spPr bwMode="auto">
              <a:xfrm>
                <a:off x="8385" y="8100"/>
                <a:ext cx="2730"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8" name="AutoShape 735"/>
              <p:cNvCxnSpPr>
                <a:cxnSpLocks/>
              </p:cNvCxnSpPr>
              <p:nvPr/>
            </p:nvCxnSpPr>
            <p:spPr bwMode="auto">
              <a:xfrm>
                <a:off x="8385" y="8064"/>
                <a:ext cx="0" cy="27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9" name="AutoShape 736"/>
              <p:cNvCxnSpPr>
                <a:cxnSpLocks/>
              </p:cNvCxnSpPr>
              <p:nvPr/>
            </p:nvCxnSpPr>
            <p:spPr bwMode="auto">
              <a:xfrm>
                <a:off x="11115" y="8064"/>
                <a:ext cx="0" cy="27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grpSp>
      </p:grpSp>
      <p:sp>
        <p:nvSpPr>
          <p:cNvPr id="56" name="Rectangle 55">
            <a:extLst>
              <a:ext uri="{FF2B5EF4-FFF2-40B4-BE49-F238E27FC236}">
                <a16:creationId xmlns:a16="http://schemas.microsoft.com/office/drawing/2014/main" id="{932F973F-C9B4-49E3-B48A-D9C8B69977C4}"/>
              </a:ext>
            </a:extLst>
          </p:cNvPr>
          <p:cNvSpPr>
            <a:spLocks/>
          </p:cNvSpPr>
          <p:nvPr/>
        </p:nvSpPr>
        <p:spPr bwMode="auto">
          <a:xfrm>
            <a:off x="6296021" y="4909465"/>
            <a:ext cx="1142725" cy="232929"/>
          </a:xfrm>
          <a:prstGeom prst="rect">
            <a:avLst/>
          </a:prstGeom>
          <a:solidFill>
            <a:srgbClr val="F8CBAD"/>
          </a:solidFill>
          <a:ln w="9525">
            <a:solidFill>
              <a:srgbClr val="000000"/>
            </a:solidFill>
            <a:miter lim="800000"/>
            <a:headEnd/>
            <a:tailEnd/>
          </a:ln>
        </p:spPr>
        <p:txBody>
          <a:bodyPr rot="0" vert="horz" wrap="square" lIns="68580" tIns="34290" rIns="68580" bIns="34290" anchor="t" anchorCtr="0" upright="1">
            <a:noAutofit/>
          </a:bodyPr>
          <a:lstStyle/>
          <a:p>
            <a:r>
              <a:rPr lang="en-US" sz="900" b="1" dirty="0">
                <a:solidFill>
                  <a:srgbClr val="000000"/>
                </a:solidFill>
                <a:latin typeface="Source Sans Pro" panose="020B0503030403020204" pitchFamily="34" charset="0"/>
                <a:ea typeface="Times New Roman" panose="02020603050405020304" pitchFamily="18" charset="0"/>
                <a:cs typeface="Times New Roman" panose="02020603050405020304" pitchFamily="18" charset="0"/>
              </a:rPr>
              <a:t>NO, after 1st bolus</a:t>
            </a:r>
            <a:endParaRPr lang="en-US" sz="900" b="1" dirty="0">
              <a:latin typeface="Times New Roman" panose="02020603050405020304" pitchFamily="18" charset="0"/>
              <a:ea typeface="Times New Roman" panose="02020603050405020304" pitchFamily="18" charset="0"/>
            </a:endParaRPr>
          </a:p>
        </p:txBody>
      </p:sp>
      <p:sp>
        <p:nvSpPr>
          <p:cNvPr id="57" name="Rectangle 56">
            <a:extLst>
              <a:ext uri="{FF2B5EF4-FFF2-40B4-BE49-F238E27FC236}">
                <a16:creationId xmlns:a16="http://schemas.microsoft.com/office/drawing/2014/main" id="{EBA7C49A-FE3E-4451-B16C-B68388371792}"/>
              </a:ext>
            </a:extLst>
          </p:cNvPr>
          <p:cNvSpPr>
            <a:spLocks/>
          </p:cNvSpPr>
          <p:nvPr/>
        </p:nvSpPr>
        <p:spPr bwMode="auto">
          <a:xfrm>
            <a:off x="6290460" y="5436117"/>
            <a:ext cx="1147260" cy="206513"/>
          </a:xfrm>
          <a:prstGeom prst="rect">
            <a:avLst/>
          </a:prstGeom>
          <a:solidFill>
            <a:srgbClr val="F8CBAD"/>
          </a:solidFill>
          <a:ln w="9525">
            <a:solidFill>
              <a:srgbClr val="000000"/>
            </a:solidFill>
            <a:miter lim="800000"/>
            <a:headEnd/>
            <a:tailEnd/>
          </a:ln>
        </p:spPr>
        <p:txBody>
          <a:bodyPr rot="0" vert="horz" wrap="square" lIns="68580" tIns="34290" rIns="68580" bIns="34290" anchor="t" anchorCtr="0" upright="1">
            <a:noAutofit/>
          </a:bodyPr>
          <a:lstStyle/>
          <a:p>
            <a:r>
              <a:rPr lang="en-US" sz="900" dirty="0">
                <a:solidFill>
                  <a:srgbClr val="000000"/>
                </a:solidFill>
                <a:latin typeface="Source Sans Pro" panose="020B0503030403020204" pitchFamily="34" charset="0"/>
                <a:ea typeface="Times New Roman" panose="02020603050405020304" pitchFamily="18" charset="0"/>
                <a:cs typeface="Times New Roman" panose="02020603050405020304" pitchFamily="18" charset="0"/>
              </a:rPr>
              <a:t>After 2nd bolus</a:t>
            </a:r>
            <a:endParaRPr lang="en-US" sz="900" dirty="0">
              <a:latin typeface="Times New Roman" panose="02020603050405020304" pitchFamily="18" charset="0"/>
              <a:ea typeface="Times New Roman" panose="02020603050405020304" pitchFamily="18" charset="0"/>
            </a:endParaRPr>
          </a:p>
        </p:txBody>
      </p:sp>
      <p:graphicFrame>
        <p:nvGraphicFramePr>
          <p:cNvPr id="2" name="Diagram 1">
            <a:extLst>
              <a:ext uri="{FF2B5EF4-FFF2-40B4-BE49-F238E27FC236}">
                <a16:creationId xmlns:a16="http://schemas.microsoft.com/office/drawing/2014/main" id="{E7AFF4A2-153A-86A6-5E5B-CAE0ED73A320}"/>
              </a:ext>
            </a:extLst>
          </p:cNvPr>
          <p:cNvGraphicFramePr/>
          <p:nvPr>
            <p:extLst>
              <p:ext uri="{D42A27DB-BD31-4B8C-83A1-F6EECF244321}">
                <p14:modId xmlns:p14="http://schemas.microsoft.com/office/powerpoint/2010/main" val="1023663349"/>
              </p:ext>
            </p:extLst>
          </p:nvPr>
        </p:nvGraphicFramePr>
        <p:xfrm>
          <a:off x="287188" y="294500"/>
          <a:ext cx="11691452" cy="799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2"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56</a:t>
            </a:r>
            <a:endParaRPr lang="en-IN" sz="2200" dirty="0"/>
          </a:p>
        </p:txBody>
      </p:sp>
    </p:spTree>
    <p:extLst>
      <p:ext uri="{BB962C8B-B14F-4D97-AF65-F5344CB8AC3E}">
        <p14:creationId xmlns:p14="http://schemas.microsoft.com/office/powerpoint/2010/main" val="8454127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270761-CC40-4F3F-A916-7E3BC39893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20855C-9FA4-417A-BE67-63C022F819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7E6A49B-1B06-403E-8CC5-ACB38A6BDE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D19EFC-E4BC-4633-8156-4FFE4E73F2FE}"/>
              </a:ext>
            </a:extLst>
          </p:cNvPr>
          <p:cNvSpPr>
            <a:spLocks noGrp="1"/>
          </p:cNvSpPr>
          <p:nvPr>
            <p:ph type="ctrTitle"/>
          </p:nvPr>
        </p:nvSpPr>
        <p:spPr>
          <a:xfrm>
            <a:off x="3103521" y="1660121"/>
            <a:ext cx="6965039" cy="3305493"/>
          </a:xfrm>
        </p:spPr>
        <p:txBody>
          <a:bodyPr anchor="ctr">
            <a:normAutofit/>
          </a:bodyPr>
          <a:lstStyle/>
          <a:p>
            <a:r>
              <a:rPr lang="en-IN" b="1" dirty="0">
                <a:solidFill>
                  <a:srgbClr val="135B7B"/>
                </a:solidFill>
                <a:latin typeface="Aptos" panose="02110004020202020204"/>
              </a:rPr>
              <a:t>Malaria prevention and control</a:t>
            </a:r>
            <a:endParaRPr lang="en-IN" dirty="0">
              <a:solidFill>
                <a:srgbClr val="135B7B"/>
              </a:solidFill>
              <a:latin typeface="Aptos" panose="02110004020202020204"/>
            </a:endParaRPr>
          </a:p>
        </p:txBody>
      </p:sp>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57</a:t>
            </a:r>
            <a:endParaRPr lang="en-IN" sz="2200" dirty="0"/>
          </a:p>
        </p:txBody>
      </p:sp>
    </p:spTree>
    <p:extLst>
      <p:ext uri="{BB962C8B-B14F-4D97-AF65-F5344CB8AC3E}">
        <p14:creationId xmlns:p14="http://schemas.microsoft.com/office/powerpoint/2010/main" val="17861642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A34F2F1-0273-EF85-6792-46DC741F99BE}"/>
              </a:ext>
            </a:extLst>
          </p:cNvPr>
          <p:cNvGraphicFramePr/>
          <p:nvPr>
            <p:extLst>
              <p:ext uri="{D42A27DB-BD31-4B8C-83A1-F6EECF244321}">
                <p14:modId xmlns:p14="http://schemas.microsoft.com/office/powerpoint/2010/main" val="137908986"/>
              </p:ext>
            </p:extLst>
          </p:nvPr>
        </p:nvGraphicFramePr>
        <p:xfrm>
          <a:off x="804672" y="457200"/>
          <a:ext cx="4763008" cy="812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8" name="Content Placeholder 2">
            <a:extLst>
              <a:ext uri="{FF2B5EF4-FFF2-40B4-BE49-F238E27FC236}">
                <a16:creationId xmlns:a16="http://schemas.microsoft.com/office/drawing/2014/main" id="{410D05BF-C9F6-4458-8AE5-9B4520B1BB30}"/>
              </a:ext>
            </a:extLst>
          </p:cNvPr>
          <p:cNvGraphicFramePr>
            <a:graphicFrameLocks noGrp="1"/>
          </p:cNvGraphicFramePr>
          <p:nvPr>
            <p:ph idx="4294967295"/>
            <p:extLst>
              <p:ext uri="{D42A27DB-BD31-4B8C-83A1-F6EECF244321}">
                <p14:modId xmlns:p14="http://schemas.microsoft.com/office/powerpoint/2010/main" val="1762057580"/>
              </p:ext>
            </p:extLst>
          </p:nvPr>
        </p:nvGraphicFramePr>
        <p:xfrm>
          <a:off x="660400" y="1535430"/>
          <a:ext cx="10118725" cy="43005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58</a:t>
            </a:r>
            <a:endParaRPr lang="en-IN" sz="2200" dirty="0"/>
          </a:p>
        </p:txBody>
      </p:sp>
    </p:spTree>
    <p:extLst>
      <p:ext uri="{BB962C8B-B14F-4D97-AF65-F5344CB8AC3E}">
        <p14:creationId xmlns:p14="http://schemas.microsoft.com/office/powerpoint/2010/main" val="2779544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ACD1C057-48FD-8F14-DBAB-746718A46199}"/>
              </a:ext>
            </a:extLst>
          </p:cNvPr>
          <p:cNvGraphicFramePr/>
          <p:nvPr>
            <p:extLst>
              <p:ext uri="{D42A27DB-BD31-4B8C-83A1-F6EECF244321}">
                <p14:modId xmlns:p14="http://schemas.microsoft.com/office/powerpoint/2010/main" val="1497777317"/>
              </p:ext>
            </p:extLst>
          </p:nvPr>
        </p:nvGraphicFramePr>
        <p:xfrm>
          <a:off x="372132" y="254643"/>
          <a:ext cx="11634673" cy="7544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2">
            <a:extLst>
              <a:ext uri="{FF2B5EF4-FFF2-40B4-BE49-F238E27FC236}">
                <a16:creationId xmlns:a16="http://schemas.microsoft.com/office/drawing/2014/main" id="{3CB4FE3C-C57D-CEEA-2B88-53DFFAB3B9FF}"/>
              </a:ext>
            </a:extLst>
          </p:cNvPr>
          <p:cNvGraphicFramePr>
            <a:graphicFrameLocks noGrp="1"/>
          </p:cNvGraphicFramePr>
          <p:nvPr>
            <p:ph idx="4294967295"/>
            <p:extLst>
              <p:ext uri="{D42A27DB-BD31-4B8C-83A1-F6EECF244321}">
                <p14:modId xmlns:p14="http://schemas.microsoft.com/office/powerpoint/2010/main" val="2846322577"/>
              </p:ext>
            </p:extLst>
          </p:nvPr>
        </p:nvGraphicFramePr>
        <p:xfrm>
          <a:off x="253721" y="1221166"/>
          <a:ext cx="3866105" cy="527222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a:extLst>
              <a:ext uri="{FF2B5EF4-FFF2-40B4-BE49-F238E27FC236}">
                <a16:creationId xmlns:a16="http://schemas.microsoft.com/office/drawing/2014/main" id="{E7294A08-B2D5-A695-77B6-E1642EBC7A2E}"/>
              </a:ext>
            </a:extLst>
          </p:cNvPr>
          <p:cNvGraphicFramePr/>
          <p:nvPr>
            <p:extLst>
              <p:ext uri="{D42A27DB-BD31-4B8C-83A1-F6EECF244321}">
                <p14:modId xmlns:p14="http://schemas.microsoft.com/office/powerpoint/2010/main" val="3886381308"/>
              </p:ext>
            </p:extLst>
          </p:nvPr>
        </p:nvGraphicFramePr>
        <p:xfrm>
          <a:off x="8288562" y="814766"/>
          <a:ext cx="3647951" cy="416941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Diagram 7">
            <a:extLst>
              <a:ext uri="{FF2B5EF4-FFF2-40B4-BE49-F238E27FC236}">
                <a16:creationId xmlns:a16="http://schemas.microsoft.com/office/drawing/2014/main" id="{1B6F031B-B7EE-5687-8E80-8BD9755ADB8C}"/>
              </a:ext>
            </a:extLst>
          </p:cNvPr>
          <p:cNvGraphicFramePr/>
          <p:nvPr>
            <p:extLst>
              <p:ext uri="{D42A27DB-BD31-4B8C-83A1-F6EECF244321}">
                <p14:modId xmlns:p14="http://schemas.microsoft.com/office/powerpoint/2010/main" val="4073838012"/>
              </p:ext>
            </p:extLst>
          </p:nvPr>
        </p:nvGraphicFramePr>
        <p:xfrm>
          <a:off x="4286575" y="687766"/>
          <a:ext cx="3866105" cy="499234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0"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5</a:t>
            </a:r>
            <a:endParaRPr lang="en-IN" sz="2200" dirty="0"/>
          </a:p>
        </p:txBody>
      </p:sp>
    </p:spTree>
    <p:extLst>
      <p:ext uri="{BB962C8B-B14F-4D97-AF65-F5344CB8AC3E}">
        <p14:creationId xmlns:p14="http://schemas.microsoft.com/office/powerpoint/2010/main" val="8821199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DDCB72-3BF1-49DE-ADDD-1E43C9575B09}"/>
              </a:ext>
            </a:extLst>
          </p:cNvPr>
          <p:cNvPicPr>
            <a:picLocks noChangeAspect="1"/>
          </p:cNvPicPr>
          <p:nvPr/>
        </p:nvPicPr>
        <p:blipFill>
          <a:blip r:embed="rId2"/>
          <a:srcRect l="2820" t="8180" r="1868" b="2869"/>
          <a:stretch>
            <a:fillRect/>
          </a:stretch>
        </p:blipFill>
        <p:spPr bwMode="auto">
          <a:xfrm>
            <a:off x="6339755" y="1904022"/>
            <a:ext cx="5129784" cy="3590572"/>
          </a:xfrm>
          <a:prstGeom prst="rect">
            <a:avLst/>
          </a:prstGeom>
          <a:noFill/>
        </p:spPr>
      </p:pic>
      <p:pic>
        <p:nvPicPr>
          <p:cNvPr id="6" name="Picture 5">
            <a:extLst>
              <a:ext uri="{FF2B5EF4-FFF2-40B4-BE49-F238E27FC236}">
                <a16:creationId xmlns:a16="http://schemas.microsoft.com/office/drawing/2014/main" id="{F06561AE-D447-42DD-9649-1A710BFDED23}"/>
              </a:ext>
            </a:extLst>
          </p:cNvPr>
          <p:cNvPicPr>
            <a:picLocks noChangeAspect="1"/>
          </p:cNvPicPr>
          <p:nvPr/>
        </p:nvPicPr>
        <p:blipFill>
          <a:blip r:embed="rId3"/>
          <a:stretch>
            <a:fillRect/>
          </a:stretch>
        </p:blipFill>
        <p:spPr bwMode="auto">
          <a:xfrm>
            <a:off x="468461" y="2176206"/>
            <a:ext cx="5129784" cy="3318388"/>
          </a:xfrm>
          <a:prstGeom prst="rect">
            <a:avLst/>
          </a:prstGeom>
          <a:noFill/>
        </p:spPr>
      </p:pic>
      <p:graphicFrame>
        <p:nvGraphicFramePr>
          <p:cNvPr id="3" name="Diagram 2">
            <a:extLst>
              <a:ext uri="{FF2B5EF4-FFF2-40B4-BE49-F238E27FC236}">
                <a16:creationId xmlns:a16="http://schemas.microsoft.com/office/drawing/2014/main" id="{DF6CC570-8F0D-406E-B45D-10821EBFFACA}"/>
              </a:ext>
            </a:extLst>
          </p:cNvPr>
          <p:cNvGraphicFramePr/>
          <p:nvPr>
            <p:extLst>
              <p:ext uri="{D42A27DB-BD31-4B8C-83A1-F6EECF244321}">
                <p14:modId xmlns:p14="http://schemas.microsoft.com/office/powerpoint/2010/main" val="3239872806"/>
              </p:ext>
            </p:extLst>
          </p:nvPr>
        </p:nvGraphicFramePr>
        <p:xfrm>
          <a:off x="2725830" y="284480"/>
          <a:ext cx="7017610" cy="1026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59</a:t>
            </a:r>
            <a:endParaRPr lang="en-IN" sz="2200" dirty="0"/>
          </a:p>
        </p:txBody>
      </p:sp>
    </p:spTree>
    <p:extLst>
      <p:ext uri="{BB962C8B-B14F-4D97-AF65-F5344CB8AC3E}">
        <p14:creationId xmlns:p14="http://schemas.microsoft.com/office/powerpoint/2010/main" val="23094846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A312489-9D49-D796-4072-EAC72FEB1487}"/>
              </a:ext>
            </a:extLst>
          </p:cNvPr>
          <p:cNvGraphicFramePr/>
          <p:nvPr>
            <p:extLst>
              <p:ext uri="{D42A27DB-BD31-4B8C-83A1-F6EECF244321}">
                <p14:modId xmlns:p14="http://schemas.microsoft.com/office/powerpoint/2010/main" val="2242491943"/>
              </p:ext>
            </p:extLst>
          </p:nvPr>
        </p:nvGraphicFramePr>
        <p:xfrm>
          <a:off x="3746500" y="365126"/>
          <a:ext cx="4699000" cy="7410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2">
            <a:extLst>
              <a:ext uri="{FF2B5EF4-FFF2-40B4-BE49-F238E27FC236}">
                <a16:creationId xmlns:a16="http://schemas.microsoft.com/office/drawing/2014/main" id="{F3D3170E-CA6F-4ED4-A069-5BB69C874262}"/>
              </a:ext>
            </a:extLst>
          </p:cNvPr>
          <p:cNvGraphicFramePr>
            <a:graphicFrameLocks noGrp="1"/>
          </p:cNvGraphicFramePr>
          <p:nvPr>
            <p:ph idx="4294967295"/>
            <p:extLst>
              <p:ext uri="{D42A27DB-BD31-4B8C-83A1-F6EECF244321}">
                <p14:modId xmlns:p14="http://schemas.microsoft.com/office/powerpoint/2010/main" val="3840540000"/>
              </p:ext>
            </p:extLst>
          </p:nvPr>
        </p:nvGraphicFramePr>
        <p:xfrm>
          <a:off x="944880" y="1703705"/>
          <a:ext cx="105156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194" name="Picture 2" descr="Are Mosquitoes That Carry Malaria Parasites Also Affected? » Science ABC">
            <a:extLst>
              <a:ext uri="{FF2B5EF4-FFF2-40B4-BE49-F238E27FC236}">
                <a16:creationId xmlns:a16="http://schemas.microsoft.com/office/drawing/2014/main" id="{8DB794DE-C63C-4508-A507-3E7E1921892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7264" y="3510663"/>
            <a:ext cx="1123335" cy="73742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n definition and meaning | Collins English Dictionary">
            <a:extLst>
              <a:ext uri="{FF2B5EF4-FFF2-40B4-BE49-F238E27FC236}">
                <a16:creationId xmlns:a16="http://schemas.microsoft.com/office/drawing/2014/main" id="{A6AA8FB6-BF1D-49A2-9944-B3A671240D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53491" y="2224589"/>
            <a:ext cx="1123335" cy="765190"/>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60</a:t>
            </a:r>
            <a:endParaRPr lang="en-IN" sz="2200" dirty="0"/>
          </a:p>
        </p:txBody>
      </p:sp>
    </p:spTree>
    <p:extLst>
      <p:ext uri="{BB962C8B-B14F-4D97-AF65-F5344CB8AC3E}">
        <p14:creationId xmlns:p14="http://schemas.microsoft.com/office/powerpoint/2010/main" val="36275650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199E1B1-A8C0-4FE8-A5A8-1CB41D69F8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4A8DE83-DE75-4B41-9DB4-A7EC0B0DEC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009A0A-BEF5-4EAC-AF15-E4F9F002E2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b="1" kern="1200" dirty="0">
                <a:solidFill>
                  <a:srgbClr val="FFFFFF"/>
                </a:solidFill>
                <a:latin typeface="Aptos" panose="02110004020202020204"/>
              </a:rPr>
              <a:t>Malaria control</a:t>
            </a:r>
          </a:p>
        </p:txBody>
      </p:sp>
      <p:graphicFrame>
        <p:nvGraphicFramePr>
          <p:cNvPr id="4" name="Table 3"/>
          <p:cNvGraphicFramePr>
            <a:graphicFrameLocks noGrp="1"/>
          </p:cNvGraphicFramePr>
          <p:nvPr>
            <p:extLst>
              <p:ext uri="{D42A27DB-BD31-4B8C-83A1-F6EECF244321}">
                <p14:modId xmlns:p14="http://schemas.microsoft.com/office/powerpoint/2010/main" val="240191920"/>
              </p:ext>
            </p:extLst>
          </p:nvPr>
        </p:nvGraphicFramePr>
        <p:xfrm>
          <a:off x="0" y="1481373"/>
          <a:ext cx="12192000" cy="5300772"/>
        </p:xfrm>
        <a:graphic>
          <a:graphicData uri="http://schemas.openxmlformats.org/drawingml/2006/table">
            <a:tbl>
              <a:tblPr firstRow="1" bandRow="1">
                <a:solidFill>
                  <a:schemeClr val="bg1"/>
                </a:solidFill>
                <a:tableStyleId>{8799B23B-EC83-4686-B30A-512413B5E67A}</a:tableStyleId>
              </a:tblPr>
              <a:tblGrid>
                <a:gridCol w="5981700">
                  <a:extLst>
                    <a:ext uri="{9D8B030D-6E8A-4147-A177-3AD203B41FA5}">
                      <a16:colId xmlns:a16="http://schemas.microsoft.com/office/drawing/2014/main" val="20001"/>
                    </a:ext>
                  </a:extLst>
                </a:gridCol>
                <a:gridCol w="6210300">
                  <a:extLst>
                    <a:ext uri="{9D8B030D-6E8A-4147-A177-3AD203B41FA5}">
                      <a16:colId xmlns:a16="http://schemas.microsoft.com/office/drawing/2014/main" val="20002"/>
                    </a:ext>
                  </a:extLst>
                </a:gridCol>
              </a:tblGrid>
              <a:tr h="479118">
                <a:tc gridSpan="2">
                  <a:txBody>
                    <a:bodyPr/>
                    <a:lstStyle/>
                    <a:p>
                      <a:pPr algn="ctr"/>
                      <a:r>
                        <a:rPr lang="en-US" sz="3200" b="0" cap="none" spc="0" dirty="0">
                          <a:solidFill>
                            <a:schemeClr val="bg1"/>
                          </a:solidFill>
                        </a:rPr>
                        <a:t>A- Control of vector </a:t>
                      </a:r>
                    </a:p>
                  </a:txBody>
                  <a:tcPr marL="85554" marR="47268" marT="65811" marB="65811"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hMerge="1">
                  <a:txBody>
                    <a:bodyPr/>
                    <a:lstStyle/>
                    <a:p>
                      <a:endParaRPr lang="en-US"/>
                    </a:p>
                  </a:txBody>
                  <a:tcPr/>
                </a:tc>
                <a:extLst>
                  <a:ext uri="{0D108BD9-81ED-4DB2-BD59-A6C34878D82A}">
                    <a16:rowId xmlns:a16="http://schemas.microsoft.com/office/drawing/2014/main" val="10000"/>
                  </a:ext>
                </a:extLst>
              </a:tr>
              <a:tr h="400142">
                <a:tc>
                  <a:txBody>
                    <a:bodyPr/>
                    <a:lstStyle/>
                    <a:p>
                      <a:pPr algn="ctr"/>
                      <a:r>
                        <a:rPr lang="en-US" sz="2400" b="1" cap="none" spc="0">
                          <a:solidFill>
                            <a:schemeClr val="tx1"/>
                          </a:solidFill>
                        </a:rPr>
                        <a:t>(1)  Control of Larvae</a:t>
                      </a:r>
                    </a:p>
                  </a:txBody>
                  <a:tcPr marL="85554" marR="47268" marT="65811" marB="65811">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a:r>
                        <a:rPr lang="en-US" sz="2400" b="1" cap="none" spc="0">
                          <a:solidFill>
                            <a:schemeClr val="tx1"/>
                          </a:solidFill>
                        </a:rPr>
                        <a:t>(2) Control of Adult mosquitoes </a:t>
                      </a:r>
                    </a:p>
                  </a:txBody>
                  <a:tcPr marL="85554" marR="47268" marT="65811" marB="65811">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0001"/>
                  </a:ext>
                </a:extLst>
              </a:tr>
              <a:tr h="1848041">
                <a:tc>
                  <a:txBody>
                    <a:bodyPr/>
                    <a:lstStyle/>
                    <a:p>
                      <a:pPr marL="285750" indent="-285750" algn="l">
                        <a:buFont typeface="Wingdings" panose="05000000000000000000" pitchFamily="2" charset="2"/>
                        <a:buChar char="Ø"/>
                      </a:pPr>
                      <a:r>
                        <a:rPr lang="en-US" sz="2000" cap="none" spc="0" dirty="0">
                          <a:solidFill>
                            <a:schemeClr val="tx1"/>
                          </a:solidFill>
                        </a:rPr>
                        <a:t>Source reduction by reducing breeding places of mosquito</a:t>
                      </a:r>
                    </a:p>
                  </a:txBody>
                  <a:tcPr marL="85554" marR="47268" marT="65811" marB="65811"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285750" indent="-285750" algn="l">
                        <a:buFont typeface="Wingdings" panose="05000000000000000000" pitchFamily="2" charset="2"/>
                        <a:buChar char="Ø"/>
                      </a:pPr>
                      <a:r>
                        <a:rPr lang="en-US" sz="2000" cap="none" spc="0" dirty="0">
                          <a:solidFill>
                            <a:schemeClr val="tx1"/>
                          </a:solidFill>
                        </a:rPr>
                        <a:t>Indoor Residual Spraying in sensitive</a:t>
                      </a:r>
                      <a:r>
                        <a:rPr lang="en-US" sz="2000" cap="none" spc="0" baseline="0" dirty="0">
                          <a:solidFill>
                            <a:schemeClr val="tx1"/>
                          </a:solidFill>
                        </a:rPr>
                        <a:t> districts by DDT 50% W.D.P in 2 rounds.</a:t>
                      </a:r>
                    </a:p>
                    <a:p>
                      <a:pPr marL="285750" indent="-285750" algn="l">
                        <a:buFont typeface="Wingdings" panose="05000000000000000000" pitchFamily="2" charset="2"/>
                        <a:buChar char="Ø"/>
                      </a:pPr>
                      <a:r>
                        <a:rPr lang="en-US" sz="2000" cap="none" spc="0" baseline="0" dirty="0">
                          <a:solidFill>
                            <a:schemeClr val="tx1"/>
                          </a:solidFill>
                        </a:rPr>
                        <a:t>First Round- 15 may to 28 July</a:t>
                      </a:r>
                    </a:p>
                    <a:p>
                      <a:pPr algn="l"/>
                      <a:r>
                        <a:rPr lang="en-US" sz="2000" cap="none" spc="0" baseline="0" dirty="0">
                          <a:solidFill>
                            <a:schemeClr val="tx1"/>
                          </a:solidFill>
                        </a:rPr>
                        <a:t>     Second Round- 1 August to 14 October </a:t>
                      </a:r>
                    </a:p>
                    <a:p>
                      <a:pPr marL="342900" indent="-342900" algn="l">
                        <a:buFont typeface="Wingdings" panose="05000000000000000000" pitchFamily="2" charset="2"/>
                        <a:buChar char="Ø"/>
                      </a:pPr>
                      <a:r>
                        <a:rPr lang="en-US" sz="2000" cap="none" spc="0" baseline="0" dirty="0">
                          <a:solidFill>
                            <a:schemeClr val="tx1"/>
                          </a:solidFill>
                        </a:rPr>
                        <a:t> In 2018- 11 districts, 2019- 36 districts, 2020- 25 Districts, 2021-22 Districts </a:t>
                      </a:r>
                    </a:p>
                  </a:txBody>
                  <a:tcPr marL="85554" marR="47268" marT="65811" marB="65811" anchor="ctr">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0002"/>
                  </a:ext>
                </a:extLst>
              </a:tr>
              <a:tr h="584420">
                <a:tc>
                  <a:txBody>
                    <a:bodyPr/>
                    <a:lstStyle/>
                    <a:p>
                      <a:pPr marL="285750" indent="-285750" algn="l">
                        <a:buFont typeface="Wingdings" panose="05000000000000000000" pitchFamily="2" charset="2"/>
                        <a:buChar char="Ø"/>
                      </a:pPr>
                      <a:r>
                        <a:rPr lang="en-US" sz="2000" cap="none" spc="0" dirty="0">
                          <a:solidFill>
                            <a:schemeClr val="tx1"/>
                          </a:solidFill>
                        </a:rPr>
                        <a:t>Chemical control by using </a:t>
                      </a:r>
                      <a:r>
                        <a:rPr lang="en-US" sz="2000" cap="none" spc="0" dirty="0" err="1">
                          <a:solidFill>
                            <a:schemeClr val="tx1"/>
                          </a:solidFill>
                        </a:rPr>
                        <a:t>larvicidal</a:t>
                      </a:r>
                      <a:r>
                        <a:rPr lang="en-US" sz="2000" cap="none" spc="0" dirty="0">
                          <a:solidFill>
                            <a:schemeClr val="tx1"/>
                          </a:solidFill>
                        </a:rPr>
                        <a:t> spray like </a:t>
                      </a:r>
                      <a:r>
                        <a:rPr lang="en-US" sz="2000" cap="none" spc="0" dirty="0" err="1">
                          <a:solidFill>
                            <a:schemeClr val="tx1"/>
                          </a:solidFill>
                        </a:rPr>
                        <a:t>Temiphos</a:t>
                      </a:r>
                      <a:r>
                        <a:rPr lang="en-US" sz="2000" cap="none" spc="0" dirty="0">
                          <a:solidFill>
                            <a:schemeClr val="tx1"/>
                          </a:solidFill>
                        </a:rPr>
                        <a:t>, B.T.I , Diflubenzuron</a:t>
                      </a:r>
                    </a:p>
                  </a:txBody>
                  <a:tcPr marL="85554" marR="47268" marT="65811" marB="65811">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marL="285750" indent="-285750" algn="l">
                        <a:buFont typeface="Wingdings" panose="05000000000000000000" pitchFamily="2" charset="2"/>
                        <a:buChar char="Ø"/>
                      </a:pPr>
                      <a:r>
                        <a:rPr lang="en-US" sz="2000" cap="none" spc="0">
                          <a:solidFill>
                            <a:schemeClr val="tx1"/>
                          </a:solidFill>
                        </a:rPr>
                        <a:t>Fogging </a:t>
                      </a:r>
                      <a:r>
                        <a:rPr lang="en-US" sz="2000" cap="none" spc="0" baseline="0">
                          <a:solidFill>
                            <a:schemeClr val="tx1"/>
                          </a:solidFill>
                        </a:rPr>
                        <a:t> by Malathion (1 : 19 diesel)</a:t>
                      </a:r>
                      <a:endParaRPr lang="en-US" sz="2000" cap="none" spc="0">
                        <a:solidFill>
                          <a:schemeClr val="tx1"/>
                        </a:solidFill>
                      </a:endParaRPr>
                    </a:p>
                  </a:txBody>
                  <a:tcPr marL="85554" marR="47268" marT="65811" marB="65811"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0003"/>
                  </a:ext>
                </a:extLst>
              </a:tr>
              <a:tr h="373817">
                <a:tc>
                  <a:txBody>
                    <a:bodyPr/>
                    <a:lstStyle/>
                    <a:p>
                      <a:pPr marL="285750" indent="-285750" algn="l">
                        <a:buFont typeface="Wingdings" panose="05000000000000000000" pitchFamily="2" charset="2"/>
                        <a:buChar char="Ø"/>
                      </a:pPr>
                      <a:r>
                        <a:rPr lang="en-US" sz="2000" cap="none" spc="0">
                          <a:solidFill>
                            <a:schemeClr val="tx1"/>
                          </a:solidFill>
                        </a:rPr>
                        <a:t>Biological control by using larvivores</a:t>
                      </a:r>
                      <a:r>
                        <a:rPr lang="en-US" sz="2000" cap="none" spc="0" baseline="0">
                          <a:solidFill>
                            <a:schemeClr val="tx1"/>
                          </a:solidFill>
                        </a:rPr>
                        <a:t> fish Gambusia</a:t>
                      </a:r>
                      <a:endParaRPr lang="en-US" sz="2000" cap="none" spc="0">
                        <a:solidFill>
                          <a:schemeClr val="tx1"/>
                        </a:solidFill>
                      </a:endParaRPr>
                    </a:p>
                  </a:txBody>
                  <a:tcPr marL="85554" marR="47268" marT="65811" marB="65811">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285750" indent="-285750" algn="l">
                        <a:buFont typeface="Wingdings" panose="05000000000000000000" pitchFamily="2" charset="2"/>
                        <a:buChar char="Ø"/>
                      </a:pPr>
                      <a:r>
                        <a:rPr lang="en-US" sz="2000" cap="none" spc="0">
                          <a:solidFill>
                            <a:schemeClr val="tx1"/>
                          </a:solidFill>
                        </a:rPr>
                        <a:t>Space spray</a:t>
                      </a:r>
                      <a:r>
                        <a:rPr lang="en-US" sz="2000" cap="none" spc="0" baseline="0">
                          <a:solidFill>
                            <a:schemeClr val="tx1"/>
                          </a:solidFill>
                        </a:rPr>
                        <a:t> by Pyrethrum 2% (1:19 Kerosene oil)</a:t>
                      </a:r>
                      <a:endParaRPr lang="en-US" sz="2000" cap="none" spc="0">
                        <a:solidFill>
                          <a:schemeClr val="tx1"/>
                        </a:solidFill>
                      </a:endParaRPr>
                    </a:p>
                  </a:txBody>
                  <a:tcPr marL="85554" marR="47268" marT="65811" marB="65811" anchor="ctr">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0004"/>
                  </a:ext>
                </a:extLst>
              </a:tr>
              <a:tr h="584420">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cap="none" spc="0">
                          <a:solidFill>
                            <a:schemeClr val="tx1"/>
                          </a:solidFill>
                        </a:rPr>
                        <a:t>By making </a:t>
                      </a:r>
                      <a:r>
                        <a:rPr lang="en-US" sz="2000" cap="none" spc="0" baseline="0">
                          <a:solidFill>
                            <a:schemeClr val="tx1"/>
                          </a:solidFill>
                        </a:rPr>
                        <a:t>environmental conditions unfavorable for the growth of larvae . For E.g.- ensure proper water drainage. </a:t>
                      </a:r>
                      <a:endParaRPr lang="en-US" sz="2000" cap="none" spc="0">
                        <a:solidFill>
                          <a:schemeClr val="tx1"/>
                        </a:solidFill>
                      </a:endParaRPr>
                    </a:p>
                  </a:txBody>
                  <a:tcPr marL="85554" marR="47268" marT="65811" marB="65811">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a:r>
                        <a:rPr lang="en-US" sz="1800" cap="none" spc="0" dirty="0">
                          <a:solidFill>
                            <a:schemeClr val="tx1"/>
                          </a:solidFill>
                        </a:rPr>
                        <a:t>---</a:t>
                      </a:r>
                    </a:p>
                  </a:txBody>
                  <a:tcPr marL="85554" marR="47268" marT="65811" marB="65811"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10005"/>
                  </a:ext>
                </a:extLst>
              </a:tr>
            </a:tbl>
          </a:graphicData>
        </a:graphic>
      </p:graphicFrame>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61</a:t>
            </a:r>
            <a:endParaRPr lang="en-IN" sz="2200" dirty="0"/>
          </a:p>
        </p:txBody>
      </p:sp>
    </p:spTree>
    <p:extLst>
      <p:ext uri="{BB962C8B-B14F-4D97-AF65-F5344CB8AC3E}">
        <p14:creationId xmlns:p14="http://schemas.microsoft.com/office/powerpoint/2010/main" val="13984953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283045563"/>
              </p:ext>
            </p:extLst>
          </p:nvPr>
        </p:nvGraphicFramePr>
        <p:xfrm>
          <a:off x="457200" y="491973"/>
          <a:ext cx="11277600" cy="5874057"/>
        </p:xfrm>
        <a:graphic>
          <a:graphicData uri="http://schemas.openxmlformats.org/drawingml/2006/table">
            <a:tbl>
              <a:tblPr firstRow="1" bandRow="1">
                <a:solidFill>
                  <a:schemeClr val="bg1"/>
                </a:solidFill>
                <a:tableStyleId>{5C22544A-7EE6-4342-B048-85BDC9FD1C3A}</a:tableStyleId>
              </a:tblPr>
              <a:tblGrid>
                <a:gridCol w="11277600">
                  <a:extLst>
                    <a:ext uri="{9D8B030D-6E8A-4147-A177-3AD203B41FA5}">
                      <a16:colId xmlns:a16="http://schemas.microsoft.com/office/drawing/2014/main" val="20001"/>
                    </a:ext>
                  </a:extLst>
                </a:gridCol>
              </a:tblGrid>
              <a:tr h="1572883">
                <a:tc>
                  <a:txBody>
                    <a:bodyPr/>
                    <a:lstStyle/>
                    <a:p>
                      <a:pPr algn="ctr"/>
                      <a:r>
                        <a:rPr lang="en-US" sz="3500" b="0" cap="none" spc="0" dirty="0">
                          <a:solidFill>
                            <a:schemeClr val="bg1"/>
                          </a:solidFill>
                        </a:rPr>
                        <a:t>B- </a:t>
                      </a:r>
                      <a:r>
                        <a:rPr lang="en-US" sz="3500" b="0" cap="none" spc="0" baseline="0" dirty="0">
                          <a:solidFill>
                            <a:schemeClr val="bg1"/>
                          </a:solidFill>
                        </a:rPr>
                        <a:t> Preventive measures to break man-mosquito contact </a:t>
                      </a:r>
                      <a:endParaRPr lang="en-US" sz="3500" b="0" cap="none" spc="0" dirty="0">
                        <a:solidFill>
                          <a:schemeClr val="bg1"/>
                        </a:solidFill>
                      </a:endParaRPr>
                    </a:p>
                  </a:txBody>
                  <a:tcPr marL="295893" marR="279942" marT="227610" marB="227610"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10000"/>
                  </a:ext>
                </a:extLst>
              </a:tr>
              <a:tr h="1266674">
                <a:tc>
                  <a:txBody>
                    <a:bodyPr/>
                    <a:lstStyle/>
                    <a:p>
                      <a:pPr marL="457200" indent="-457200">
                        <a:buFont typeface="Wingdings" panose="05000000000000000000" pitchFamily="2" charset="2"/>
                        <a:buChar char="Ø"/>
                      </a:pPr>
                      <a:r>
                        <a:rPr lang="en-US" sz="2500" cap="none" spc="0">
                          <a:solidFill>
                            <a:schemeClr val="tx1"/>
                          </a:solidFill>
                        </a:rPr>
                        <a:t>To encourage</a:t>
                      </a:r>
                      <a:r>
                        <a:rPr lang="en-US" sz="2500" cap="none" spc="0" baseline="0">
                          <a:solidFill>
                            <a:schemeClr val="tx1"/>
                          </a:solidFill>
                        </a:rPr>
                        <a:t> u</a:t>
                      </a:r>
                      <a:r>
                        <a:rPr lang="en-US" sz="2500" cap="none" spc="0">
                          <a:solidFill>
                            <a:schemeClr val="tx1"/>
                          </a:solidFill>
                        </a:rPr>
                        <a:t>se of mosquito</a:t>
                      </a:r>
                      <a:r>
                        <a:rPr lang="en-US" sz="2500" cap="none" spc="0" baseline="0">
                          <a:solidFill>
                            <a:schemeClr val="tx1"/>
                          </a:solidFill>
                        </a:rPr>
                        <a:t> nets (if possible, use insecticide treated bed nets) in community.</a:t>
                      </a:r>
                      <a:endParaRPr lang="en-US" sz="2500" cap="none" spc="0">
                        <a:solidFill>
                          <a:schemeClr val="tx1"/>
                        </a:solidFill>
                      </a:endParaRPr>
                    </a:p>
                  </a:txBody>
                  <a:tcPr marL="295893" marR="279942" marT="227610" marB="227610" anchor="ctr">
                    <a:lnL w="19050" cap="flat" cmpd="sng" algn="ctr">
                      <a:solidFill>
                        <a:schemeClr val="tx1"/>
                      </a:solidFill>
                      <a:prstDash val="solid"/>
                    </a:lnL>
                    <a:lnR w="19050" cap="flat" cmpd="sng" algn="ctr">
                      <a:solidFill>
                        <a:schemeClr val="tx1"/>
                      </a:solidFill>
                      <a:prstDash val="solid"/>
                    </a:lnR>
                    <a:lnT w="38100" cmpd="sng">
                      <a:noFill/>
                    </a:lnT>
                    <a:lnB w="19050" cap="flat" cmpd="sng" algn="ctr">
                      <a:solidFill>
                        <a:schemeClr val="tx1"/>
                      </a:solidFill>
                      <a:prstDash val="solid"/>
                    </a:lnB>
                    <a:noFill/>
                  </a:tcPr>
                </a:tc>
                <a:extLst>
                  <a:ext uri="{0D108BD9-81ED-4DB2-BD59-A6C34878D82A}">
                    <a16:rowId xmlns:a16="http://schemas.microsoft.com/office/drawing/2014/main" val="10001"/>
                  </a:ext>
                </a:extLst>
              </a:tr>
              <a:tr h="1266674">
                <a:tc>
                  <a:txBody>
                    <a:bodyPr/>
                    <a:lstStyle/>
                    <a:p>
                      <a:pPr marL="457200" indent="-457200">
                        <a:buFont typeface="Wingdings" panose="05000000000000000000" pitchFamily="2" charset="2"/>
                        <a:buChar char="Ø"/>
                      </a:pPr>
                      <a:r>
                        <a:rPr lang="en-US" sz="2500" cap="none" spc="0">
                          <a:solidFill>
                            <a:schemeClr val="tx1"/>
                          </a:solidFill>
                        </a:rPr>
                        <a:t>Educate the people</a:t>
                      </a:r>
                      <a:r>
                        <a:rPr lang="en-US" sz="2500" cap="none" spc="0" baseline="0">
                          <a:solidFill>
                            <a:schemeClr val="tx1"/>
                          </a:solidFill>
                        </a:rPr>
                        <a:t> and school children to use full sleeve shirts and trousers.</a:t>
                      </a:r>
                      <a:endParaRPr lang="en-US" sz="2500" cap="none" spc="0">
                        <a:solidFill>
                          <a:schemeClr val="tx1"/>
                        </a:solidFill>
                      </a:endParaRPr>
                    </a:p>
                  </a:txBody>
                  <a:tcPr marL="295893" marR="279942" marT="227610" marB="227610" anchor="ctr">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0002"/>
                  </a:ext>
                </a:extLst>
              </a:tr>
              <a:tr h="883913">
                <a:tc>
                  <a:txBody>
                    <a:bodyPr/>
                    <a:lstStyle/>
                    <a:p>
                      <a:pPr marL="457200" indent="-457200">
                        <a:buFont typeface="Wingdings" panose="05000000000000000000" pitchFamily="2" charset="2"/>
                        <a:buChar char="Ø"/>
                      </a:pPr>
                      <a:r>
                        <a:rPr lang="en-US" sz="2500" cap="none" spc="0">
                          <a:solidFill>
                            <a:schemeClr val="tx1"/>
                          </a:solidFill>
                        </a:rPr>
                        <a:t>Use of mosquito</a:t>
                      </a:r>
                      <a:r>
                        <a:rPr lang="en-US" sz="2500" cap="none" spc="0" baseline="0">
                          <a:solidFill>
                            <a:schemeClr val="tx1"/>
                          </a:solidFill>
                        </a:rPr>
                        <a:t> repellent cream, mat, mosquito coils etc. </a:t>
                      </a:r>
                      <a:endParaRPr lang="en-US" sz="2500" cap="none" spc="0">
                        <a:solidFill>
                          <a:schemeClr val="tx1"/>
                        </a:solidFill>
                      </a:endParaRPr>
                    </a:p>
                  </a:txBody>
                  <a:tcPr marL="295893" marR="279942" marT="227610" marB="227610" anchor="ctr">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10003"/>
                  </a:ext>
                </a:extLst>
              </a:tr>
              <a:tr h="883913">
                <a:tc>
                  <a:txBody>
                    <a:bodyPr/>
                    <a:lstStyle/>
                    <a:p>
                      <a:pPr marL="457200" indent="-457200">
                        <a:buFont typeface="Wingdings" panose="05000000000000000000" pitchFamily="2" charset="2"/>
                        <a:buChar char="Ø"/>
                      </a:pPr>
                      <a:r>
                        <a:rPr lang="en-US" sz="2500" cap="none" spc="0" dirty="0">
                          <a:solidFill>
                            <a:schemeClr val="tx1"/>
                          </a:solidFill>
                        </a:rPr>
                        <a:t>Use of wire</a:t>
                      </a:r>
                      <a:r>
                        <a:rPr lang="en-US" sz="2500" cap="none" spc="0" baseline="0" dirty="0">
                          <a:solidFill>
                            <a:schemeClr val="tx1"/>
                          </a:solidFill>
                        </a:rPr>
                        <a:t> screening nets on windows in the houses. </a:t>
                      </a:r>
                      <a:endParaRPr lang="en-US" sz="2500" cap="none" spc="0" dirty="0">
                        <a:solidFill>
                          <a:schemeClr val="tx1"/>
                        </a:solidFill>
                      </a:endParaRPr>
                    </a:p>
                  </a:txBody>
                  <a:tcPr marL="295893" marR="279942" marT="227610" marB="227610" anchor="ctr">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0004"/>
                  </a:ext>
                </a:extLst>
              </a:tr>
            </a:tbl>
          </a:graphicData>
        </a:graphic>
      </p:graphicFrame>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solidFill>
                  <a:schemeClr val="bg1"/>
                </a:solidFill>
              </a:rPr>
              <a:t>62</a:t>
            </a:r>
            <a:endParaRPr lang="en-IN" sz="2200" dirty="0">
              <a:solidFill>
                <a:schemeClr val="bg1"/>
              </a:solidFill>
            </a:endParaRPr>
          </a:p>
        </p:txBody>
      </p:sp>
    </p:spTree>
    <p:extLst>
      <p:ext uri="{BB962C8B-B14F-4D97-AF65-F5344CB8AC3E}">
        <p14:creationId xmlns:p14="http://schemas.microsoft.com/office/powerpoint/2010/main" val="6044817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388079732"/>
              </p:ext>
            </p:extLst>
          </p:nvPr>
        </p:nvGraphicFramePr>
        <p:xfrm>
          <a:off x="202817" y="436861"/>
          <a:ext cx="11785599" cy="6105770"/>
        </p:xfrm>
        <a:graphic>
          <a:graphicData uri="http://schemas.openxmlformats.org/drawingml/2006/table">
            <a:tbl>
              <a:tblPr firstRow="1" bandRow="1">
                <a:solidFill>
                  <a:schemeClr val="bg1"/>
                </a:solidFill>
                <a:tableStyleId>{5C22544A-7EE6-4342-B048-85BDC9FD1C3A}</a:tableStyleId>
              </a:tblPr>
              <a:tblGrid>
                <a:gridCol w="3695700">
                  <a:extLst>
                    <a:ext uri="{9D8B030D-6E8A-4147-A177-3AD203B41FA5}">
                      <a16:colId xmlns:a16="http://schemas.microsoft.com/office/drawing/2014/main" val="20001"/>
                    </a:ext>
                  </a:extLst>
                </a:gridCol>
                <a:gridCol w="8089899">
                  <a:extLst>
                    <a:ext uri="{9D8B030D-6E8A-4147-A177-3AD203B41FA5}">
                      <a16:colId xmlns:a16="http://schemas.microsoft.com/office/drawing/2014/main" val="20002"/>
                    </a:ext>
                  </a:extLst>
                </a:gridCol>
              </a:tblGrid>
              <a:tr h="658378">
                <a:tc gridSpan="2">
                  <a:txBody>
                    <a:bodyPr/>
                    <a:lstStyle/>
                    <a:p>
                      <a:pPr algn="ctr"/>
                      <a:r>
                        <a:rPr lang="en-US" sz="3200" b="0" cap="none" spc="0">
                          <a:solidFill>
                            <a:schemeClr val="bg1"/>
                          </a:solidFill>
                        </a:rPr>
                        <a:t>C-</a:t>
                      </a:r>
                      <a:r>
                        <a:rPr lang="en-US" sz="3200" b="0" cap="none" spc="0" baseline="0">
                          <a:solidFill>
                            <a:schemeClr val="bg1"/>
                          </a:solidFill>
                        </a:rPr>
                        <a:t> Management of Malaria cases</a:t>
                      </a:r>
                      <a:endParaRPr lang="en-US" sz="3200" b="0" cap="none" spc="0">
                        <a:solidFill>
                          <a:schemeClr val="bg1"/>
                        </a:solidFill>
                      </a:endParaRPr>
                    </a:p>
                  </a:txBody>
                  <a:tcPr marL="135346" marR="86697" marT="104112" marB="104112"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hMerge="1">
                  <a:txBody>
                    <a:bodyPr/>
                    <a:lstStyle/>
                    <a:p>
                      <a:pPr algn="ctr"/>
                      <a:endParaRPr lang="en-US" sz="2800">
                        <a:solidFill>
                          <a:schemeClr val="tx1"/>
                        </a:solidFill>
                      </a:endParaRPr>
                    </a:p>
                  </a:txBody>
                  <a:tcPr>
                    <a:solidFill>
                      <a:srgbClr val="FFC000"/>
                    </a:solidFill>
                  </a:tcPr>
                </a:tc>
                <a:extLst>
                  <a:ext uri="{0D108BD9-81ED-4DB2-BD59-A6C34878D82A}">
                    <a16:rowId xmlns:a16="http://schemas.microsoft.com/office/drawing/2014/main" val="10000"/>
                  </a:ext>
                </a:extLst>
              </a:tr>
              <a:tr h="510301">
                <a:tc>
                  <a:txBody>
                    <a:bodyPr/>
                    <a:lstStyle/>
                    <a:p>
                      <a:pPr algn="ctr"/>
                      <a:r>
                        <a:rPr lang="en-US" sz="2800" b="1" cap="none" spc="0" dirty="0">
                          <a:solidFill>
                            <a:schemeClr val="tx1"/>
                          </a:solidFill>
                        </a:rPr>
                        <a:t>Diagnosis </a:t>
                      </a:r>
                    </a:p>
                  </a:txBody>
                  <a:tcPr marL="135346" marR="86697" marT="104112" marB="104112" anchor="ctr">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19050" cap="flat" cmpd="sng" algn="ctr">
                      <a:solidFill>
                        <a:schemeClr val="tx1"/>
                      </a:solidFill>
                      <a:prstDash val="soli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cap="none" spc="0" dirty="0">
                          <a:solidFill>
                            <a:schemeClr val="tx1"/>
                          </a:solidFill>
                        </a:rPr>
                        <a:t>Treatment</a:t>
                      </a:r>
                    </a:p>
                  </a:txBody>
                  <a:tcPr marL="135346" marR="86697" marT="104112" marB="104112" anchor="ctr">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19050" cap="flat" cmpd="sng" algn="ctr">
                      <a:solidFill>
                        <a:schemeClr val="tx1"/>
                      </a:solidFill>
                      <a:prstDash val="solid"/>
                    </a:lnB>
                    <a:noFill/>
                  </a:tcPr>
                </a:tc>
                <a:extLst>
                  <a:ext uri="{0D108BD9-81ED-4DB2-BD59-A6C34878D82A}">
                    <a16:rowId xmlns:a16="http://schemas.microsoft.com/office/drawing/2014/main" val="10001"/>
                  </a:ext>
                </a:extLst>
              </a:tr>
              <a:tr h="4774922">
                <a:tc>
                  <a:txBody>
                    <a:bodyPr/>
                    <a:lstStyle/>
                    <a:p>
                      <a:pPr marL="342900" indent="-342900">
                        <a:buFont typeface="Wingdings" panose="05000000000000000000" pitchFamily="2" charset="2"/>
                        <a:buChar char="Ø"/>
                      </a:pPr>
                      <a:r>
                        <a:rPr lang="en-US" sz="2000" cap="none" spc="0">
                          <a:solidFill>
                            <a:schemeClr val="tx1"/>
                          </a:solidFill>
                        </a:rPr>
                        <a:t>Diagnosis</a:t>
                      </a:r>
                      <a:r>
                        <a:rPr lang="en-US" sz="2000" cap="none" spc="0" baseline="0">
                          <a:solidFill>
                            <a:schemeClr val="tx1"/>
                          </a:solidFill>
                        </a:rPr>
                        <a:t> of Malaria cases  by using bi-valent RDT kits or by microscopic examination of the blood smear. </a:t>
                      </a:r>
                    </a:p>
                    <a:p>
                      <a:pPr marL="342900" indent="-342900">
                        <a:buFont typeface="Wingdings" panose="05000000000000000000" pitchFamily="2" charset="2"/>
                        <a:buChar char="Ø"/>
                      </a:pPr>
                      <a:endParaRPr lang="en-US" sz="2000" cap="none" spc="0" baseline="0">
                        <a:solidFill>
                          <a:schemeClr val="tx1"/>
                        </a:solidFill>
                      </a:endParaRPr>
                    </a:p>
                    <a:p>
                      <a:pPr marL="0" indent="0">
                        <a:buFont typeface="Wingdings" panose="05000000000000000000" pitchFamily="2" charset="2"/>
                        <a:buNone/>
                      </a:pPr>
                      <a:endParaRPr lang="en-US" sz="2000" cap="none" spc="0" baseline="0">
                        <a:solidFill>
                          <a:schemeClr val="tx1"/>
                        </a:solidFill>
                      </a:endParaRPr>
                    </a:p>
                    <a:p>
                      <a:pPr marL="0" indent="0">
                        <a:buFont typeface="Wingdings" panose="05000000000000000000" pitchFamily="2" charset="2"/>
                        <a:buNone/>
                      </a:pPr>
                      <a:endParaRPr lang="en-US" sz="2000" cap="none" spc="0" baseline="0">
                        <a:solidFill>
                          <a:schemeClr val="tx1"/>
                        </a:solidFill>
                      </a:endParaRPr>
                    </a:p>
                    <a:p>
                      <a:pPr marL="342900" indent="-342900">
                        <a:buFont typeface="Wingdings" panose="05000000000000000000" pitchFamily="2" charset="2"/>
                        <a:buChar char="Ø"/>
                      </a:pPr>
                      <a:r>
                        <a:rPr lang="en-US" sz="2000" cap="none" spc="0" baseline="0">
                          <a:solidFill>
                            <a:schemeClr val="tx1"/>
                          </a:solidFill>
                        </a:rPr>
                        <a:t>On confirmation, complete treatment to be given.</a:t>
                      </a:r>
                      <a:endParaRPr lang="en-US" sz="2000" cap="none" spc="0">
                        <a:solidFill>
                          <a:schemeClr val="tx1"/>
                        </a:solidFill>
                      </a:endParaRPr>
                    </a:p>
                  </a:txBody>
                  <a:tcPr marL="135346" marR="86697" marT="104112" marB="104112">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r>
                        <a:rPr lang="en-US" sz="2000" b="1" cap="none" spc="0" dirty="0">
                          <a:solidFill>
                            <a:schemeClr val="tx1"/>
                          </a:solidFill>
                        </a:rPr>
                        <a:t>Aims of national</a:t>
                      </a:r>
                      <a:r>
                        <a:rPr lang="en-US" sz="2000" b="1" cap="none" spc="0" baseline="0" dirty="0">
                          <a:solidFill>
                            <a:schemeClr val="tx1"/>
                          </a:solidFill>
                        </a:rPr>
                        <a:t> drug policy for effective treatment of Malaria-</a:t>
                      </a:r>
                    </a:p>
                    <a:p>
                      <a:endParaRPr lang="en-US" sz="2000" b="1" cap="none" spc="0" baseline="0" dirty="0">
                        <a:solidFill>
                          <a:schemeClr val="tx1"/>
                        </a:solidFill>
                      </a:endParaRPr>
                    </a:p>
                    <a:p>
                      <a:r>
                        <a:rPr lang="en-US" sz="2000" cap="none" spc="0" baseline="0" dirty="0">
                          <a:solidFill>
                            <a:schemeClr val="tx1"/>
                          </a:solidFill>
                        </a:rPr>
                        <a:t>1- Providing complete cure of malaria cases.</a:t>
                      </a:r>
                    </a:p>
                    <a:p>
                      <a:endParaRPr lang="en-US" sz="2000" cap="none" spc="0" baseline="0" dirty="0">
                        <a:solidFill>
                          <a:schemeClr val="tx1"/>
                        </a:solidFill>
                      </a:endParaRPr>
                    </a:p>
                    <a:p>
                      <a:r>
                        <a:rPr lang="en-US" sz="2000" cap="none" spc="0" baseline="0" dirty="0">
                          <a:solidFill>
                            <a:schemeClr val="tx1"/>
                          </a:solidFill>
                        </a:rPr>
                        <a:t>2- Prevention of progression of uncomplicated malaria into severe malaria and thereby reducing malaria mortality.</a:t>
                      </a:r>
                    </a:p>
                    <a:p>
                      <a:endParaRPr lang="en-US" sz="2000" cap="none" spc="0" baseline="0" dirty="0">
                        <a:solidFill>
                          <a:schemeClr val="tx1"/>
                        </a:solidFill>
                      </a:endParaRPr>
                    </a:p>
                    <a:p>
                      <a:r>
                        <a:rPr lang="en-US" sz="2000" cap="none" spc="0" baseline="0" dirty="0">
                          <a:solidFill>
                            <a:schemeClr val="tx1"/>
                          </a:solidFill>
                        </a:rPr>
                        <a:t>3- Prevention of relapses by administration of radical treatment.</a:t>
                      </a:r>
                    </a:p>
                    <a:p>
                      <a:endParaRPr lang="en-US" sz="2000" cap="none" spc="0" baseline="0" dirty="0">
                        <a:solidFill>
                          <a:schemeClr val="tx1"/>
                        </a:solidFill>
                      </a:endParaRPr>
                    </a:p>
                    <a:p>
                      <a:r>
                        <a:rPr lang="en-US" sz="2000" cap="none" spc="0" baseline="0" dirty="0">
                          <a:solidFill>
                            <a:schemeClr val="tx1"/>
                          </a:solidFill>
                        </a:rPr>
                        <a:t>4- Interruption of transmission of malaria by using gametocytocidal drug Primaquine.</a:t>
                      </a:r>
                    </a:p>
                    <a:p>
                      <a:endParaRPr lang="en-US" sz="2000" cap="none" spc="0" baseline="0" dirty="0">
                        <a:solidFill>
                          <a:schemeClr val="tx1"/>
                        </a:solidFill>
                      </a:endParaRPr>
                    </a:p>
                    <a:p>
                      <a:r>
                        <a:rPr lang="en-US" sz="2000" cap="none" spc="0" baseline="0" dirty="0">
                          <a:solidFill>
                            <a:schemeClr val="tx1"/>
                          </a:solidFill>
                        </a:rPr>
                        <a:t>5- Preventing development of drug resistance by rational treatment of malaria cases.</a:t>
                      </a:r>
                      <a:endParaRPr lang="en-US" sz="2000" cap="none" spc="0" dirty="0">
                        <a:solidFill>
                          <a:schemeClr val="tx1"/>
                        </a:solidFill>
                      </a:endParaRPr>
                    </a:p>
                  </a:txBody>
                  <a:tcPr marL="135346" marR="86697" marT="104112" marB="104112">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0002"/>
                  </a:ext>
                </a:extLst>
              </a:tr>
            </a:tbl>
          </a:graphicData>
        </a:graphic>
      </p:graphicFrame>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solidFill>
                  <a:schemeClr val="bg1"/>
                </a:solidFill>
              </a:rPr>
              <a:t>63</a:t>
            </a:r>
            <a:endParaRPr lang="en-IN" sz="2200" dirty="0">
              <a:solidFill>
                <a:schemeClr val="bg1"/>
              </a:solidFill>
            </a:endParaRPr>
          </a:p>
        </p:txBody>
      </p:sp>
    </p:spTree>
    <p:extLst>
      <p:ext uri="{BB962C8B-B14F-4D97-AF65-F5344CB8AC3E}">
        <p14:creationId xmlns:p14="http://schemas.microsoft.com/office/powerpoint/2010/main" val="18759071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E4BA97C-89AA-CA6A-666D-B9515D5724B0}"/>
              </a:ext>
            </a:extLst>
          </p:cNvPr>
          <p:cNvGraphicFramePr/>
          <p:nvPr>
            <p:extLst>
              <p:ext uri="{D42A27DB-BD31-4B8C-83A1-F6EECF244321}">
                <p14:modId xmlns:p14="http://schemas.microsoft.com/office/powerpoint/2010/main" val="1182468743"/>
              </p:ext>
            </p:extLst>
          </p:nvPr>
        </p:nvGraphicFramePr>
        <p:xfrm>
          <a:off x="2798064" y="256032"/>
          <a:ext cx="6595872" cy="804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1" name="Content Placeholder 2">
            <a:extLst>
              <a:ext uri="{FF2B5EF4-FFF2-40B4-BE49-F238E27FC236}">
                <a16:creationId xmlns:a16="http://schemas.microsoft.com/office/drawing/2014/main" id="{3A878AE5-DB87-4F98-BF23-A66619702A8C}"/>
              </a:ext>
            </a:extLst>
          </p:cNvPr>
          <p:cNvGraphicFramePr>
            <a:graphicFrameLocks noGrp="1"/>
          </p:cNvGraphicFramePr>
          <p:nvPr>
            <p:ph idx="4294967295"/>
            <p:extLst>
              <p:ext uri="{D42A27DB-BD31-4B8C-83A1-F6EECF244321}">
                <p14:modId xmlns:p14="http://schemas.microsoft.com/office/powerpoint/2010/main" val="355977627"/>
              </p:ext>
            </p:extLst>
          </p:nvPr>
        </p:nvGraphicFramePr>
        <p:xfrm>
          <a:off x="838200" y="1691958"/>
          <a:ext cx="10515600" cy="43576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64</a:t>
            </a:r>
            <a:endParaRPr lang="en-IN" sz="2200" dirty="0"/>
          </a:p>
        </p:txBody>
      </p:sp>
    </p:spTree>
    <p:extLst>
      <p:ext uri="{BB962C8B-B14F-4D97-AF65-F5344CB8AC3E}">
        <p14:creationId xmlns:p14="http://schemas.microsoft.com/office/powerpoint/2010/main" val="14908381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FC94D796-5375-E515-60DF-AE6F2430E26F}"/>
              </a:ext>
            </a:extLst>
          </p:cNvPr>
          <p:cNvGraphicFramePr/>
          <p:nvPr>
            <p:extLst>
              <p:ext uri="{D42A27DB-BD31-4B8C-83A1-F6EECF244321}">
                <p14:modId xmlns:p14="http://schemas.microsoft.com/office/powerpoint/2010/main" val="3915109943"/>
              </p:ext>
            </p:extLst>
          </p:nvPr>
        </p:nvGraphicFramePr>
        <p:xfrm>
          <a:off x="1290320" y="286386"/>
          <a:ext cx="9204960" cy="10140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2">
            <a:extLst>
              <a:ext uri="{FF2B5EF4-FFF2-40B4-BE49-F238E27FC236}">
                <a16:creationId xmlns:a16="http://schemas.microsoft.com/office/drawing/2014/main" id="{FFF1A5F3-B2B5-4FFF-BF64-4D939C2EF6B7}"/>
              </a:ext>
            </a:extLst>
          </p:cNvPr>
          <p:cNvGraphicFramePr>
            <a:graphicFrameLocks noGrp="1"/>
          </p:cNvGraphicFramePr>
          <p:nvPr>
            <p:ph idx="4294967295"/>
            <p:extLst>
              <p:ext uri="{D42A27DB-BD31-4B8C-83A1-F6EECF244321}">
                <p14:modId xmlns:p14="http://schemas.microsoft.com/office/powerpoint/2010/main" val="1850431113"/>
              </p:ext>
            </p:extLst>
          </p:nvPr>
        </p:nvGraphicFramePr>
        <p:xfrm>
          <a:off x="797560" y="1490345"/>
          <a:ext cx="10515600" cy="49510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65</a:t>
            </a:r>
            <a:endParaRPr lang="en-IN" sz="2200" dirty="0"/>
          </a:p>
        </p:txBody>
      </p:sp>
    </p:spTree>
    <p:extLst>
      <p:ext uri="{BB962C8B-B14F-4D97-AF65-F5344CB8AC3E}">
        <p14:creationId xmlns:p14="http://schemas.microsoft.com/office/powerpoint/2010/main" val="325803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D9ECACBA-3367-40D1-BCDF-1F927859AD8B}"/>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DCF8AFBD-631D-4300-9668-00A72AD2C1A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graphicEl>
                                              <a:dgm id="{4A228F3C-1942-4217-949B-9DEDCEF9B58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3FE4B834-4EDE-4BBC-81B8-30D7A8E59FAE}"/>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graphicEl>
                                              <a:dgm id="{5F5EE007-F8C9-444A-BA80-716A349B6A05}"/>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graphicEl>
                                              <a:dgm id="{1DBBAC22-6DB2-409A-A680-F364393C4E5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19CEFC24-EAF2-467D-AFFA-E389B3C3D371}"/>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graphicEl>
                                              <a:dgm id="{BA5DD67B-728F-4149-9EAC-00AB0017428B}"/>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graphicEl>
                                              <a:dgm id="{6BB459B4-1714-40D7-A6CD-32A78219495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graphicEl>
                                              <a:dgm id="{84E0FC5D-9899-467D-AC9E-5371A234BB0F}"/>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graphicEl>
                                              <a:dgm id="{9F62E029-403D-4BD0-936E-B86AC7F7CE1D}"/>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graphicEl>
                                              <a:dgm id="{3D68F164-56C0-4E49-9977-D027656937B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DC0F2F-3F6E-8153-B016-7C2B80AD9CFE}"/>
              </a:ext>
            </a:extLst>
          </p:cNvPr>
          <p:cNvSpPr>
            <a:spLocks noGrp="1"/>
          </p:cNvSpPr>
          <p:nvPr>
            <p:ph type="ctrTitle"/>
          </p:nvPr>
        </p:nvSpPr>
        <p:spPr>
          <a:xfrm>
            <a:off x="6636862" y="2896481"/>
            <a:ext cx="4805996" cy="1919359"/>
          </a:xfrm>
        </p:spPr>
        <p:txBody>
          <a:bodyPr anchor="t">
            <a:noAutofit/>
          </a:bodyPr>
          <a:lstStyle/>
          <a:p>
            <a:r>
              <a:rPr lang="en-IN" b="1" dirty="0">
                <a:solidFill>
                  <a:srgbClr val="135B7B"/>
                </a:solidFill>
                <a:latin typeface="Aptos" panose="02110004020202020204"/>
              </a:rPr>
              <a:t>Treatment of Malaria </a:t>
            </a:r>
          </a:p>
        </p:txBody>
      </p:sp>
      <p:pic>
        <p:nvPicPr>
          <p:cNvPr id="6" name="Graphic 5" descr="Needle">
            <a:extLst>
              <a:ext uri="{FF2B5EF4-FFF2-40B4-BE49-F238E27FC236}">
                <a16:creationId xmlns:a16="http://schemas.microsoft.com/office/drawing/2014/main" id="{D15CB375-8074-B856-54DF-71E7E73F7D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ectangle 2"/>
          <p:cNvSpPr/>
          <p:nvPr/>
        </p:nvSpPr>
        <p:spPr>
          <a:xfrm>
            <a:off x="0" y="6532880"/>
            <a:ext cx="12192000" cy="3191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Subtitle 2">
            <a:extLst>
              <a:ext uri="{FF2B5EF4-FFF2-40B4-BE49-F238E27FC236}">
                <a16:creationId xmlns:a16="http://schemas.microsoft.com/office/drawing/2014/main" id="{8D60A393-4121-5EB1-CD62-CE4A8D5D5A90}"/>
              </a:ext>
            </a:extLst>
          </p:cNvPr>
          <p:cNvSpPr txBox="1">
            <a:spLocks/>
          </p:cNvSpPr>
          <p:nvPr/>
        </p:nvSpPr>
        <p:spPr>
          <a:xfrm>
            <a:off x="11026015" y="6495322"/>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solidFill>
                  <a:schemeClr val="bg1"/>
                </a:solidFill>
              </a:rPr>
              <a:t>66</a:t>
            </a:r>
            <a:endParaRPr lang="en-IN" sz="2200" dirty="0">
              <a:solidFill>
                <a:schemeClr val="bg1"/>
              </a:solidFill>
            </a:endParaRPr>
          </a:p>
        </p:txBody>
      </p:sp>
    </p:spTree>
    <p:extLst>
      <p:ext uri="{BB962C8B-B14F-4D97-AF65-F5344CB8AC3E}">
        <p14:creationId xmlns:p14="http://schemas.microsoft.com/office/powerpoint/2010/main" val="1034457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CC6D8B1-459B-1101-2D58-7FC2D6532DF6}"/>
              </a:ext>
            </a:extLst>
          </p:cNvPr>
          <p:cNvGraphicFramePr/>
          <p:nvPr>
            <p:extLst>
              <p:ext uri="{D42A27DB-BD31-4B8C-83A1-F6EECF244321}">
                <p14:modId xmlns:p14="http://schemas.microsoft.com/office/powerpoint/2010/main" val="2166999055"/>
              </p:ext>
            </p:extLst>
          </p:nvPr>
        </p:nvGraphicFramePr>
        <p:xfrm>
          <a:off x="782320" y="456611"/>
          <a:ext cx="10515600" cy="955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F78181B5-2127-BEAA-074E-53F39D71576F}"/>
              </a:ext>
            </a:extLst>
          </p:cNvPr>
          <p:cNvGraphicFramePr>
            <a:graphicFrameLocks noGrp="1"/>
          </p:cNvGraphicFramePr>
          <p:nvPr>
            <p:ph idx="4294967295"/>
            <p:extLst>
              <p:ext uri="{D42A27DB-BD31-4B8C-83A1-F6EECF244321}">
                <p14:modId xmlns:p14="http://schemas.microsoft.com/office/powerpoint/2010/main" val="417670275"/>
              </p:ext>
            </p:extLst>
          </p:nvPr>
        </p:nvGraphicFramePr>
        <p:xfrm>
          <a:off x="853440" y="1334770"/>
          <a:ext cx="105156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67</a:t>
            </a:r>
            <a:endParaRPr lang="en-IN" sz="2200" dirty="0"/>
          </a:p>
        </p:txBody>
      </p:sp>
    </p:spTree>
    <p:extLst>
      <p:ext uri="{BB962C8B-B14F-4D97-AF65-F5344CB8AC3E}">
        <p14:creationId xmlns:p14="http://schemas.microsoft.com/office/powerpoint/2010/main" val="16568098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C05FC03-E0B8-A03A-D15B-15F6081EAAD4}"/>
              </a:ext>
            </a:extLst>
          </p:cNvPr>
          <p:cNvGraphicFramePr/>
          <p:nvPr>
            <p:extLst>
              <p:ext uri="{D42A27DB-BD31-4B8C-83A1-F6EECF244321}">
                <p14:modId xmlns:p14="http://schemas.microsoft.com/office/powerpoint/2010/main" val="2058722481"/>
              </p:ext>
            </p:extLst>
          </p:nvPr>
        </p:nvGraphicFramePr>
        <p:xfrm>
          <a:off x="1907540" y="90806"/>
          <a:ext cx="8301546" cy="1123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 name="TextBox 24">
            <a:extLst>
              <a:ext uri="{FF2B5EF4-FFF2-40B4-BE49-F238E27FC236}">
                <a16:creationId xmlns:a16="http://schemas.microsoft.com/office/drawing/2014/main" id="{4F7B1EEE-15EB-4003-A962-A388B706C47A}"/>
              </a:ext>
            </a:extLst>
          </p:cNvPr>
          <p:cNvSpPr txBox="1"/>
          <p:nvPr/>
        </p:nvSpPr>
        <p:spPr>
          <a:xfrm>
            <a:off x="3210370" y="3122908"/>
            <a:ext cx="2360259" cy="1015663"/>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1F71A1"/>
                </a:solidFill>
                <a:effectLst/>
                <a:uLnTx/>
                <a:uFillTx/>
                <a:latin typeface="Arial" panose="020B0604020202020204" pitchFamily="34" charset="0"/>
                <a:ea typeface="Inter" panose="020B0502030000000004" pitchFamily="34" charset="0"/>
                <a:cs typeface="Arial" pitchFamily="34" charset="0"/>
              </a:rPr>
              <a:t>AVERT COMPLICATIONS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1F71A1"/>
                </a:solidFill>
                <a:effectLst/>
                <a:uLnTx/>
                <a:uFillTx/>
                <a:latin typeface="Arial" panose="020B0604020202020204" pitchFamily="34" charset="0"/>
                <a:ea typeface="Inter" panose="020B0502030000000004" pitchFamily="34" charset="0"/>
                <a:cs typeface="Arial" pitchFamily="34" charset="0"/>
              </a:rPr>
              <a:t>AND DEATH</a:t>
            </a:r>
          </a:p>
        </p:txBody>
      </p:sp>
      <p:sp>
        <p:nvSpPr>
          <p:cNvPr id="32" name="TextBox 27">
            <a:extLst>
              <a:ext uri="{FF2B5EF4-FFF2-40B4-BE49-F238E27FC236}">
                <a16:creationId xmlns:a16="http://schemas.microsoft.com/office/drawing/2014/main" id="{75C55E85-02D8-4C6A-AEF6-1D5F3C8DAE27}"/>
              </a:ext>
            </a:extLst>
          </p:cNvPr>
          <p:cNvSpPr txBox="1"/>
          <p:nvPr/>
        </p:nvSpPr>
        <p:spPr>
          <a:xfrm>
            <a:off x="5366664" y="1586664"/>
            <a:ext cx="3379382" cy="1015663"/>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1F71A1"/>
                </a:solidFill>
                <a:effectLst/>
                <a:uLnTx/>
                <a:uFillTx/>
                <a:latin typeface="Arial" panose="020B0604020202020204" pitchFamily="34" charset="0"/>
                <a:ea typeface="Inter" panose="020B0502030000000004" pitchFamily="34" charset="0"/>
                <a:cs typeface="Arial" pitchFamily="34" charset="0"/>
              </a:rPr>
              <a:t>PREVENT</a:t>
            </a:r>
            <a:br>
              <a:rPr kumimoji="0" lang="en-US" altLang="ko-KR" sz="2000" b="1" i="0" u="none" strike="noStrike" kern="1200" cap="none" spc="0" normalizeH="0" baseline="0" noProof="0" dirty="0">
                <a:ln>
                  <a:noFill/>
                </a:ln>
                <a:solidFill>
                  <a:srgbClr val="1F71A1"/>
                </a:solidFill>
                <a:effectLst/>
                <a:uLnTx/>
                <a:uFillTx/>
                <a:latin typeface="Arial" panose="020B0604020202020204" pitchFamily="34" charset="0"/>
                <a:ea typeface="Inter" panose="020B0502030000000004" pitchFamily="34" charset="0"/>
                <a:cs typeface="Arial" pitchFamily="34" charset="0"/>
              </a:rPr>
            </a:br>
            <a:r>
              <a:rPr kumimoji="0" lang="en-US" altLang="ko-KR" sz="2000" b="1" i="0" u="none" strike="noStrike" kern="1200" cap="none" spc="0" normalizeH="0" baseline="0" noProof="0" dirty="0">
                <a:ln>
                  <a:noFill/>
                </a:ln>
                <a:solidFill>
                  <a:srgbClr val="1F71A1"/>
                </a:solidFill>
                <a:effectLst/>
                <a:uLnTx/>
                <a:uFillTx/>
                <a:latin typeface="Arial" panose="020B0604020202020204" pitchFamily="34" charset="0"/>
                <a:ea typeface="Inter" panose="020B0502030000000004" pitchFamily="34" charset="0"/>
                <a:cs typeface="Arial" pitchFamily="34" charset="0"/>
              </a:rPr>
              <a:t>ONWARD</a:t>
            </a:r>
            <a:br>
              <a:rPr kumimoji="0" lang="en-US" altLang="ko-KR" sz="2000" b="1" i="0" u="none" strike="noStrike" kern="1200" cap="none" spc="0" normalizeH="0" baseline="0" noProof="0" dirty="0">
                <a:ln>
                  <a:noFill/>
                </a:ln>
                <a:solidFill>
                  <a:srgbClr val="1F71A1"/>
                </a:solidFill>
                <a:effectLst/>
                <a:uLnTx/>
                <a:uFillTx/>
                <a:latin typeface="Arial" panose="020B0604020202020204" pitchFamily="34" charset="0"/>
                <a:ea typeface="Inter" panose="020B0502030000000004" pitchFamily="34" charset="0"/>
                <a:cs typeface="Arial" pitchFamily="34" charset="0"/>
              </a:rPr>
            </a:br>
            <a:r>
              <a:rPr kumimoji="0" lang="en-US" altLang="ko-KR" sz="2000" b="1" i="0" u="none" strike="noStrike" kern="1200" cap="none" spc="0" normalizeH="0" baseline="0" noProof="0" dirty="0">
                <a:ln>
                  <a:noFill/>
                </a:ln>
                <a:solidFill>
                  <a:srgbClr val="1F71A1"/>
                </a:solidFill>
                <a:effectLst/>
                <a:uLnTx/>
                <a:uFillTx/>
                <a:latin typeface="Arial" panose="020B0604020202020204" pitchFamily="34" charset="0"/>
                <a:ea typeface="Inter" panose="020B0502030000000004" pitchFamily="34" charset="0"/>
                <a:cs typeface="Arial" pitchFamily="34" charset="0"/>
              </a:rPr>
              <a:t>TRANSMISSION</a:t>
            </a:r>
          </a:p>
        </p:txBody>
      </p:sp>
      <p:sp>
        <p:nvSpPr>
          <p:cNvPr id="30" name="TextBox 30">
            <a:extLst>
              <a:ext uri="{FF2B5EF4-FFF2-40B4-BE49-F238E27FC236}">
                <a16:creationId xmlns:a16="http://schemas.microsoft.com/office/drawing/2014/main" id="{DEE939BB-AEC0-4A7A-98BA-4FEF4833F455}"/>
              </a:ext>
            </a:extLst>
          </p:cNvPr>
          <p:cNvSpPr txBox="1"/>
          <p:nvPr/>
        </p:nvSpPr>
        <p:spPr>
          <a:xfrm>
            <a:off x="7244088" y="3211669"/>
            <a:ext cx="2323459" cy="1015663"/>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1F71A1"/>
                </a:solidFill>
                <a:effectLst/>
                <a:uLnTx/>
                <a:uFillTx/>
                <a:latin typeface="Arial" panose="020B0604020202020204" pitchFamily="34" charset="0"/>
                <a:ea typeface="Inter" panose="020B0502030000000004" pitchFamily="34" charset="0"/>
                <a:cs typeface="Arial" pitchFamily="34" charset="0"/>
              </a:rPr>
              <a:t>REDUCE</a:t>
            </a:r>
            <a:br>
              <a:rPr kumimoji="0" lang="en-US" altLang="ko-KR" sz="2000" b="1" i="0" u="none" strike="noStrike" kern="1200" cap="none" spc="0" normalizeH="0" baseline="0" noProof="0" dirty="0">
                <a:ln>
                  <a:noFill/>
                </a:ln>
                <a:solidFill>
                  <a:srgbClr val="1F71A1"/>
                </a:solidFill>
                <a:effectLst/>
                <a:uLnTx/>
                <a:uFillTx/>
                <a:latin typeface="Arial" panose="020B0604020202020204" pitchFamily="34" charset="0"/>
                <a:ea typeface="Inter" panose="020B0502030000000004" pitchFamily="34" charset="0"/>
                <a:cs typeface="Arial" pitchFamily="34" charset="0"/>
              </a:rPr>
            </a:br>
            <a:r>
              <a:rPr kumimoji="0" lang="en-US" altLang="ko-KR" sz="2000" b="1" i="0" u="none" strike="noStrike" kern="1200" cap="none" spc="0" normalizeH="0" baseline="0" noProof="0" dirty="0">
                <a:ln>
                  <a:noFill/>
                </a:ln>
                <a:solidFill>
                  <a:srgbClr val="1F71A1"/>
                </a:solidFill>
                <a:effectLst/>
                <a:uLnTx/>
                <a:uFillTx/>
                <a:latin typeface="Arial" panose="020B0604020202020204" pitchFamily="34" charset="0"/>
                <a:ea typeface="Inter" panose="020B0502030000000004" pitchFamily="34" charset="0"/>
                <a:cs typeface="Arial" pitchFamily="34" charset="0"/>
              </a:rPr>
              <a:t>PARASITE</a:t>
            </a:r>
            <a:br>
              <a:rPr kumimoji="0" lang="en-US" altLang="ko-KR" sz="2000" b="1" i="0" u="none" strike="noStrike" kern="1200" cap="none" spc="0" normalizeH="0" baseline="0" noProof="0" dirty="0">
                <a:ln>
                  <a:noFill/>
                </a:ln>
                <a:solidFill>
                  <a:srgbClr val="1F71A1"/>
                </a:solidFill>
                <a:effectLst/>
                <a:uLnTx/>
                <a:uFillTx/>
                <a:latin typeface="Arial" panose="020B0604020202020204" pitchFamily="34" charset="0"/>
                <a:ea typeface="Inter" panose="020B0502030000000004" pitchFamily="34" charset="0"/>
                <a:cs typeface="Arial" pitchFamily="34" charset="0"/>
              </a:rPr>
            </a:br>
            <a:r>
              <a:rPr kumimoji="0" lang="en-US" altLang="ko-KR" sz="2000" b="1" i="0" u="none" strike="noStrike" kern="1200" cap="none" spc="0" normalizeH="0" baseline="0" noProof="0" dirty="0">
                <a:ln>
                  <a:noFill/>
                </a:ln>
                <a:solidFill>
                  <a:srgbClr val="1F71A1"/>
                </a:solidFill>
                <a:effectLst/>
                <a:uLnTx/>
                <a:uFillTx/>
                <a:latin typeface="Arial" panose="020B0604020202020204" pitchFamily="34" charset="0"/>
                <a:ea typeface="Inter" panose="020B0502030000000004" pitchFamily="34" charset="0"/>
                <a:cs typeface="Arial" pitchFamily="34" charset="0"/>
              </a:rPr>
              <a:t>RESERVOIR</a:t>
            </a:r>
          </a:p>
        </p:txBody>
      </p:sp>
      <p:sp>
        <p:nvSpPr>
          <p:cNvPr id="28" name="TextBox 33">
            <a:extLst>
              <a:ext uri="{FF2B5EF4-FFF2-40B4-BE49-F238E27FC236}">
                <a16:creationId xmlns:a16="http://schemas.microsoft.com/office/drawing/2014/main" id="{E6C2C4D3-DB60-40CA-957A-63003B63CCC1}"/>
              </a:ext>
            </a:extLst>
          </p:cNvPr>
          <p:cNvSpPr txBox="1"/>
          <p:nvPr/>
        </p:nvSpPr>
        <p:spPr>
          <a:xfrm>
            <a:off x="8993753" y="5389741"/>
            <a:ext cx="1938784" cy="707886"/>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1F71A1"/>
                </a:solidFill>
                <a:effectLst/>
                <a:uLnTx/>
                <a:uFillTx/>
                <a:latin typeface="Arial" panose="020B0604020202020204" pitchFamily="34" charset="0"/>
                <a:ea typeface="Inter" panose="020B0502030000000004" pitchFamily="34" charset="0"/>
                <a:cs typeface="Arial" pitchFamily="34" charset="0"/>
              </a:rPr>
              <a:t>PREVENT</a:t>
            </a:r>
            <a:br>
              <a:rPr kumimoji="0" lang="en-US" altLang="ko-KR" sz="2000" b="1" i="0" u="none" strike="noStrike" kern="1200" cap="none" spc="0" normalizeH="0" baseline="0" noProof="0" dirty="0">
                <a:ln>
                  <a:noFill/>
                </a:ln>
                <a:solidFill>
                  <a:srgbClr val="1F71A1"/>
                </a:solidFill>
                <a:effectLst/>
                <a:uLnTx/>
                <a:uFillTx/>
                <a:latin typeface="Arial" panose="020B0604020202020204" pitchFamily="34" charset="0"/>
                <a:ea typeface="Inter" panose="020B0502030000000004" pitchFamily="34" charset="0"/>
                <a:cs typeface="Arial" pitchFamily="34" charset="0"/>
              </a:rPr>
            </a:br>
            <a:r>
              <a:rPr kumimoji="0" lang="en-US" altLang="ko-KR" sz="2000" b="1" i="0" u="none" strike="noStrike" kern="1200" cap="none" spc="0" normalizeH="0" baseline="0" noProof="0" dirty="0">
                <a:ln>
                  <a:noFill/>
                </a:ln>
                <a:solidFill>
                  <a:srgbClr val="1F71A1"/>
                </a:solidFill>
                <a:effectLst/>
                <a:uLnTx/>
                <a:uFillTx/>
                <a:latin typeface="Arial" panose="020B0604020202020204" pitchFamily="34" charset="0"/>
                <a:ea typeface="Inter" panose="020B0502030000000004" pitchFamily="34" charset="0"/>
                <a:cs typeface="Arial" pitchFamily="34" charset="0"/>
              </a:rPr>
              <a:t>RELAPSE</a:t>
            </a:r>
          </a:p>
        </p:txBody>
      </p:sp>
      <p:sp>
        <p:nvSpPr>
          <p:cNvPr id="26" name="TextBox 36">
            <a:extLst>
              <a:ext uri="{FF2B5EF4-FFF2-40B4-BE49-F238E27FC236}">
                <a16:creationId xmlns:a16="http://schemas.microsoft.com/office/drawing/2014/main" id="{C6C4892D-FFB6-42A6-90C2-F52D11866C00}"/>
              </a:ext>
            </a:extLst>
          </p:cNvPr>
          <p:cNvSpPr txBox="1"/>
          <p:nvPr/>
        </p:nvSpPr>
        <p:spPr>
          <a:xfrm>
            <a:off x="1105613" y="5251041"/>
            <a:ext cx="1502423" cy="707886"/>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1F71A1"/>
                </a:solidFill>
                <a:effectLst/>
                <a:uLnTx/>
                <a:uFillTx/>
                <a:latin typeface="Arial" panose="020B0604020202020204" pitchFamily="34" charset="0"/>
                <a:ea typeface="Inter" panose="020B0502030000000004" pitchFamily="34" charset="0"/>
                <a:cs typeface="Arial" pitchFamily="34" charset="0"/>
              </a:rPr>
              <a:t>CURE </a:t>
            </a:r>
            <a:br>
              <a:rPr kumimoji="0" lang="en-US" altLang="ko-KR" sz="2000" b="1" i="0" u="none" strike="noStrike" kern="1200" cap="none" spc="0" normalizeH="0" baseline="0" noProof="0" dirty="0">
                <a:ln>
                  <a:noFill/>
                </a:ln>
                <a:solidFill>
                  <a:srgbClr val="1F71A1"/>
                </a:solidFill>
                <a:effectLst/>
                <a:uLnTx/>
                <a:uFillTx/>
                <a:latin typeface="Arial" panose="020B0604020202020204" pitchFamily="34" charset="0"/>
                <a:ea typeface="Inter" panose="020B0502030000000004" pitchFamily="34" charset="0"/>
                <a:cs typeface="Arial" pitchFamily="34" charset="0"/>
              </a:rPr>
            </a:br>
            <a:r>
              <a:rPr kumimoji="0" lang="en-US" altLang="ko-KR" sz="2000" b="1" i="0" u="none" strike="noStrike" kern="1200" cap="none" spc="0" normalizeH="0" baseline="0" noProof="0" dirty="0">
                <a:ln>
                  <a:noFill/>
                </a:ln>
                <a:solidFill>
                  <a:srgbClr val="1F71A1"/>
                </a:solidFill>
                <a:effectLst/>
                <a:uLnTx/>
                <a:uFillTx/>
                <a:latin typeface="Arial" panose="020B0604020202020204" pitchFamily="34" charset="0"/>
                <a:ea typeface="Inter" panose="020B0502030000000004" pitchFamily="34" charset="0"/>
                <a:cs typeface="Arial" pitchFamily="34" charset="0"/>
              </a:rPr>
              <a:t>DISEASE</a:t>
            </a:r>
          </a:p>
        </p:txBody>
      </p:sp>
      <p:sp>
        <p:nvSpPr>
          <p:cNvPr id="3" name="Rectangle 2">
            <a:extLst>
              <a:ext uri="{FF2B5EF4-FFF2-40B4-BE49-F238E27FC236}">
                <a16:creationId xmlns:a16="http://schemas.microsoft.com/office/drawing/2014/main" id="{932E7EC5-041E-4FE7-A4B4-66261573F0EE}"/>
              </a:ext>
            </a:extLst>
          </p:cNvPr>
          <p:cNvSpPr/>
          <p:nvPr/>
        </p:nvSpPr>
        <p:spPr>
          <a:xfrm rot="18733094">
            <a:off x="2176513" y="4661040"/>
            <a:ext cx="1235830" cy="168395"/>
          </a:xfrm>
          <a:prstGeom prst="rect">
            <a:avLst/>
          </a:prstGeom>
          <a:solidFill>
            <a:srgbClr val="4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Rectangle 18">
            <a:extLst>
              <a:ext uri="{FF2B5EF4-FFF2-40B4-BE49-F238E27FC236}">
                <a16:creationId xmlns:a16="http://schemas.microsoft.com/office/drawing/2014/main" id="{F6FF7ED9-951F-41E0-B4C2-ADBEC350CEB8}"/>
              </a:ext>
            </a:extLst>
          </p:cNvPr>
          <p:cNvSpPr/>
          <p:nvPr/>
        </p:nvSpPr>
        <p:spPr>
          <a:xfrm rot="19740000">
            <a:off x="4343306" y="2710416"/>
            <a:ext cx="914497" cy="190603"/>
          </a:xfrm>
          <a:prstGeom prst="rect">
            <a:avLst/>
          </a:prstGeom>
          <a:solidFill>
            <a:srgbClr val="4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Rectangle 19">
            <a:extLst>
              <a:ext uri="{FF2B5EF4-FFF2-40B4-BE49-F238E27FC236}">
                <a16:creationId xmlns:a16="http://schemas.microsoft.com/office/drawing/2014/main" id="{0EF532B7-9AA8-4147-9C37-652234E911A6}"/>
              </a:ext>
            </a:extLst>
          </p:cNvPr>
          <p:cNvSpPr/>
          <p:nvPr/>
        </p:nvSpPr>
        <p:spPr>
          <a:xfrm rot="2280000">
            <a:off x="7289047" y="2810343"/>
            <a:ext cx="475814" cy="142531"/>
          </a:xfrm>
          <a:prstGeom prst="rect">
            <a:avLst/>
          </a:prstGeom>
          <a:solidFill>
            <a:srgbClr val="4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1" name="Rectangle 20">
            <a:extLst>
              <a:ext uri="{FF2B5EF4-FFF2-40B4-BE49-F238E27FC236}">
                <a16:creationId xmlns:a16="http://schemas.microsoft.com/office/drawing/2014/main" id="{801D53CE-4D6D-48B7-ACA3-9BC81CF3AB95}"/>
              </a:ext>
            </a:extLst>
          </p:cNvPr>
          <p:cNvSpPr/>
          <p:nvPr/>
        </p:nvSpPr>
        <p:spPr>
          <a:xfrm rot="2989232">
            <a:off x="8738465" y="4686808"/>
            <a:ext cx="1124173" cy="182192"/>
          </a:xfrm>
          <a:prstGeom prst="rect">
            <a:avLst/>
          </a:prstGeom>
          <a:solidFill>
            <a:srgbClr val="40B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68</a:t>
            </a:r>
            <a:endParaRPr lang="en-IN" sz="2200" dirty="0"/>
          </a:p>
        </p:txBody>
      </p:sp>
    </p:spTree>
    <p:extLst>
      <p:ext uri="{BB962C8B-B14F-4D97-AF65-F5344CB8AC3E}">
        <p14:creationId xmlns:p14="http://schemas.microsoft.com/office/powerpoint/2010/main" val="401116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2" grpId="0"/>
      <p:bldP spid="30" grpId="0"/>
      <p:bldP spid="28" grpId="0"/>
      <p:bldP spid="26" grpId="0"/>
      <p:bldP spid="3" grpId="0" animBg="1"/>
      <p:bldP spid="19"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6A0B8FF5-F3E6-BA35-2C70-DF0A672F458F}"/>
              </a:ext>
            </a:extLst>
          </p:cNvPr>
          <p:cNvGraphicFramePr/>
          <p:nvPr>
            <p:extLst>
              <p:ext uri="{D42A27DB-BD31-4B8C-83A1-F6EECF244321}">
                <p14:modId xmlns:p14="http://schemas.microsoft.com/office/powerpoint/2010/main" val="229497204"/>
              </p:ext>
            </p:extLst>
          </p:nvPr>
        </p:nvGraphicFramePr>
        <p:xfrm>
          <a:off x="613458" y="300944"/>
          <a:ext cx="10752881" cy="5553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Content Placeholder 9">
            <a:extLst>
              <a:ext uri="{FF2B5EF4-FFF2-40B4-BE49-F238E27FC236}">
                <a16:creationId xmlns:a16="http://schemas.microsoft.com/office/drawing/2014/main" id="{F794230C-A1C6-C1B4-8E6C-90D0248F20E4}"/>
              </a:ext>
            </a:extLst>
          </p:cNvPr>
          <p:cNvGraphicFramePr>
            <a:graphicFrameLocks noGrp="1"/>
          </p:cNvGraphicFramePr>
          <p:nvPr>
            <p:ph idx="4294967295"/>
            <p:extLst>
              <p:ext uri="{D42A27DB-BD31-4B8C-83A1-F6EECF244321}">
                <p14:modId xmlns:p14="http://schemas.microsoft.com/office/powerpoint/2010/main" val="2689736324"/>
              </p:ext>
            </p:extLst>
          </p:nvPr>
        </p:nvGraphicFramePr>
        <p:xfrm>
          <a:off x="613458" y="981751"/>
          <a:ext cx="10752881" cy="54306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6</a:t>
            </a:r>
            <a:endParaRPr lang="en-IN" sz="2200" dirty="0"/>
          </a:p>
        </p:txBody>
      </p:sp>
    </p:spTree>
    <p:extLst>
      <p:ext uri="{BB962C8B-B14F-4D97-AF65-F5344CB8AC3E}">
        <p14:creationId xmlns:p14="http://schemas.microsoft.com/office/powerpoint/2010/main" val="14199976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E95120E-8500-6025-5FDB-A162E6EF3039}"/>
              </a:ext>
            </a:extLst>
          </p:cNvPr>
          <p:cNvGraphicFramePr/>
          <p:nvPr>
            <p:extLst>
              <p:ext uri="{D42A27DB-BD31-4B8C-83A1-F6EECF244321}">
                <p14:modId xmlns:p14="http://schemas.microsoft.com/office/powerpoint/2010/main" val="2849457467"/>
              </p:ext>
            </p:extLst>
          </p:nvPr>
        </p:nvGraphicFramePr>
        <p:xfrm>
          <a:off x="2641600" y="294640"/>
          <a:ext cx="6908800" cy="782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a:extLst>
              <a:ext uri="{FF2B5EF4-FFF2-40B4-BE49-F238E27FC236}">
                <a16:creationId xmlns:a16="http://schemas.microsoft.com/office/drawing/2014/main" id="{617E926A-1FAE-8539-C49F-0E2A4047B3CB}"/>
              </a:ext>
            </a:extLst>
          </p:cNvPr>
          <p:cNvGraphicFramePr>
            <a:graphicFrameLocks noGrp="1"/>
          </p:cNvGraphicFramePr>
          <p:nvPr>
            <p:ph idx="4294967295"/>
            <p:extLst>
              <p:ext uri="{D42A27DB-BD31-4B8C-83A1-F6EECF244321}">
                <p14:modId xmlns:p14="http://schemas.microsoft.com/office/powerpoint/2010/main" val="4292268272"/>
              </p:ext>
            </p:extLst>
          </p:nvPr>
        </p:nvGraphicFramePr>
        <p:xfrm>
          <a:off x="838200" y="1236980"/>
          <a:ext cx="10515600" cy="46656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69</a:t>
            </a:r>
            <a:endParaRPr lang="en-IN" sz="2200" dirty="0"/>
          </a:p>
        </p:txBody>
      </p:sp>
    </p:spTree>
    <p:extLst>
      <p:ext uri="{BB962C8B-B14F-4D97-AF65-F5344CB8AC3E}">
        <p14:creationId xmlns:p14="http://schemas.microsoft.com/office/powerpoint/2010/main" val="41598465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51F99075-EB51-6E4D-E11F-D754BC900F18}"/>
              </a:ext>
            </a:extLst>
          </p:cNvPr>
          <p:cNvGraphicFramePr/>
          <p:nvPr>
            <p:extLst>
              <p:ext uri="{D42A27DB-BD31-4B8C-83A1-F6EECF244321}">
                <p14:modId xmlns:p14="http://schemas.microsoft.com/office/powerpoint/2010/main" val="4190482256"/>
              </p:ext>
            </p:extLst>
          </p:nvPr>
        </p:nvGraphicFramePr>
        <p:xfrm>
          <a:off x="2199640" y="182880"/>
          <a:ext cx="7792720" cy="822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844139AC-63E0-1E8C-DFC1-817158D00E6C}"/>
              </a:ext>
            </a:extLst>
          </p:cNvPr>
          <p:cNvGraphicFramePr>
            <a:graphicFrameLocks noGrp="1"/>
          </p:cNvGraphicFramePr>
          <p:nvPr>
            <p:ph idx="4294967295"/>
            <p:extLst>
              <p:ext uri="{D42A27DB-BD31-4B8C-83A1-F6EECF244321}">
                <p14:modId xmlns:p14="http://schemas.microsoft.com/office/powerpoint/2010/main" val="2880918851"/>
              </p:ext>
            </p:extLst>
          </p:nvPr>
        </p:nvGraphicFramePr>
        <p:xfrm>
          <a:off x="914400" y="2805113"/>
          <a:ext cx="10414000" cy="33178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 name="Diagram 3">
            <a:extLst>
              <a:ext uri="{FF2B5EF4-FFF2-40B4-BE49-F238E27FC236}">
                <a16:creationId xmlns:a16="http://schemas.microsoft.com/office/drawing/2014/main" id="{039512AC-08C8-47C9-7EAA-60B2176034A6}"/>
              </a:ext>
            </a:extLst>
          </p:cNvPr>
          <p:cNvGraphicFramePr/>
          <p:nvPr>
            <p:extLst>
              <p:ext uri="{D42A27DB-BD31-4B8C-83A1-F6EECF244321}">
                <p14:modId xmlns:p14="http://schemas.microsoft.com/office/powerpoint/2010/main" val="559195920"/>
              </p:ext>
            </p:extLst>
          </p:nvPr>
        </p:nvGraphicFramePr>
        <p:xfrm>
          <a:off x="928205" y="1282077"/>
          <a:ext cx="10501795" cy="120032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5"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70</a:t>
            </a:r>
            <a:endParaRPr lang="en-IN" sz="2200" dirty="0"/>
          </a:p>
        </p:txBody>
      </p:sp>
    </p:spTree>
    <p:extLst>
      <p:ext uri="{BB962C8B-B14F-4D97-AF65-F5344CB8AC3E}">
        <p14:creationId xmlns:p14="http://schemas.microsoft.com/office/powerpoint/2010/main" val="26825066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1ED76C8-CD5A-F7D3-BF38-D9AFF422E700}"/>
              </a:ext>
            </a:extLst>
          </p:cNvPr>
          <p:cNvGraphicFramePr>
            <a:graphicFrameLocks noGrp="1"/>
          </p:cNvGraphicFramePr>
          <p:nvPr>
            <p:ph idx="4294967295"/>
            <p:extLst>
              <p:ext uri="{D42A27DB-BD31-4B8C-83A1-F6EECF244321}">
                <p14:modId xmlns:p14="http://schemas.microsoft.com/office/powerpoint/2010/main" val="1917284662"/>
              </p:ext>
            </p:extLst>
          </p:nvPr>
        </p:nvGraphicFramePr>
        <p:xfrm>
          <a:off x="40640" y="0"/>
          <a:ext cx="120777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71</a:t>
            </a:r>
            <a:endParaRPr lang="en-IN" sz="2200" dirty="0"/>
          </a:p>
        </p:txBody>
      </p:sp>
    </p:spTree>
    <p:extLst>
      <p:ext uri="{BB962C8B-B14F-4D97-AF65-F5344CB8AC3E}">
        <p14:creationId xmlns:p14="http://schemas.microsoft.com/office/powerpoint/2010/main" val="20883911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3642CAD-3623-B59D-C9F4-0236DB602635}"/>
              </a:ext>
            </a:extLst>
          </p:cNvPr>
          <p:cNvGraphicFramePr/>
          <p:nvPr>
            <p:extLst>
              <p:ext uri="{D42A27DB-BD31-4B8C-83A1-F6EECF244321}">
                <p14:modId xmlns:p14="http://schemas.microsoft.com/office/powerpoint/2010/main" val="2752422478"/>
              </p:ext>
            </p:extLst>
          </p:nvPr>
        </p:nvGraphicFramePr>
        <p:xfrm>
          <a:off x="142240" y="193040"/>
          <a:ext cx="10515600" cy="840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3">
            <a:extLst>
              <a:ext uri="{FF2B5EF4-FFF2-40B4-BE49-F238E27FC236}">
                <a16:creationId xmlns:a16="http://schemas.microsoft.com/office/drawing/2014/main" id="{A1592D44-8AB5-2CA7-4627-83672DC8C2E4}"/>
              </a:ext>
            </a:extLst>
          </p:cNvPr>
          <p:cNvGraphicFramePr>
            <a:graphicFrameLocks noGrp="1"/>
          </p:cNvGraphicFramePr>
          <p:nvPr>
            <p:ph idx="4294967295"/>
            <p:extLst>
              <p:ext uri="{D42A27DB-BD31-4B8C-83A1-F6EECF244321}">
                <p14:modId xmlns:p14="http://schemas.microsoft.com/office/powerpoint/2010/main" val="2684553152"/>
              </p:ext>
            </p:extLst>
          </p:nvPr>
        </p:nvGraphicFramePr>
        <p:xfrm>
          <a:off x="142240" y="1209040"/>
          <a:ext cx="10515600" cy="5613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72</a:t>
            </a:r>
            <a:endParaRPr lang="en-IN" sz="2200" dirty="0"/>
          </a:p>
        </p:txBody>
      </p:sp>
    </p:spTree>
    <p:extLst>
      <p:ext uri="{BB962C8B-B14F-4D97-AF65-F5344CB8AC3E}">
        <p14:creationId xmlns:p14="http://schemas.microsoft.com/office/powerpoint/2010/main" val="39700052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C0AA0C0D-7071-5AAA-CE24-3FBA289795BB}"/>
              </a:ext>
            </a:extLst>
          </p:cNvPr>
          <p:cNvGraphicFramePr/>
          <p:nvPr>
            <p:extLst>
              <p:ext uri="{D42A27DB-BD31-4B8C-83A1-F6EECF244321}">
                <p14:modId xmlns:p14="http://schemas.microsoft.com/office/powerpoint/2010/main" val="2012181724"/>
              </p:ext>
            </p:extLst>
          </p:nvPr>
        </p:nvGraphicFramePr>
        <p:xfrm>
          <a:off x="863600" y="223520"/>
          <a:ext cx="10515600" cy="840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9C59E947-5D0D-7809-3631-47D61E9148EC}"/>
              </a:ext>
            </a:extLst>
          </p:cNvPr>
          <p:cNvGraphicFramePr>
            <a:graphicFrameLocks noGrp="1"/>
          </p:cNvGraphicFramePr>
          <p:nvPr>
            <p:ph idx="4294967295"/>
            <p:extLst>
              <p:ext uri="{D42A27DB-BD31-4B8C-83A1-F6EECF244321}">
                <p14:modId xmlns:p14="http://schemas.microsoft.com/office/powerpoint/2010/main" val="735745321"/>
              </p:ext>
            </p:extLst>
          </p:nvPr>
        </p:nvGraphicFramePr>
        <p:xfrm>
          <a:off x="863600" y="1259205"/>
          <a:ext cx="105156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73</a:t>
            </a:r>
            <a:endParaRPr lang="en-IN" sz="2200" dirty="0"/>
          </a:p>
        </p:txBody>
      </p:sp>
    </p:spTree>
    <p:extLst>
      <p:ext uri="{BB962C8B-B14F-4D97-AF65-F5344CB8AC3E}">
        <p14:creationId xmlns:p14="http://schemas.microsoft.com/office/powerpoint/2010/main" val="12124842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A164124-B065-D2B2-1590-D1DC90EF6885}"/>
              </a:ext>
            </a:extLst>
          </p:cNvPr>
          <p:cNvGraphicFramePr/>
          <p:nvPr>
            <p:extLst>
              <p:ext uri="{D42A27DB-BD31-4B8C-83A1-F6EECF244321}">
                <p14:modId xmlns:p14="http://schemas.microsoft.com/office/powerpoint/2010/main" val="3588705085"/>
              </p:ext>
            </p:extLst>
          </p:nvPr>
        </p:nvGraphicFramePr>
        <p:xfrm>
          <a:off x="1752600" y="375920"/>
          <a:ext cx="8686800" cy="743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a:extLst>
              <a:ext uri="{FF2B5EF4-FFF2-40B4-BE49-F238E27FC236}">
                <a16:creationId xmlns:a16="http://schemas.microsoft.com/office/drawing/2014/main" id="{8282C0BF-AD94-7920-7214-581DE7644958}"/>
              </a:ext>
            </a:extLst>
          </p:cNvPr>
          <p:cNvGraphicFramePr>
            <a:graphicFrameLocks noGrp="1"/>
          </p:cNvGraphicFramePr>
          <p:nvPr>
            <p:ph idx="4294967295"/>
            <p:extLst>
              <p:ext uri="{D42A27DB-BD31-4B8C-83A1-F6EECF244321}">
                <p14:modId xmlns:p14="http://schemas.microsoft.com/office/powerpoint/2010/main" val="3975740530"/>
              </p:ext>
            </p:extLst>
          </p:nvPr>
        </p:nvGraphicFramePr>
        <p:xfrm>
          <a:off x="731520" y="1466533"/>
          <a:ext cx="10515600" cy="46926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74</a:t>
            </a:r>
            <a:endParaRPr lang="en-IN" sz="2200" dirty="0"/>
          </a:p>
        </p:txBody>
      </p:sp>
    </p:spTree>
    <p:extLst>
      <p:ext uri="{BB962C8B-B14F-4D97-AF65-F5344CB8AC3E}">
        <p14:creationId xmlns:p14="http://schemas.microsoft.com/office/powerpoint/2010/main" val="38190154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DE4EBF8-5520-E6D7-7734-746716F91B5A}"/>
              </a:ext>
            </a:extLst>
          </p:cNvPr>
          <p:cNvGraphicFramePr/>
          <p:nvPr>
            <p:extLst>
              <p:ext uri="{D42A27DB-BD31-4B8C-83A1-F6EECF244321}">
                <p14:modId xmlns:p14="http://schemas.microsoft.com/office/powerpoint/2010/main" val="1256138795"/>
              </p:ext>
            </p:extLst>
          </p:nvPr>
        </p:nvGraphicFramePr>
        <p:xfrm>
          <a:off x="2748280" y="314960"/>
          <a:ext cx="6695440" cy="642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rotWithShape="1">
          <a:blip r:embed="rId8"/>
          <a:srcRect l="2012" t="3504" r="3326" b="2201"/>
          <a:stretch>
            <a:fillRect/>
          </a:stretch>
        </p:blipFill>
        <p:spPr>
          <a:xfrm>
            <a:off x="1155515" y="1185301"/>
            <a:ext cx="9880970" cy="3937069"/>
          </a:xfrm>
          <a:prstGeom prst="rect">
            <a:avLst/>
          </a:prstGeom>
        </p:spPr>
      </p:pic>
      <p:sp>
        <p:nvSpPr>
          <p:cNvPr id="6" name="TextBox 5"/>
          <p:cNvSpPr txBox="1"/>
          <p:nvPr/>
        </p:nvSpPr>
        <p:spPr>
          <a:xfrm>
            <a:off x="478972" y="5437330"/>
            <a:ext cx="11582400" cy="1015663"/>
          </a:xfrm>
          <a:prstGeom prst="rect">
            <a:avLst/>
          </a:prstGeom>
          <a:solidFill>
            <a:schemeClr val="accent2"/>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Note: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IN"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Primaquine should not be given to infants, pregnant women </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individuals with  G6PD deficiency.</a:t>
            </a:r>
            <a:endParaRPr kumimoji="0" lang="en-IN"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CQ 250 mg tablet is having 150 mg base.</a:t>
            </a:r>
            <a:r>
              <a:rPr kumimoji="0" lang="en-IN"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75</a:t>
            </a:r>
            <a:endParaRPr lang="en-IN" sz="22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634481868"/>
              </p:ext>
            </p:extLst>
          </p:nvPr>
        </p:nvGraphicFramePr>
        <p:xfrm>
          <a:off x="472439" y="1365337"/>
          <a:ext cx="11244387" cy="3663864"/>
        </p:xfrm>
        <a:graphic>
          <a:graphicData uri="http://schemas.openxmlformats.org/drawingml/2006/table">
            <a:tbl>
              <a:tblPr firstRow="1" firstCol="1" bandRow="1">
                <a:tableStyleId>{F5AB1C69-6EDB-4FF4-983F-18BD219EF322}</a:tableStyleId>
              </a:tblPr>
              <a:tblGrid>
                <a:gridCol w="2459827">
                  <a:extLst>
                    <a:ext uri="{9D8B030D-6E8A-4147-A177-3AD203B41FA5}">
                      <a16:colId xmlns:a16="http://schemas.microsoft.com/office/drawing/2014/main" val="20000"/>
                    </a:ext>
                  </a:extLst>
                </a:gridCol>
                <a:gridCol w="8784560">
                  <a:extLst>
                    <a:ext uri="{9D8B030D-6E8A-4147-A177-3AD203B41FA5}">
                      <a16:colId xmlns:a16="http://schemas.microsoft.com/office/drawing/2014/main" val="20001"/>
                    </a:ext>
                  </a:extLst>
                </a:gridCol>
              </a:tblGrid>
              <a:tr h="680680">
                <a:tc>
                  <a:txBody>
                    <a:bodyPr/>
                    <a:lstStyle/>
                    <a:p>
                      <a:pPr algn="ctr">
                        <a:lnSpc>
                          <a:spcPct val="107000"/>
                        </a:lnSpc>
                        <a:spcBef>
                          <a:spcPts val="475"/>
                        </a:spcBef>
                        <a:spcAft>
                          <a:spcPts val="0"/>
                        </a:spcAft>
                      </a:pPr>
                      <a:r>
                        <a:rPr lang="en-GB" sz="2000" b="1" dirty="0">
                          <a:solidFill>
                            <a:schemeClr val="tx1"/>
                          </a:solidFill>
                          <a:effectLst/>
                          <a:latin typeface="+mn-lt"/>
                          <a:cs typeface="Times New Roman" panose="02020603050405020304" pitchFamily="18" charset="0"/>
                        </a:rPr>
                        <a:t>Region</a:t>
                      </a:r>
                      <a:endParaRPr lang="en-GB" sz="2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ctr">
                        <a:lnSpc>
                          <a:spcPct val="107000"/>
                        </a:lnSpc>
                        <a:spcBef>
                          <a:spcPts val="475"/>
                        </a:spcBef>
                        <a:spcAft>
                          <a:spcPts val="0"/>
                        </a:spcAft>
                      </a:pPr>
                      <a:r>
                        <a:rPr lang="en-GB" sz="2000" b="1" dirty="0">
                          <a:solidFill>
                            <a:schemeClr val="tx1"/>
                          </a:solidFill>
                          <a:effectLst/>
                          <a:latin typeface="+mn-lt"/>
                          <a:cs typeface="Times New Roman" panose="02020603050405020304" pitchFamily="18" charset="0"/>
                        </a:rPr>
                        <a:t>Drug Regimen/ Dosage</a:t>
                      </a:r>
                      <a:endParaRPr lang="en-GB" sz="2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0000"/>
                  </a:ext>
                </a:extLst>
              </a:tr>
              <a:tr h="1454941">
                <a:tc>
                  <a:txBody>
                    <a:bodyPr/>
                    <a:lstStyle/>
                    <a:p>
                      <a:pPr algn="ctr">
                        <a:lnSpc>
                          <a:spcPct val="107000"/>
                        </a:lnSpc>
                        <a:spcBef>
                          <a:spcPts val="475"/>
                        </a:spcBef>
                        <a:spcAft>
                          <a:spcPts val="0"/>
                        </a:spcAft>
                      </a:pPr>
                      <a:r>
                        <a:rPr lang="en-GB" sz="2000" b="1" dirty="0">
                          <a:solidFill>
                            <a:schemeClr val="tx1"/>
                          </a:solidFill>
                          <a:effectLst/>
                          <a:latin typeface="+mn-lt"/>
                          <a:cs typeface="Times New Roman" panose="02020603050405020304" pitchFamily="18" charset="0"/>
                        </a:rPr>
                        <a:t>North-Eastern States</a:t>
                      </a:r>
                      <a:endParaRPr lang="en-GB" sz="2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342900" lvl="0" indent="-342900" algn="l">
                        <a:spcBef>
                          <a:spcPts val="475"/>
                        </a:spcBef>
                        <a:spcAft>
                          <a:spcPts val="0"/>
                        </a:spcAft>
                        <a:buFont typeface="Symbol" panose="05050102010706020507" pitchFamily="18" charset="2"/>
                        <a:buChar char=""/>
                      </a:pPr>
                      <a:r>
                        <a:rPr lang="en-GB" sz="2000" b="0" dirty="0">
                          <a:solidFill>
                            <a:schemeClr val="tx1"/>
                          </a:solidFill>
                          <a:effectLst/>
                          <a:latin typeface="+mn-lt"/>
                          <a:cs typeface="Times New Roman" panose="02020603050405020304" pitchFamily="18" charset="0"/>
                        </a:rPr>
                        <a:t>ACT-AL Co-formulated tablet of Artemether(20 mg) - Lumefantrine (120 mg)*</a:t>
                      </a:r>
                    </a:p>
                    <a:p>
                      <a:pPr marL="342900" lvl="0" indent="-342900" algn="l">
                        <a:spcBef>
                          <a:spcPts val="475"/>
                        </a:spcBef>
                        <a:spcAft>
                          <a:spcPts val="0"/>
                        </a:spcAft>
                        <a:buFont typeface="Symbol" panose="05050102010706020507" pitchFamily="18" charset="2"/>
                        <a:buChar char=""/>
                      </a:pPr>
                      <a:r>
                        <a:rPr lang="en-GB" sz="2000" b="0" dirty="0">
                          <a:solidFill>
                            <a:schemeClr val="tx1"/>
                          </a:solidFill>
                          <a:effectLst/>
                          <a:latin typeface="+mn-lt"/>
                          <a:cs typeface="Times New Roman" panose="02020603050405020304" pitchFamily="18" charset="0"/>
                        </a:rPr>
                        <a:t>Tab. Primaquine: 0.75 mg/kg body weight </a:t>
                      </a:r>
                      <a:r>
                        <a:rPr lang="en-GB" sz="2000" b="1" dirty="0">
                          <a:solidFill>
                            <a:schemeClr val="tx1"/>
                          </a:solidFill>
                          <a:effectLst/>
                          <a:latin typeface="+mn-lt"/>
                          <a:cs typeface="Times New Roman" panose="02020603050405020304" pitchFamily="18" charset="0"/>
                        </a:rPr>
                        <a:t>on day 2</a:t>
                      </a:r>
                    </a:p>
                  </a:txBody>
                  <a:tcPr marL="68580" marR="68580" marT="0" marB="0"/>
                </a:tc>
                <a:extLst>
                  <a:ext uri="{0D108BD9-81ED-4DB2-BD59-A6C34878D82A}">
                    <a16:rowId xmlns:a16="http://schemas.microsoft.com/office/drawing/2014/main" val="10001"/>
                  </a:ext>
                </a:extLst>
              </a:tr>
              <a:tr h="1528243">
                <a:tc>
                  <a:txBody>
                    <a:bodyPr/>
                    <a:lstStyle/>
                    <a:p>
                      <a:pPr marL="0" marR="0" lvl="0" indent="0" algn="ctr" defTabSz="914400" rtl="0" eaLnBrk="1" fontAlgn="auto" latinLnBrk="0" hangingPunct="1">
                        <a:lnSpc>
                          <a:spcPct val="107000"/>
                        </a:lnSpc>
                        <a:spcBef>
                          <a:spcPts val="475"/>
                        </a:spcBef>
                        <a:spcAft>
                          <a:spcPts val="0"/>
                        </a:spcAft>
                        <a:buClrTx/>
                        <a:buSzTx/>
                        <a:buFontTx/>
                        <a:buNone/>
                        <a:defRPr/>
                      </a:pPr>
                      <a:r>
                        <a:rPr lang="en-GB" sz="2000" b="1" dirty="0">
                          <a:solidFill>
                            <a:schemeClr val="tx1"/>
                          </a:solidFill>
                          <a:effectLst/>
                          <a:latin typeface="+mn-lt"/>
                          <a:cs typeface="Times New Roman" panose="02020603050405020304" pitchFamily="18" charset="0"/>
                        </a:rPr>
                        <a:t>Other than North-Eastern States</a:t>
                      </a:r>
                      <a:endParaRPr lang="en-GB" sz="2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342900" lvl="0" indent="-342900" algn="l">
                        <a:spcAft>
                          <a:spcPts val="0"/>
                        </a:spcAft>
                        <a:buFont typeface="Symbol" panose="05050102010706020507" pitchFamily="18" charset="2"/>
                        <a:buChar char=""/>
                      </a:pPr>
                      <a:r>
                        <a:rPr lang="en-US" sz="2000" b="0" dirty="0">
                          <a:solidFill>
                            <a:schemeClr val="tx1"/>
                          </a:solidFill>
                          <a:effectLst/>
                          <a:latin typeface="+mn-lt"/>
                          <a:cs typeface="Times New Roman" panose="02020603050405020304" pitchFamily="18" charset="0"/>
                        </a:rPr>
                        <a:t>Tab. Artesunate (AS)- 50 mg </a:t>
                      </a:r>
                      <a:r>
                        <a:rPr lang="en-US" sz="2000" b="1" dirty="0">
                          <a:solidFill>
                            <a:schemeClr val="tx1"/>
                          </a:solidFill>
                          <a:effectLst/>
                          <a:latin typeface="+mn-lt"/>
                          <a:cs typeface="Times New Roman" panose="02020603050405020304" pitchFamily="18" charset="0"/>
                        </a:rPr>
                        <a:t>for 3 days</a:t>
                      </a:r>
                      <a:endParaRPr lang="en-GB" sz="2000" b="1" dirty="0">
                        <a:solidFill>
                          <a:schemeClr val="tx1"/>
                        </a:solidFill>
                        <a:effectLst/>
                        <a:latin typeface="+mn-lt"/>
                        <a:cs typeface="Times New Roman" panose="02020603050405020304" pitchFamily="18" charset="0"/>
                      </a:endParaRPr>
                    </a:p>
                    <a:p>
                      <a:pPr marL="342900" lvl="0" indent="-342900" algn="l">
                        <a:spcAft>
                          <a:spcPts val="0"/>
                        </a:spcAft>
                        <a:buFont typeface="Symbol" panose="05050102010706020507" pitchFamily="18" charset="2"/>
                        <a:buChar char=""/>
                      </a:pPr>
                      <a:r>
                        <a:rPr lang="en-US" sz="2000" b="0" dirty="0">
                          <a:solidFill>
                            <a:schemeClr val="tx1"/>
                          </a:solidFill>
                          <a:effectLst/>
                          <a:latin typeface="+mn-lt"/>
                          <a:cs typeface="Times New Roman" panose="02020603050405020304" pitchFamily="18" charset="0"/>
                        </a:rPr>
                        <a:t>Tab. </a:t>
                      </a:r>
                      <a:r>
                        <a:rPr lang="en-US" sz="2000" b="0" dirty="0" err="1">
                          <a:solidFill>
                            <a:schemeClr val="tx1"/>
                          </a:solidFill>
                          <a:effectLst/>
                          <a:latin typeface="+mn-lt"/>
                          <a:cs typeface="Times New Roman" panose="02020603050405020304" pitchFamily="18" charset="0"/>
                        </a:rPr>
                        <a:t>Sulfadoxine</a:t>
                      </a:r>
                      <a:r>
                        <a:rPr lang="en-US" sz="2000" b="0" dirty="0">
                          <a:solidFill>
                            <a:schemeClr val="tx1"/>
                          </a:solidFill>
                          <a:effectLst/>
                          <a:latin typeface="+mn-lt"/>
                          <a:cs typeface="Times New Roman" panose="02020603050405020304" pitchFamily="18" charset="0"/>
                        </a:rPr>
                        <a:t> Pyrimethamine (SP) (500mg+25 mg) – </a:t>
                      </a:r>
                      <a:r>
                        <a:rPr lang="en-US" sz="2000" b="1" dirty="0">
                          <a:solidFill>
                            <a:schemeClr val="tx1"/>
                          </a:solidFill>
                          <a:effectLst/>
                          <a:latin typeface="+mn-lt"/>
                          <a:cs typeface="Times New Roman" panose="02020603050405020304" pitchFamily="18" charset="0"/>
                        </a:rPr>
                        <a:t>for 1 day </a:t>
                      </a:r>
                    </a:p>
                    <a:p>
                      <a:pPr marL="342900" lvl="0" indent="-342900" algn="l">
                        <a:spcBef>
                          <a:spcPts val="475"/>
                        </a:spcBef>
                        <a:spcAft>
                          <a:spcPts val="0"/>
                        </a:spcAft>
                        <a:buFont typeface="Symbol" panose="05050102010706020507" pitchFamily="18" charset="2"/>
                        <a:buChar char=""/>
                      </a:pPr>
                      <a:r>
                        <a:rPr lang="en-US" sz="2000" b="0" dirty="0">
                          <a:solidFill>
                            <a:schemeClr val="tx1"/>
                          </a:solidFill>
                          <a:effectLst/>
                          <a:latin typeface="+mn-lt"/>
                          <a:cs typeface="Times New Roman" panose="02020603050405020304" pitchFamily="18" charset="0"/>
                        </a:rPr>
                        <a:t>Tab. Primaquine (PQ) </a:t>
                      </a:r>
                      <a:r>
                        <a:rPr lang="en-GB" sz="2000" b="0" dirty="0">
                          <a:solidFill>
                            <a:schemeClr val="tx1"/>
                          </a:solidFill>
                          <a:effectLst/>
                          <a:latin typeface="+mn-lt"/>
                          <a:cs typeface="Times New Roman" panose="02020603050405020304" pitchFamily="18" charset="0"/>
                        </a:rPr>
                        <a:t>0.75 mg/kg body weight </a:t>
                      </a:r>
                      <a:r>
                        <a:rPr lang="en-GB" sz="2000" b="1" dirty="0">
                          <a:solidFill>
                            <a:schemeClr val="tx1"/>
                          </a:solidFill>
                          <a:effectLst/>
                          <a:latin typeface="+mn-lt"/>
                          <a:cs typeface="Times New Roman" panose="02020603050405020304" pitchFamily="18" charset="0"/>
                        </a:rPr>
                        <a:t>on day 2</a:t>
                      </a:r>
                      <a:endParaRPr lang="en-GB" sz="2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graphicFrame>
        <p:nvGraphicFramePr>
          <p:cNvPr id="2" name="Diagram 1">
            <a:extLst>
              <a:ext uri="{FF2B5EF4-FFF2-40B4-BE49-F238E27FC236}">
                <a16:creationId xmlns:a16="http://schemas.microsoft.com/office/drawing/2014/main" id="{7D638F98-03E0-B269-F2F8-067C34689999}"/>
              </a:ext>
            </a:extLst>
          </p:cNvPr>
          <p:cNvGraphicFramePr/>
          <p:nvPr>
            <p:extLst>
              <p:ext uri="{D42A27DB-BD31-4B8C-83A1-F6EECF244321}">
                <p14:modId xmlns:p14="http://schemas.microsoft.com/office/powerpoint/2010/main" val="4123983630"/>
              </p:ext>
            </p:extLst>
          </p:nvPr>
        </p:nvGraphicFramePr>
        <p:xfrm>
          <a:off x="2560320" y="288573"/>
          <a:ext cx="7071360" cy="773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771518" y="6064722"/>
            <a:ext cx="10646228" cy="367216"/>
          </a:xfrm>
          <a:prstGeom prst="rect">
            <a:avLst/>
          </a:prstGeom>
          <a:noFill/>
        </p:spPr>
        <p:txBody>
          <a:bodyPr wrap="square">
            <a:spAutoFit/>
          </a:bodyPr>
          <a:lstStyle/>
          <a:p>
            <a:pPr marL="0" marR="274955" lvl="0" indent="0" algn="ctr" defTabSz="914400" rtl="0" eaLnBrk="1" fontAlgn="auto" latinLnBrk="0" hangingPunct="1">
              <a:lnSpc>
                <a:spcPct val="107000"/>
              </a:lnSpc>
              <a:spcBef>
                <a:spcPts val="200"/>
              </a:spcBef>
              <a:spcAft>
                <a:spcPts val="0"/>
              </a:spcAft>
              <a:buClrTx/>
              <a:buSzTx/>
              <a:buFont typeface="Symbol" panose="05050102010706020507" pitchFamily="18" charset="2"/>
              <a:buNone/>
              <a:tabLst>
                <a:tab pos="341630" algn="l"/>
              </a:tabLst>
              <a:defRPr/>
            </a:pPr>
            <a:r>
              <a:rPr kumimoji="0" lang="en-IN" b="1" i="0" u="none" strike="noStrike" kern="1200" cap="none" spc="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*Not</a:t>
            </a:r>
            <a:r>
              <a:rPr kumimoji="0" lang="en-IN" b="1" i="0" u="none" strike="noStrike" kern="1200" cap="none" spc="-15"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 </a:t>
            </a:r>
            <a:r>
              <a:rPr kumimoji="0" lang="en-IN" b="1" i="0" u="none" strike="noStrike" kern="1200" cap="none" spc="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recommended</a:t>
            </a:r>
            <a:r>
              <a:rPr kumimoji="0" lang="en-IN" b="1" i="0" u="none" strike="noStrike" kern="1200" cap="none" spc="5"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 </a:t>
            </a:r>
            <a:r>
              <a:rPr kumimoji="0" lang="en-IN" b="1" i="0" u="none" strike="noStrike" kern="1200" cap="none" spc="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during</a:t>
            </a:r>
            <a:r>
              <a:rPr kumimoji="0" lang="en-IN" b="1" i="0" u="none" strike="noStrike" kern="1200" cap="none" spc="-1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 </a:t>
            </a:r>
            <a:r>
              <a:rPr kumimoji="0" lang="en-IN" b="1" i="0" u="none" strike="noStrike" kern="1200" cap="none" spc="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the</a:t>
            </a:r>
            <a:r>
              <a:rPr kumimoji="0" lang="en-IN" b="1" i="0" u="none" strike="noStrike" kern="1200" cap="none" spc="-15"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 </a:t>
            </a:r>
            <a:r>
              <a:rPr kumimoji="0" lang="en-IN" b="1" i="0" u="none" strike="noStrike" kern="1200" cap="none" spc="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first</a:t>
            </a:r>
            <a:r>
              <a:rPr kumimoji="0" lang="en-IN" b="1" i="0" u="none" strike="noStrike" kern="1200" cap="none" spc="-5"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 </a:t>
            </a:r>
            <a:r>
              <a:rPr kumimoji="0" lang="en-IN" b="1" i="0" u="none" strike="noStrike" kern="1200" cap="none" spc="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trimester</a:t>
            </a:r>
            <a:r>
              <a:rPr kumimoji="0" lang="en-IN" b="1" i="0" u="none" strike="noStrike" kern="1200" cap="none" spc="-1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 </a:t>
            </a:r>
            <a:r>
              <a:rPr kumimoji="0" lang="en-IN" b="1" i="0" u="none" strike="noStrike" kern="1200" cap="none" spc="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of</a:t>
            </a:r>
            <a:r>
              <a:rPr kumimoji="0" lang="en-IN" b="1" i="0" u="none" strike="noStrike" kern="1200" cap="none" spc="-5"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 </a:t>
            </a:r>
            <a:r>
              <a:rPr kumimoji="0" lang="en-IN" b="1" i="0" u="none" strike="noStrike" kern="1200" cap="none" spc="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pregnancy</a:t>
            </a:r>
            <a:r>
              <a:rPr kumimoji="0" lang="en-IN" b="1" i="0" u="none" strike="noStrike" kern="1200" cap="none" spc="-25"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 </a:t>
            </a:r>
            <a:r>
              <a:rPr kumimoji="0" lang="en-IN" b="1" i="0" u="none" strike="noStrike" kern="1200" cap="none" spc="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and</a:t>
            </a:r>
            <a:r>
              <a:rPr kumimoji="0" lang="en-IN" b="1" i="0" u="none" strike="noStrike" kern="1200" cap="none" spc="-1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 </a:t>
            </a:r>
            <a:r>
              <a:rPr kumimoji="0" lang="en-IN" b="1" i="0" u="none" strike="noStrike" kern="1200" cap="none" spc="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for</a:t>
            </a:r>
            <a:r>
              <a:rPr kumimoji="0" lang="en-IN" b="1" i="0" u="none" strike="noStrike" kern="1200" cap="none" spc="-5"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 </a:t>
            </a:r>
            <a:r>
              <a:rPr kumimoji="0" lang="en-IN" b="1" i="0" u="none" strike="noStrike" kern="1200" cap="none" spc="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children</a:t>
            </a:r>
            <a:r>
              <a:rPr kumimoji="0" lang="en-IN" b="1" i="0" u="none" strike="noStrike" kern="1200" cap="none" spc="-32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    </a:t>
            </a:r>
            <a:r>
              <a:rPr kumimoji="0" lang="en-IN" b="1" i="0" u="none" strike="noStrike" kern="1200" cap="none" spc="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weighing</a:t>
            </a:r>
            <a:r>
              <a:rPr kumimoji="0" lang="en-IN" b="1" i="0" u="none" strike="noStrike" kern="1200" cap="none" spc="-5"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 </a:t>
            </a:r>
            <a:r>
              <a:rPr kumimoji="0" lang="en-IN" b="1" i="0" u="none" strike="noStrike" kern="1200" cap="none" spc="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&lt; 5</a:t>
            </a:r>
            <a:r>
              <a:rPr kumimoji="0" lang="en-IN" b="1" i="0" u="none" strike="noStrike" kern="1200" cap="none" spc="-1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 </a:t>
            </a:r>
            <a:r>
              <a:rPr kumimoji="0" lang="en-IN" b="1" i="0" u="none" strike="noStrike" kern="1200" cap="none" spc="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kg</a:t>
            </a:r>
          </a:p>
        </p:txBody>
      </p:sp>
      <p:sp>
        <p:nvSpPr>
          <p:cNvPr id="6" name="TextBox 5">
            <a:extLst>
              <a:ext uri="{FF2B5EF4-FFF2-40B4-BE49-F238E27FC236}">
                <a16:creationId xmlns:a16="http://schemas.microsoft.com/office/drawing/2014/main" id="{3391123C-D147-41EA-547C-3F7D9C4A2889}"/>
              </a:ext>
            </a:extLst>
          </p:cNvPr>
          <p:cNvSpPr txBox="1"/>
          <p:nvPr/>
        </p:nvSpPr>
        <p:spPr>
          <a:xfrm>
            <a:off x="344072" y="5639902"/>
            <a:ext cx="11501120" cy="336631"/>
          </a:xfrm>
          <a:prstGeom prst="rect">
            <a:avLst/>
          </a:prstGeom>
          <a:noFill/>
        </p:spPr>
        <p:txBody>
          <a:bodyPr wrap="square">
            <a:spAutoFit/>
          </a:bodyPr>
          <a:lstStyle/>
          <a:p>
            <a:pPr marL="0" marR="274955" lvl="0" indent="0" algn="ctr" defTabSz="914400" rtl="0" eaLnBrk="1" fontAlgn="auto" latinLnBrk="0" hangingPunct="1">
              <a:lnSpc>
                <a:spcPct val="107000"/>
              </a:lnSpc>
              <a:spcBef>
                <a:spcPts val="200"/>
              </a:spcBef>
              <a:spcAft>
                <a:spcPts val="0"/>
              </a:spcAft>
              <a:buClrTx/>
              <a:buSzTx/>
              <a:buFontTx/>
              <a:buNone/>
              <a:tabLst>
                <a:tab pos="341630" algn="l"/>
              </a:tabLst>
              <a:defRPr/>
            </a:pPr>
            <a:r>
              <a:rPr kumimoji="0" lang="en-IN" sz="1600" b="1" i="0" u="none" strike="noStrike" kern="1200" cap="none" spc="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Primaquine is not recommended for pregnant women, infants </a:t>
            </a:r>
            <a:r>
              <a:rPr kumimoji="0" lang="en-US" sz="1600" b="1" i="0" u="none" strike="noStrike" kern="1200" cap="none" spc="0" normalizeH="0" baseline="0" noProof="0" dirty="0">
                <a:ln>
                  <a:noFill/>
                </a:ln>
                <a:solidFill>
                  <a:srgbClr val="0070C0"/>
                </a:solidFill>
                <a:effectLst/>
                <a:uLnTx/>
                <a:uFillTx/>
                <a:cs typeface="Times New Roman" panose="02020603050405020304" pitchFamily="18" charset="0"/>
              </a:rPr>
              <a:t>and individuals with  G6PD deficiency</a:t>
            </a:r>
            <a:r>
              <a:rPr kumimoji="0" lang="en-IN" sz="1600" b="1" i="0" u="none" strike="noStrike" kern="1200" cap="none" spc="0" normalizeH="0" baseline="0" noProof="0" dirty="0">
                <a:ln>
                  <a:noFill/>
                </a:ln>
                <a:solidFill>
                  <a:srgbClr val="0070C0"/>
                </a:solidFill>
                <a:effectLst/>
                <a:uLnTx/>
                <a:uFillTx/>
                <a:ea typeface="Times New Roman" panose="02020603050405020304" pitchFamily="18" charset="0"/>
                <a:cs typeface="Times New Roman" panose="02020603050405020304" pitchFamily="18" charset="0"/>
              </a:rPr>
              <a:t>.</a:t>
            </a:r>
          </a:p>
        </p:txBody>
      </p:sp>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76</a:t>
            </a:r>
            <a:endParaRPr lang="en-IN" sz="22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7D99ED1-2F20-023A-50A5-8F0D4B4ECF61}"/>
              </a:ext>
            </a:extLst>
          </p:cNvPr>
          <p:cNvGraphicFramePr/>
          <p:nvPr>
            <p:extLst>
              <p:ext uri="{D42A27DB-BD31-4B8C-83A1-F6EECF244321}">
                <p14:modId xmlns:p14="http://schemas.microsoft.com/office/powerpoint/2010/main" val="314559764"/>
              </p:ext>
            </p:extLst>
          </p:nvPr>
        </p:nvGraphicFramePr>
        <p:xfrm>
          <a:off x="264160" y="254657"/>
          <a:ext cx="11663680" cy="66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EE26D5F0-47B6-F273-3CD3-FA8AADFEF1E6}"/>
              </a:ext>
            </a:extLst>
          </p:cNvPr>
          <p:cNvPicPr>
            <a:picLocks noChangeAspect="1"/>
          </p:cNvPicPr>
          <p:nvPr/>
        </p:nvPicPr>
        <p:blipFill>
          <a:blip r:embed="rId8"/>
          <a:stretch>
            <a:fillRect/>
          </a:stretch>
        </p:blipFill>
        <p:spPr>
          <a:xfrm>
            <a:off x="2291080" y="1021653"/>
            <a:ext cx="7609840" cy="5026595"/>
          </a:xfrm>
          <a:prstGeom prst="rect">
            <a:avLst/>
          </a:prstGeom>
        </p:spPr>
      </p:pic>
      <p:sp>
        <p:nvSpPr>
          <p:cNvPr id="5" name="TextBox 4">
            <a:extLst>
              <a:ext uri="{FF2B5EF4-FFF2-40B4-BE49-F238E27FC236}">
                <a16:creationId xmlns:a16="http://schemas.microsoft.com/office/drawing/2014/main" id="{D0C763AD-4930-63B8-27F6-5B51B12619A3}"/>
              </a:ext>
            </a:extLst>
          </p:cNvPr>
          <p:cNvSpPr txBox="1"/>
          <p:nvPr/>
        </p:nvSpPr>
        <p:spPr>
          <a:xfrm>
            <a:off x="437946" y="6048248"/>
            <a:ext cx="1057623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prstClr val="black"/>
                </a:solidFill>
                <a:effectLst/>
                <a:uLnTx/>
                <a:uFillTx/>
                <a:latin typeface="Aptos" panose="02110004020202020204"/>
                <a:ea typeface="+mn-ea"/>
                <a:cs typeface="+mn-cs"/>
              </a:rPr>
              <a:t>Age wise colour codes of packs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prstClr val="black"/>
                </a:solidFill>
                <a:effectLst/>
                <a:uLnTx/>
                <a:uFillTx/>
                <a:latin typeface="Aptos" panose="02110004020202020204"/>
                <a:ea typeface="+mn-ea"/>
                <a:cs typeface="+mn-cs"/>
              </a:rPr>
              <a:t>Primaquine and ACT-SP are not to be given to pregnant women. They should be treated with alternate ACT.</a:t>
            </a:r>
            <a:r>
              <a:rPr kumimoji="0" lang="en-US" sz="1400" b="1" i="0" u="none" strike="noStrike" kern="1200" cap="none" spc="0" normalizeH="0" baseline="0" noProof="0" dirty="0">
                <a:ln>
                  <a:noFill/>
                </a:ln>
                <a:solidFill>
                  <a:prstClr val="black"/>
                </a:solidFill>
                <a:effectLst/>
                <a:uLnTx/>
                <a:uFillTx/>
                <a:latin typeface="Aptos" panose="02110004020202020204"/>
                <a:ea typeface="Calibri"/>
                <a:cs typeface="Calibri"/>
              </a:rPr>
              <a:t>​</a:t>
            </a:r>
            <a:endPar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77</a:t>
            </a:r>
            <a:endParaRPr lang="en-IN" sz="22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13874662"/>
              </p:ext>
            </p:extLst>
          </p:nvPr>
        </p:nvGraphicFramePr>
        <p:xfrm>
          <a:off x="914400" y="1292130"/>
          <a:ext cx="10744199" cy="3399485"/>
        </p:xfrm>
        <a:graphic>
          <a:graphicData uri="http://schemas.openxmlformats.org/drawingml/2006/table">
            <a:tbl>
              <a:tblPr firstRow="1" firstCol="1" bandRow="1">
                <a:tableStyleId>{17292A2E-F333-43FB-9621-5CBBE7FDCDCB}</a:tableStyleId>
              </a:tblPr>
              <a:tblGrid>
                <a:gridCol w="10744199">
                  <a:extLst>
                    <a:ext uri="{9D8B030D-6E8A-4147-A177-3AD203B41FA5}">
                      <a16:colId xmlns:a16="http://schemas.microsoft.com/office/drawing/2014/main" val="20000"/>
                    </a:ext>
                  </a:extLst>
                </a:gridCol>
              </a:tblGrid>
              <a:tr h="473405">
                <a:tc>
                  <a:txBody>
                    <a:bodyPr/>
                    <a:lstStyle/>
                    <a:p>
                      <a:pPr algn="ctr">
                        <a:lnSpc>
                          <a:spcPct val="107000"/>
                        </a:lnSpc>
                        <a:spcBef>
                          <a:spcPts val="475"/>
                        </a:spcBef>
                        <a:spcAft>
                          <a:spcPts val="0"/>
                        </a:spcAft>
                      </a:pPr>
                      <a:r>
                        <a:rPr lang="en-GB" sz="2400" dirty="0">
                          <a:effectLst/>
                        </a:rPr>
                        <a:t>Treatment Regimen</a:t>
                      </a:r>
                      <a:endPar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311829">
                <a:tc>
                  <a:txBody>
                    <a:bodyPr/>
                    <a:lstStyle/>
                    <a:p>
                      <a:pPr marL="0" lvl="0" indent="0" algn="ctr">
                        <a:spcAft>
                          <a:spcPts val="0"/>
                        </a:spcAft>
                        <a:buFont typeface="Symbol" panose="05050102010706020507" pitchFamily="18" charset="2"/>
                        <a:buNone/>
                      </a:pPr>
                      <a:endParaRPr lang="en-GB" sz="2400" dirty="0">
                        <a:effectLst/>
                      </a:endParaRPr>
                    </a:p>
                    <a:p>
                      <a:pPr marL="0" lvl="0" indent="0" algn="ctr">
                        <a:spcAft>
                          <a:spcPts val="0"/>
                        </a:spcAft>
                        <a:buFont typeface="Symbol" panose="05050102010706020507" pitchFamily="18" charset="2"/>
                        <a:buNone/>
                      </a:pPr>
                      <a:r>
                        <a:rPr lang="en-GB" sz="2400" dirty="0">
                          <a:effectLst/>
                        </a:rPr>
                        <a:t>First Trimester:</a:t>
                      </a:r>
                    </a:p>
                    <a:p>
                      <a:pPr marL="0" lvl="0" indent="0" algn="ctr">
                        <a:spcAft>
                          <a:spcPts val="0"/>
                        </a:spcAft>
                        <a:buFont typeface="Symbol" panose="05050102010706020507" pitchFamily="18" charset="2"/>
                        <a:buNone/>
                      </a:pPr>
                      <a:r>
                        <a:rPr lang="en-GB" sz="2400" dirty="0">
                          <a:effectLst/>
                        </a:rPr>
                        <a:t>Quinine 10mg/kg/TDS X 7 days</a:t>
                      </a:r>
                    </a:p>
                    <a:p>
                      <a:pPr marL="0" lvl="0" indent="0" algn="ctr">
                        <a:spcAft>
                          <a:spcPts val="0"/>
                        </a:spcAft>
                        <a:buFont typeface="Symbol" panose="05050102010706020507" pitchFamily="18" charset="2"/>
                        <a:buNone/>
                      </a:pPr>
                      <a:endParaRPr lang="en-GB" sz="2400" dirty="0">
                        <a:effectLst/>
                      </a:endParaRPr>
                    </a:p>
                    <a:p>
                      <a:pPr marL="0" lvl="0" indent="0" algn="ctr">
                        <a:spcAft>
                          <a:spcPts val="0"/>
                        </a:spcAft>
                        <a:buFont typeface="Symbol" panose="05050102010706020507" pitchFamily="18" charset="2"/>
                        <a:buNone/>
                      </a:pPr>
                      <a:r>
                        <a:rPr lang="en-GB" sz="2400" dirty="0">
                          <a:effectLst/>
                        </a:rPr>
                        <a:t>Second and Third Trimester: </a:t>
                      </a:r>
                    </a:p>
                    <a:p>
                      <a:pPr marL="0" lvl="0" indent="0" algn="ctr">
                        <a:spcAft>
                          <a:spcPts val="0"/>
                        </a:spcAft>
                        <a:buFont typeface="Symbol" panose="05050102010706020507" pitchFamily="18" charset="2"/>
                        <a:buNone/>
                      </a:pPr>
                      <a:r>
                        <a:rPr lang="en-GB" sz="2400" dirty="0">
                          <a:effectLst/>
                        </a:rPr>
                        <a:t>NE States: ACT-AL combination</a:t>
                      </a:r>
                    </a:p>
                    <a:p>
                      <a:pPr marL="0" lvl="0" indent="0" algn="ctr">
                        <a:spcAft>
                          <a:spcPts val="0"/>
                        </a:spcAft>
                        <a:buFont typeface="Symbol" panose="05050102010706020507" pitchFamily="18" charset="2"/>
                        <a:buNone/>
                      </a:pPr>
                      <a:r>
                        <a:rPr lang="en-GB" sz="2400" dirty="0">
                          <a:effectLst/>
                        </a:rPr>
                        <a:t>Other States: ACT-SP combination</a:t>
                      </a:r>
                    </a:p>
                    <a:p>
                      <a:pPr marL="0" lvl="0" indent="0" algn="ctr">
                        <a:spcAft>
                          <a:spcPts val="0"/>
                        </a:spcAft>
                        <a:buFont typeface="Symbol" panose="05050102010706020507" pitchFamily="18" charset="2"/>
                        <a:buNone/>
                      </a:pPr>
                      <a:endParaRPr lang="en-GB" sz="2400" b="0" dirty="0">
                        <a:solidFill>
                          <a:schemeClr val="tx1"/>
                        </a:solidFill>
                        <a:effectLst/>
                        <a:latin typeface="Times New Roman" panose="02020603050405020304" pitchFamily="18" charset="0"/>
                        <a:ea typeface="Arial MT"/>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graphicFrame>
        <p:nvGraphicFramePr>
          <p:cNvPr id="2" name="Diagram 1">
            <a:extLst>
              <a:ext uri="{FF2B5EF4-FFF2-40B4-BE49-F238E27FC236}">
                <a16:creationId xmlns:a16="http://schemas.microsoft.com/office/drawing/2014/main" id="{8E12149A-C3AB-485D-AF63-DD5B514680C9}"/>
              </a:ext>
            </a:extLst>
          </p:cNvPr>
          <p:cNvGraphicFramePr/>
          <p:nvPr>
            <p:extLst>
              <p:ext uri="{D42A27DB-BD31-4B8C-83A1-F6EECF244321}">
                <p14:modId xmlns:p14="http://schemas.microsoft.com/office/powerpoint/2010/main" val="469140216"/>
              </p:ext>
            </p:extLst>
          </p:nvPr>
        </p:nvGraphicFramePr>
        <p:xfrm>
          <a:off x="2013566" y="196062"/>
          <a:ext cx="8164868" cy="753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579748" y="5839839"/>
            <a:ext cx="11413502" cy="307777"/>
          </a:xfrm>
          <a:prstGeom prst="rect">
            <a:avLst/>
          </a:prstGeom>
          <a:solidFill>
            <a:srgbClr val="135B7B"/>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cs typeface="Times New Roman" panose="02020603050405020304" pitchFamily="18" charset="0"/>
              </a:rPr>
              <a:t>Note: </a:t>
            </a:r>
            <a:r>
              <a:rPr kumimoji="0" lang="en-US" sz="1400" b="0" i="0" u="none" strike="noStrike" kern="1200" cap="none" spc="0" normalizeH="0" baseline="0" noProof="0" dirty="0" smtClean="0">
                <a:ln>
                  <a:noFill/>
                </a:ln>
                <a:solidFill>
                  <a:prstClr val="white"/>
                </a:solidFill>
                <a:effectLst/>
                <a:uLnTx/>
                <a:uFillTx/>
                <a:cs typeface="Times New Roman" panose="02020603050405020304" pitchFamily="18" charset="0"/>
              </a:rPr>
              <a:t>Pregnant </a:t>
            </a:r>
            <a:r>
              <a:rPr kumimoji="0" lang="en-US" sz="1400" b="0" i="0" u="none" strike="noStrike" kern="1200" cap="none" spc="0" normalizeH="0" baseline="0" noProof="0" dirty="0">
                <a:ln>
                  <a:noFill/>
                </a:ln>
                <a:solidFill>
                  <a:prstClr val="white"/>
                </a:solidFill>
                <a:effectLst/>
                <a:uLnTx/>
                <a:uFillTx/>
                <a:cs typeface="Times New Roman" panose="02020603050405020304" pitchFamily="18" charset="0"/>
              </a:rPr>
              <a:t>women with malaria should be referred to the nearest PHC or hospital immediately, without delay.</a:t>
            </a:r>
            <a:endParaRPr kumimoji="0" lang="en-GB" sz="1400" b="0" i="0" u="none" strike="noStrike" kern="1200" cap="none" spc="0" normalizeH="0" baseline="0" noProof="0" dirty="0">
              <a:ln>
                <a:noFill/>
              </a:ln>
              <a:solidFill>
                <a:prstClr val="white"/>
              </a:solidFill>
              <a:effectLst/>
              <a:uLnTx/>
              <a:uFillTx/>
              <a:ea typeface="Calibri" panose="020F0502020204030204" pitchFamily="34" charset="0"/>
              <a:cs typeface="Times New Roman" panose="02020603050405020304" pitchFamily="18" charset="0"/>
            </a:endParaRPr>
          </a:p>
        </p:txBody>
      </p:sp>
      <p:sp>
        <p:nvSpPr>
          <p:cNvPr id="9" name="TextBox 8"/>
          <p:cNvSpPr txBox="1"/>
          <p:nvPr/>
        </p:nvSpPr>
        <p:spPr>
          <a:xfrm>
            <a:off x="579748" y="4911783"/>
            <a:ext cx="11413502" cy="707886"/>
          </a:xfrm>
          <a:prstGeom prst="rect">
            <a:avLst/>
          </a:prstGeom>
          <a:solidFill>
            <a:schemeClr val="accent1">
              <a:lumMod val="60000"/>
              <a:lumOff val="40000"/>
            </a:schemeClr>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mj-lt"/>
                <a:ea typeface="+mn-ea"/>
                <a:cs typeface="Times New Roman" panose="02020603050405020304" pitchFamily="18" charset="0"/>
              </a:rPr>
              <a:t>Malaria in pregnancy, is a serious condition. It can lead to severe anemia, high risk of abortion in early pregnancy, increased chances of stillbirth and low birth weight. </a:t>
            </a:r>
            <a:endParaRPr kumimoji="0" lang="en-IN" sz="2000" b="0" i="0" u="none" strike="noStrike" kern="1200" cap="none" spc="0" normalizeH="0" baseline="0" noProof="0" dirty="0">
              <a:ln>
                <a:noFill/>
              </a:ln>
              <a:solidFill>
                <a:prstClr val="white"/>
              </a:solidFill>
              <a:effectLst/>
              <a:uLnTx/>
              <a:uFillTx/>
              <a:latin typeface="+mj-lt"/>
              <a:ea typeface="+mn-ea"/>
              <a:cs typeface="Times New Roman" panose="02020603050405020304" pitchFamily="18" charset="0"/>
            </a:endParaRPr>
          </a:p>
        </p:txBody>
      </p:sp>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78</a:t>
            </a:r>
            <a:endParaRPr lang="en-IN" sz="2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4853B9-98AE-2DC6-282C-4E96143ECA45}"/>
              </a:ext>
            </a:extLst>
          </p:cNvPr>
          <p:cNvSpPr>
            <a:spLocks noGrp="1"/>
          </p:cNvSpPr>
          <p:nvPr>
            <p:ph type="title" idx="4294967295"/>
          </p:nvPr>
        </p:nvSpPr>
        <p:spPr>
          <a:xfrm>
            <a:off x="466721" y="1354238"/>
            <a:ext cx="3434251" cy="2620114"/>
          </a:xfrm>
        </p:spPr>
        <p:txBody>
          <a:bodyPr anchor="b">
            <a:normAutofit/>
          </a:bodyPr>
          <a:lstStyle/>
          <a:p>
            <a:pPr algn="r"/>
            <a:r>
              <a:rPr kumimoji="0" lang="en-US" altLang="en-US" sz="3400" b="1" i="0" u="none" strike="noStrike" cap="none" normalizeH="0" baseline="0" dirty="0">
                <a:ln>
                  <a:noFill/>
                </a:ln>
                <a:solidFill>
                  <a:srgbClr val="FFFFFF"/>
                </a:solidFill>
                <a:effectLst/>
                <a:latin typeface="Arial" panose="020B0604020202020204" pitchFamily="34" charset="0"/>
              </a:rPr>
              <a:t>Addressing communicable diseases in Uttar Pradesh</a:t>
            </a:r>
            <a:endParaRPr lang="en-IN" sz="3400" b="1" dirty="0">
              <a:solidFill>
                <a:srgbClr val="FFFFFF"/>
              </a:solidFill>
            </a:endParaRPr>
          </a:p>
        </p:txBody>
      </p:sp>
      <p:graphicFrame>
        <p:nvGraphicFramePr>
          <p:cNvPr id="4" name="Content Placeholder 3">
            <a:extLst>
              <a:ext uri="{FF2B5EF4-FFF2-40B4-BE49-F238E27FC236}">
                <a16:creationId xmlns:a16="http://schemas.microsoft.com/office/drawing/2014/main" id="{262A1BF4-4C37-FCD2-C04B-6AAF92F75CBC}"/>
              </a:ext>
            </a:extLst>
          </p:cNvPr>
          <p:cNvGraphicFramePr>
            <a:graphicFrameLocks noGrp="1"/>
          </p:cNvGraphicFramePr>
          <p:nvPr>
            <p:ph idx="4294967295"/>
            <p:extLst>
              <p:ext uri="{D42A27DB-BD31-4B8C-83A1-F6EECF244321}">
                <p14:modId xmlns:p14="http://schemas.microsoft.com/office/powerpoint/2010/main" val="4136078301"/>
              </p:ext>
            </p:extLst>
          </p:nvPr>
        </p:nvGraphicFramePr>
        <p:xfrm>
          <a:off x="4267201" y="-59310"/>
          <a:ext cx="7556500" cy="6837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7</a:t>
            </a:r>
            <a:endParaRPr lang="en-IN" sz="2200" dirty="0"/>
          </a:p>
        </p:txBody>
      </p:sp>
    </p:spTree>
    <p:extLst>
      <p:ext uri="{BB962C8B-B14F-4D97-AF65-F5344CB8AC3E}">
        <p14:creationId xmlns:p14="http://schemas.microsoft.com/office/powerpoint/2010/main" val="37487993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8BFFAE15-0436-201C-5B90-9D01AB7F2127}"/>
              </a:ext>
            </a:extLst>
          </p:cNvPr>
          <p:cNvGraphicFramePr/>
          <p:nvPr>
            <p:extLst>
              <p:ext uri="{D42A27DB-BD31-4B8C-83A1-F6EECF244321}">
                <p14:modId xmlns:p14="http://schemas.microsoft.com/office/powerpoint/2010/main" val="1982550962"/>
              </p:ext>
            </p:extLst>
          </p:nvPr>
        </p:nvGraphicFramePr>
        <p:xfrm>
          <a:off x="458269" y="2359643"/>
          <a:ext cx="11203834" cy="3138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1CAA490B-CD10-1AFA-FB4A-8EB90B3F9201}"/>
              </a:ext>
            </a:extLst>
          </p:cNvPr>
          <p:cNvGraphicFramePr/>
          <p:nvPr>
            <p:extLst>
              <p:ext uri="{D42A27DB-BD31-4B8C-83A1-F6EECF244321}">
                <p14:modId xmlns:p14="http://schemas.microsoft.com/office/powerpoint/2010/main" val="536964386"/>
              </p:ext>
            </p:extLst>
          </p:nvPr>
        </p:nvGraphicFramePr>
        <p:xfrm>
          <a:off x="439838" y="1448418"/>
          <a:ext cx="11240696" cy="9112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 name="Diagram 1">
            <a:extLst>
              <a:ext uri="{FF2B5EF4-FFF2-40B4-BE49-F238E27FC236}">
                <a16:creationId xmlns:a16="http://schemas.microsoft.com/office/drawing/2014/main" id="{33EE4A64-1ACA-A355-68BB-495E0FABE805}"/>
              </a:ext>
            </a:extLst>
          </p:cNvPr>
          <p:cNvGraphicFramePr/>
          <p:nvPr>
            <p:extLst>
              <p:ext uri="{D42A27DB-BD31-4B8C-83A1-F6EECF244321}">
                <p14:modId xmlns:p14="http://schemas.microsoft.com/office/powerpoint/2010/main" val="2347141181"/>
              </p:ext>
            </p:extLst>
          </p:nvPr>
        </p:nvGraphicFramePr>
        <p:xfrm>
          <a:off x="439838" y="433886"/>
          <a:ext cx="10185400" cy="74592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79</a:t>
            </a:r>
            <a:endParaRPr lang="en-IN" sz="2200" dirty="0"/>
          </a:p>
        </p:txBody>
      </p:sp>
    </p:spTree>
  </p:cSld>
  <p:clrMapOvr>
    <a:masterClrMapping/>
  </p:clrMapOvr>
  <mc:AlternateContent xmlns:mc="http://schemas.openxmlformats.org/markup-compatibility/2006" xmlns:p14="http://schemas.microsoft.com/office/powerpoint/2010/main">
    <mc:Choice Requires="p14">
      <p:transition spd="med" p14:dur="70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B5D8E98-AC67-E702-5A9B-4E9C667E3662}"/>
              </a:ext>
            </a:extLst>
          </p:cNvPr>
          <p:cNvGraphicFramePr/>
          <p:nvPr>
            <p:extLst>
              <p:ext uri="{D42A27DB-BD31-4B8C-83A1-F6EECF244321}">
                <p14:modId xmlns:p14="http://schemas.microsoft.com/office/powerpoint/2010/main" val="1740647030"/>
              </p:ext>
            </p:extLst>
          </p:nvPr>
        </p:nvGraphicFramePr>
        <p:xfrm>
          <a:off x="3203767" y="217806"/>
          <a:ext cx="5784467" cy="764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zövegdoboz 8">
            <a:extLst>
              <a:ext uri="{FF2B5EF4-FFF2-40B4-BE49-F238E27FC236}">
                <a16:creationId xmlns:a16="http://schemas.microsoft.com/office/drawing/2014/main" id="{B15BFE2E-513F-49BC-A5BD-93060EFB8BE4}"/>
              </a:ext>
            </a:extLst>
          </p:cNvPr>
          <p:cNvSpPr txBox="1"/>
          <p:nvPr/>
        </p:nvSpPr>
        <p:spPr>
          <a:xfrm>
            <a:off x="1644207" y="987201"/>
            <a:ext cx="89035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j-lt"/>
                <a:ea typeface="Inter Medium" panose="020B0502030000000004" pitchFamily="34" charset="0"/>
                <a:cs typeface="+mn-cs"/>
              </a:rPr>
              <a:t>One or more of the following clinical features or laboratory findings, in the absence of an identified alternative cause </a:t>
            </a:r>
            <a:r>
              <a:rPr kumimoji="0" lang="en-US" sz="1600" b="0" i="0" u="none" strike="noStrike" kern="1200" cap="none" spc="0" normalizeH="0" baseline="0" noProof="0" dirty="0" smtClean="0">
                <a:ln>
                  <a:noFill/>
                </a:ln>
                <a:solidFill>
                  <a:prstClr val="black"/>
                </a:solidFill>
                <a:effectLst/>
                <a:uLnTx/>
                <a:uFillTx/>
                <a:latin typeface="+mj-lt"/>
                <a:ea typeface="Inter Medium" panose="020B0502030000000004" pitchFamily="34" charset="0"/>
                <a:cs typeface="+mn-cs"/>
              </a:rPr>
              <a:t>and </a:t>
            </a:r>
            <a:r>
              <a:rPr kumimoji="0" lang="en-US" sz="1600" b="0" i="0" u="none" strike="noStrike" kern="1200" cap="none" spc="0" normalizeH="0" baseline="0" noProof="0" dirty="0">
                <a:ln>
                  <a:noFill/>
                </a:ln>
                <a:solidFill>
                  <a:prstClr val="black"/>
                </a:solidFill>
                <a:effectLst/>
                <a:uLnTx/>
                <a:uFillTx/>
                <a:latin typeface="+mj-lt"/>
                <a:ea typeface="Inter Medium" panose="020B0502030000000004" pitchFamily="34" charset="0"/>
                <a:cs typeface="+mn-cs"/>
              </a:rPr>
              <a:t>in the presence of asexual malaria parasitemia</a:t>
            </a:r>
            <a:r>
              <a:rPr kumimoji="0" lang="hu-HU" sz="1400" b="0" i="0" u="none" strike="noStrike" kern="1200" cap="none" spc="0" normalizeH="0" baseline="0" noProof="0" dirty="0">
                <a:ln>
                  <a:noFill/>
                </a:ln>
                <a:solidFill>
                  <a:prstClr val="black"/>
                </a:solidFill>
                <a:effectLst/>
                <a:uLnTx/>
                <a:uFillTx/>
                <a:latin typeface="+mj-lt"/>
                <a:ea typeface="Inter Medium" panose="020B0502030000000004" pitchFamily="34" charset="0"/>
                <a:cs typeface="+mn-cs"/>
              </a:rPr>
              <a:t>.</a:t>
            </a:r>
            <a:endParaRPr kumimoji="0" lang="en-US" sz="1400" b="0" i="0" u="none" strike="noStrike" kern="1200" cap="none" spc="0" normalizeH="0" baseline="0" noProof="0" dirty="0">
              <a:ln>
                <a:noFill/>
              </a:ln>
              <a:solidFill>
                <a:prstClr val="black"/>
              </a:solidFill>
              <a:effectLst/>
              <a:uLnTx/>
              <a:uFillTx/>
              <a:latin typeface="+mj-lt"/>
              <a:ea typeface="Inter Medium" panose="020B0502030000000004" pitchFamily="34" charset="0"/>
              <a:cs typeface="+mn-cs"/>
            </a:endParaRPr>
          </a:p>
        </p:txBody>
      </p:sp>
      <p:graphicFrame>
        <p:nvGraphicFramePr>
          <p:cNvPr id="5" name="Table 6">
            <a:extLst>
              <a:ext uri="{FF2B5EF4-FFF2-40B4-BE49-F238E27FC236}">
                <a16:creationId xmlns:a16="http://schemas.microsoft.com/office/drawing/2014/main" id="{460033AD-05F0-739A-7F88-8993D0B0B670}"/>
              </a:ext>
            </a:extLst>
          </p:cNvPr>
          <p:cNvGraphicFramePr>
            <a:graphicFrameLocks noGrp="1"/>
          </p:cNvGraphicFramePr>
          <p:nvPr>
            <p:extLst>
              <p:ext uri="{D42A27DB-BD31-4B8C-83A1-F6EECF244321}">
                <p14:modId xmlns:p14="http://schemas.microsoft.com/office/powerpoint/2010/main" val="3477192107"/>
              </p:ext>
            </p:extLst>
          </p:nvPr>
        </p:nvGraphicFramePr>
        <p:xfrm>
          <a:off x="1256413" y="1708594"/>
          <a:ext cx="4625539" cy="4495492"/>
        </p:xfrm>
        <a:graphic>
          <a:graphicData uri="http://schemas.openxmlformats.org/drawingml/2006/table">
            <a:tbl>
              <a:tblPr firstRow="1" bandRow="1">
                <a:tableStyleId>{9DCAF9ED-07DC-4A11-8D7F-57B35C25682E}</a:tableStyleId>
              </a:tblPr>
              <a:tblGrid>
                <a:gridCol w="4625539">
                  <a:extLst>
                    <a:ext uri="{9D8B030D-6E8A-4147-A177-3AD203B41FA5}">
                      <a16:colId xmlns:a16="http://schemas.microsoft.com/office/drawing/2014/main" val="1706197808"/>
                    </a:ext>
                  </a:extLst>
                </a:gridCol>
              </a:tblGrid>
              <a:tr h="447621">
                <a:tc>
                  <a:txBody>
                    <a:bodyPr/>
                    <a:lstStyle/>
                    <a:p>
                      <a:pPr algn="ctr"/>
                      <a:r>
                        <a:rPr lang="en-GB" sz="2400" dirty="0"/>
                        <a:t>Clinical Features</a:t>
                      </a:r>
                      <a:endParaRPr lang="en-US" sz="2400" dirty="0"/>
                    </a:p>
                  </a:txBody>
                  <a:tcPr/>
                </a:tc>
                <a:extLst>
                  <a:ext uri="{0D108BD9-81ED-4DB2-BD59-A6C34878D82A}">
                    <a16:rowId xmlns:a16="http://schemas.microsoft.com/office/drawing/2014/main" val="1922867343"/>
                  </a:ext>
                </a:extLst>
              </a:tr>
              <a:tr h="447621">
                <a:tc>
                  <a:txBody>
                    <a:bodyPr/>
                    <a:lstStyle/>
                    <a:p>
                      <a:r>
                        <a:rPr lang="hu-HU" sz="2000" dirty="0">
                          <a:solidFill>
                            <a:schemeClr val="tx1"/>
                          </a:solidFill>
                          <a:latin typeface="Arial" panose="020B0604020202020204" pitchFamily="34" charset="0"/>
                          <a:ea typeface="Inter" panose="020B0502030000000004" pitchFamily="34" charset="0"/>
                        </a:rPr>
                        <a:t>Impaired consciousness</a:t>
                      </a:r>
                    </a:p>
                  </a:txBody>
                  <a:tcPr/>
                </a:tc>
                <a:extLst>
                  <a:ext uri="{0D108BD9-81ED-4DB2-BD59-A6C34878D82A}">
                    <a16:rowId xmlns:a16="http://schemas.microsoft.com/office/drawing/2014/main" val="1021966978"/>
                  </a:ext>
                </a:extLst>
              </a:tr>
              <a:tr h="447621">
                <a:tc>
                  <a:txBody>
                    <a:bodyPr/>
                    <a:lstStyle/>
                    <a:p>
                      <a:r>
                        <a:rPr lang="hu-HU" sz="2000" dirty="0">
                          <a:solidFill>
                            <a:schemeClr val="tx1"/>
                          </a:solidFill>
                          <a:latin typeface="Arial" panose="020B0604020202020204" pitchFamily="34" charset="0"/>
                          <a:ea typeface="Inter" panose="020B0502030000000004" pitchFamily="34" charset="0"/>
                        </a:rPr>
                        <a:t>Prostration</a:t>
                      </a:r>
                    </a:p>
                  </a:txBody>
                  <a:tcPr/>
                </a:tc>
                <a:extLst>
                  <a:ext uri="{0D108BD9-81ED-4DB2-BD59-A6C34878D82A}">
                    <a16:rowId xmlns:a16="http://schemas.microsoft.com/office/drawing/2014/main" val="3598936110"/>
                  </a:ext>
                </a:extLst>
              </a:tr>
              <a:tr h="447621">
                <a:tc>
                  <a:txBody>
                    <a:bodyPr/>
                    <a:lstStyle/>
                    <a:p>
                      <a:r>
                        <a:rPr lang="hu-HU" sz="2000" dirty="0">
                          <a:solidFill>
                            <a:schemeClr val="tx1"/>
                          </a:solidFill>
                          <a:latin typeface="Arial" panose="020B0604020202020204" pitchFamily="34" charset="0"/>
                          <a:ea typeface="Inter" panose="020B0502030000000004" pitchFamily="34" charset="0"/>
                        </a:rPr>
                        <a:t>Multiple convulsions</a:t>
                      </a:r>
                    </a:p>
                  </a:txBody>
                  <a:tcPr/>
                </a:tc>
                <a:extLst>
                  <a:ext uri="{0D108BD9-81ED-4DB2-BD59-A6C34878D82A}">
                    <a16:rowId xmlns:a16="http://schemas.microsoft.com/office/drawing/2014/main" val="118434448"/>
                  </a:ext>
                </a:extLst>
              </a:tr>
              <a:tr h="447621">
                <a:tc>
                  <a:txBody>
                    <a:bodyPr/>
                    <a:lstStyle/>
                    <a:p>
                      <a:r>
                        <a:rPr lang="en-US" sz="2000" dirty="0">
                          <a:solidFill>
                            <a:schemeClr val="tx1"/>
                          </a:solidFill>
                          <a:latin typeface="Arial" panose="020B0604020202020204" pitchFamily="34" charset="0"/>
                          <a:ea typeface="Inter" panose="020B0502030000000004" pitchFamily="34" charset="0"/>
                        </a:rPr>
                        <a:t>Acidotic breathing</a:t>
                      </a:r>
                      <a:endParaRPr lang="hu-HU" sz="2000" dirty="0">
                        <a:solidFill>
                          <a:schemeClr val="tx1"/>
                        </a:solidFill>
                        <a:latin typeface="Arial" panose="020B0604020202020204" pitchFamily="34" charset="0"/>
                        <a:ea typeface="Inter" panose="020B0502030000000004" pitchFamily="34" charset="0"/>
                      </a:endParaRPr>
                    </a:p>
                  </a:txBody>
                  <a:tcPr/>
                </a:tc>
                <a:extLst>
                  <a:ext uri="{0D108BD9-81ED-4DB2-BD59-A6C34878D82A}">
                    <a16:rowId xmlns:a16="http://schemas.microsoft.com/office/drawing/2014/main" val="1793046217"/>
                  </a:ext>
                </a:extLst>
              </a:tr>
              <a:tr h="447621">
                <a:tc>
                  <a:txBody>
                    <a:bodyPr/>
                    <a:lstStyle/>
                    <a:p>
                      <a:r>
                        <a:rPr lang="en-US" sz="2000" dirty="0">
                          <a:solidFill>
                            <a:schemeClr val="tx1"/>
                          </a:solidFill>
                          <a:latin typeface="Arial" panose="020B0604020202020204" pitchFamily="34" charset="0"/>
                          <a:ea typeface="Inter" panose="020B0502030000000004" pitchFamily="34" charset="0"/>
                        </a:rPr>
                        <a:t>Acute respiratory distress</a:t>
                      </a:r>
                      <a:endParaRPr lang="hu-HU" sz="2000" dirty="0">
                        <a:solidFill>
                          <a:schemeClr val="tx1"/>
                        </a:solidFill>
                        <a:latin typeface="Arial" panose="020B0604020202020204" pitchFamily="34" charset="0"/>
                        <a:ea typeface="Inter" panose="020B0502030000000004" pitchFamily="34" charset="0"/>
                      </a:endParaRPr>
                    </a:p>
                  </a:txBody>
                  <a:tcPr/>
                </a:tc>
                <a:extLst>
                  <a:ext uri="{0D108BD9-81ED-4DB2-BD59-A6C34878D82A}">
                    <a16:rowId xmlns:a16="http://schemas.microsoft.com/office/drawing/2014/main" val="3991581072"/>
                  </a:ext>
                </a:extLst>
              </a:tr>
              <a:tr h="4476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2000" dirty="0">
                          <a:solidFill>
                            <a:schemeClr val="tx1"/>
                          </a:solidFill>
                          <a:latin typeface="Arial" panose="020B0604020202020204" pitchFamily="34" charset="0"/>
                          <a:ea typeface="Inter" panose="020B0502030000000004" pitchFamily="34" charset="0"/>
                        </a:rPr>
                        <a:t>Shock</a:t>
                      </a:r>
                    </a:p>
                  </a:txBody>
                  <a:tcPr/>
                </a:tc>
                <a:extLst>
                  <a:ext uri="{0D108BD9-81ED-4DB2-BD59-A6C34878D82A}">
                    <a16:rowId xmlns:a16="http://schemas.microsoft.com/office/drawing/2014/main" val="894704977"/>
                  </a:ext>
                </a:extLst>
              </a:tr>
              <a:tr h="447621">
                <a:tc>
                  <a:txBody>
                    <a:bodyPr/>
                    <a:lstStyle/>
                    <a:p>
                      <a:pPr marL="0" algn="l" defTabSz="914400" rtl="0" eaLnBrk="1" latinLnBrk="0" hangingPunct="1"/>
                      <a:r>
                        <a:rPr lang="en-US" sz="2000" kern="1200" dirty="0">
                          <a:solidFill>
                            <a:schemeClr val="tx1"/>
                          </a:solidFill>
                          <a:latin typeface="Arial" panose="020B0604020202020204" pitchFamily="34" charset="0"/>
                          <a:ea typeface="Inter" panose="020B0502030000000004" pitchFamily="34" charset="0"/>
                          <a:cs typeface="+mn-cs"/>
                        </a:rPr>
                        <a:t>Acute kidney injury</a:t>
                      </a:r>
                      <a:endParaRPr lang="hu-HU" sz="2000" kern="1200" dirty="0">
                        <a:solidFill>
                          <a:schemeClr val="tx1"/>
                        </a:solidFill>
                        <a:latin typeface="Arial" panose="020B0604020202020204" pitchFamily="34" charset="0"/>
                        <a:ea typeface="Inter" panose="020B0502030000000004" pitchFamily="34" charset="0"/>
                        <a:cs typeface="+mn-cs"/>
                      </a:endParaRPr>
                    </a:p>
                  </a:txBody>
                  <a:tcPr/>
                </a:tc>
                <a:extLst>
                  <a:ext uri="{0D108BD9-81ED-4DB2-BD59-A6C34878D82A}">
                    <a16:rowId xmlns:a16="http://schemas.microsoft.com/office/drawing/2014/main" val="881245270"/>
                  </a:ext>
                </a:extLst>
              </a:tr>
              <a:tr h="4573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2000" dirty="0">
                          <a:solidFill>
                            <a:schemeClr val="tx1"/>
                          </a:solidFill>
                          <a:latin typeface="Arial" panose="020B0604020202020204" pitchFamily="34" charset="0"/>
                          <a:ea typeface="Inter" panose="020B0502030000000004" pitchFamily="34" charset="0"/>
                        </a:rPr>
                        <a:t>Jaundice</a:t>
                      </a:r>
                      <a:r>
                        <a:rPr lang="en-US" sz="2000" dirty="0">
                          <a:solidFill>
                            <a:schemeClr val="tx1"/>
                          </a:solidFill>
                          <a:latin typeface="Arial" panose="020B0604020202020204" pitchFamily="34" charset="0"/>
                          <a:ea typeface="Inter" panose="020B0502030000000004" pitchFamily="34" charset="0"/>
                        </a:rPr>
                        <a:t> with vital organ dysfunction</a:t>
                      </a:r>
                      <a:endParaRPr lang="hu-HU" sz="2000" dirty="0">
                        <a:solidFill>
                          <a:schemeClr val="tx1"/>
                        </a:solidFill>
                        <a:latin typeface="Arial" panose="020B0604020202020204" pitchFamily="34" charset="0"/>
                        <a:ea typeface="Inter" panose="020B0502030000000004" pitchFamily="34" charset="0"/>
                      </a:endParaRPr>
                    </a:p>
                  </a:txBody>
                  <a:tcPr/>
                </a:tc>
                <a:extLst>
                  <a:ext uri="{0D108BD9-81ED-4DB2-BD59-A6C34878D82A}">
                    <a16:rowId xmlns:a16="http://schemas.microsoft.com/office/drawing/2014/main" val="2089669250"/>
                  </a:ext>
                </a:extLst>
              </a:tr>
              <a:tr h="447621">
                <a:tc>
                  <a:txBody>
                    <a:bodyPr/>
                    <a:lstStyle/>
                    <a:p>
                      <a:r>
                        <a:rPr lang="en-US" sz="2000" dirty="0">
                          <a:solidFill>
                            <a:schemeClr val="tx1"/>
                          </a:solidFill>
                          <a:latin typeface="Arial" panose="020B0604020202020204" pitchFamily="34" charset="0"/>
                          <a:ea typeface="Inter" panose="020B0502030000000004" pitchFamily="34" charset="0"/>
                        </a:rPr>
                        <a:t>Significant bleeding</a:t>
                      </a:r>
                      <a:endParaRPr lang="hu-HU" sz="2000" dirty="0">
                        <a:solidFill>
                          <a:schemeClr val="tx1"/>
                        </a:solidFill>
                        <a:latin typeface="Arial" panose="020B0604020202020204" pitchFamily="34" charset="0"/>
                        <a:ea typeface="Inter" panose="020B0502030000000004" pitchFamily="34" charset="0"/>
                      </a:endParaRPr>
                    </a:p>
                  </a:txBody>
                  <a:tcPr/>
                </a:tc>
                <a:extLst>
                  <a:ext uri="{0D108BD9-81ED-4DB2-BD59-A6C34878D82A}">
                    <a16:rowId xmlns:a16="http://schemas.microsoft.com/office/drawing/2014/main" val="467790306"/>
                  </a:ext>
                </a:extLst>
              </a:tr>
            </a:tbl>
          </a:graphicData>
        </a:graphic>
      </p:graphicFrame>
      <p:graphicFrame>
        <p:nvGraphicFramePr>
          <p:cNvPr id="7" name="Table 6">
            <a:extLst>
              <a:ext uri="{FF2B5EF4-FFF2-40B4-BE49-F238E27FC236}">
                <a16:creationId xmlns:a16="http://schemas.microsoft.com/office/drawing/2014/main" id="{40062AC3-2728-C945-0C35-8F02C7508196}"/>
              </a:ext>
            </a:extLst>
          </p:cNvPr>
          <p:cNvGraphicFramePr>
            <a:graphicFrameLocks noGrp="1"/>
          </p:cNvGraphicFramePr>
          <p:nvPr>
            <p:extLst>
              <p:ext uri="{D42A27DB-BD31-4B8C-83A1-F6EECF244321}">
                <p14:modId xmlns:p14="http://schemas.microsoft.com/office/powerpoint/2010/main" val="21191302"/>
              </p:ext>
            </p:extLst>
          </p:nvPr>
        </p:nvGraphicFramePr>
        <p:xfrm>
          <a:off x="6883863" y="1708594"/>
          <a:ext cx="4266737" cy="4495492"/>
        </p:xfrm>
        <a:graphic>
          <a:graphicData uri="http://schemas.openxmlformats.org/drawingml/2006/table">
            <a:tbl>
              <a:tblPr firstRow="1" bandRow="1">
                <a:tableStyleId>{1E171933-4619-4E11-9A3F-F7608DF75F80}</a:tableStyleId>
              </a:tblPr>
              <a:tblGrid>
                <a:gridCol w="4266737">
                  <a:extLst>
                    <a:ext uri="{9D8B030D-6E8A-4147-A177-3AD203B41FA5}">
                      <a16:colId xmlns:a16="http://schemas.microsoft.com/office/drawing/2014/main" val="1706197808"/>
                    </a:ext>
                  </a:extLst>
                </a:gridCol>
              </a:tblGrid>
              <a:tr h="481924">
                <a:tc>
                  <a:txBody>
                    <a:bodyPr/>
                    <a:lstStyle/>
                    <a:p>
                      <a:pPr algn="ctr"/>
                      <a:r>
                        <a:rPr lang="en-US" sz="2000" dirty="0">
                          <a:latin typeface="Arial" panose="020B0604020202020204" pitchFamily="34" charset="0"/>
                          <a:ea typeface="Inter" panose="020B0502030000000004" pitchFamily="34" charset="0"/>
                        </a:rPr>
                        <a:t>Laboratory findings</a:t>
                      </a:r>
                      <a:endParaRPr lang="hu-HU" sz="2000" dirty="0">
                        <a:latin typeface="Arial" panose="020B0604020202020204" pitchFamily="34" charset="0"/>
                        <a:ea typeface="Inter" panose="020B0502030000000004" pitchFamily="34" charset="0"/>
                      </a:endParaRPr>
                    </a:p>
                  </a:txBody>
                  <a:tcPr/>
                </a:tc>
                <a:extLst>
                  <a:ext uri="{0D108BD9-81ED-4DB2-BD59-A6C34878D82A}">
                    <a16:rowId xmlns:a16="http://schemas.microsoft.com/office/drawing/2014/main" val="1922867343"/>
                  </a:ext>
                </a:extLst>
              </a:tr>
              <a:tr h="4819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2000" dirty="0">
                          <a:solidFill>
                            <a:schemeClr val="tx1"/>
                          </a:solidFill>
                          <a:latin typeface="Arial" panose="020B0604020202020204" pitchFamily="34" charset="0"/>
                          <a:ea typeface="Inter" panose="020B0502030000000004" pitchFamily="34" charset="0"/>
                        </a:rPr>
                        <a:t>Hypoglyc</a:t>
                      </a:r>
                      <a:r>
                        <a:rPr lang="en-US" sz="2000" dirty="0">
                          <a:solidFill>
                            <a:schemeClr val="tx1"/>
                          </a:solidFill>
                          <a:latin typeface="Arial" panose="020B0604020202020204" pitchFamily="34" charset="0"/>
                          <a:ea typeface="Inter" panose="020B0502030000000004" pitchFamily="34" charset="0"/>
                        </a:rPr>
                        <a:t>e</a:t>
                      </a:r>
                      <a:r>
                        <a:rPr lang="hu-HU" sz="2000" dirty="0">
                          <a:solidFill>
                            <a:schemeClr val="tx1"/>
                          </a:solidFill>
                          <a:latin typeface="Arial" panose="020B0604020202020204" pitchFamily="34" charset="0"/>
                          <a:ea typeface="Inter" panose="020B0502030000000004" pitchFamily="34" charset="0"/>
                        </a:rPr>
                        <a:t>mia</a:t>
                      </a:r>
                    </a:p>
                  </a:txBody>
                  <a:tcPr/>
                </a:tc>
                <a:extLst>
                  <a:ext uri="{0D108BD9-81ED-4DB2-BD59-A6C34878D82A}">
                    <a16:rowId xmlns:a16="http://schemas.microsoft.com/office/drawing/2014/main" val="1021966978"/>
                  </a:ext>
                </a:extLst>
              </a:tr>
              <a:tr h="4819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2000" dirty="0">
                          <a:solidFill>
                            <a:schemeClr val="tx1"/>
                          </a:solidFill>
                          <a:latin typeface="Arial" panose="020B0604020202020204" pitchFamily="34" charset="0"/>
                          <a:ea typeface="Inter" panose="020B0502030000000004" pitchFamily="34" charset="0"/>
                        </a:rPr>
                        <a:t>Severe anaemia</a:t>
                      </a:r>
                    </a:p>
                  </a:txBody>
                  <a:tcPr/>
                </a:tc>
                <a:extLst>
                  <a:ext uri="{0D108BD9-81ED-4DB2-BD59-A6C34878D82A}">
                    <a16:rowId xmlns:a16="http://schemas.microsoft.com/office/drawing/2014/main" val="3598936110"/>
                  </a:ext>
                </a:extLst>
              </a:tr>
              <a:tr h="4819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Arial" panose="020B0604020202020204" pitchFamily="34" charset="0"/>
                          <a:ea typeface="Inter" panose="020B0502030000000004" pitchFamily="34" charset="0"/>
                        </a:rPr>
                        <a:t>Metabolic a</a:t>
                      </a:r>
                      <a:r>
                        <a:rPr lang="hu-HU" sz="2000" dirty="0">
                          <a:solidFill>
                            <a:schemeClr val="tx1"/>
                          </a:solidFill>
                          <a:latin typeface="Arial" panose="020B0604020202020204" pitchFamily="34" charset="0"/>
                          <a:ea typeface="Inter" panose="020B0502030000000004" pitchFamily="34" charset="0"/>
                        </a:rPr>
                        <a:t>cidosis</a:t>
                      </a:r>
                    </a:p>
                  </a:txBody>
                  <a:tcPr/>
                </a:tc>
                <a:extLst>
                  <a:ext uri="{0D108BD9-81ED-4DB2-BD59-A6C34878D82A}">
                    <a16:rowId xmlns:a16="http://schemas.microsoft.com/office/drawing/2014/main" val="118434448"/>
                  </a:ext>
                </a:extLst>
              </a:tr>
              <a:tr h="481924">
                <a:tc>
                  <a:txBody>
                    <a:bodyPr/>
                    <a:lstStyle/>
                    <a:p>
                      <a:r>
                        <a:rPr lang="en-US" sz="2000" dirty="0" err="1">
                          <a:solidFill>
                            <a:schemeClr val="tx1"/>
                          </a:solidFill>
                          <a:latin typeface="Arial" panose="020B0604020202020204" pitchFamily="34" charset="0"/>
                          <a:ea typeface="Inter" panose="020B0502030000000004" pitchFamily="34" charset="0"/>
                        </a:rPr>
                        <a:t>Haemoglobinuria</a:t>
                      </a:r>
                      <a:endParaRPr lang="hu-HU" sz="2000" dirty="0">
                        <a:solidFill>
                          <a:schemeClr val="tx1"/>
                        </a:solidFill>
                        <a:latin typeface="Arial" panose="020B0604020202020204" pitchFamily="34" charset="0"/>
                        <a:ea typeface="Inter" panose="020B0502030000000004" pitchFamily="34" charset="0"/>
                      </a:endParaRPr>
                    </a:p>
                  </a:txBody>
                  <a:tcPr/>
                </a:tc>
                <a:extLst>
                  <a:ext uri="{0D108BD9-81ED-4DB2-BD59-A6C34878D82A}">
                    <a16:rowId xmlns:a16="http://schemas.microsoft.com/office/drawing/2014/main" val="1793046217"/>
                  </a:ext>
                </a:extLst>
              </a:tr>
              <a:tr h="481924">
                <a:tc>
                  <a:txBody>
                    <a:bodyPr/>
                    <a:lstStyle/>
                    <a:p>
                      <a:r>
                        <a:rPr lang="en-US" sz="2000" dirty="0" err="1">
                          <a:solidFill>
                            <a:schemeClr val="tx1"/>
                          </a:solidFill>
                          <a:latin typeface="Arial" panose="020B0604020202020204" pitchFamily="34" charset="0"/>
                          <a:ea typeface="Inter" panose="020B0502030000000004" pitchFamily="34" charset="0"/>
                        </a:rPr>
                        <a:t>Hyperlactataemia</a:t>
                      </a:r>
                      <a:endParaRPr lang="hu-HU" sz="2000" dirty="0">
                        <a:solidFill>
                          <a:schemeClr val="tx1"/>
                        </a:solidFill>
                        <a:latin typeface="Arial" panose="020B0604020202020204" pitchFamily="34" charset="0"/>
                        <a:ea typeface="Inter" panose="020B0502030000000004" pitchFamily="34" charset="0"/>
                      </a:endParaRPr>
                    </a:p>
                  </a:txBody>
                  <a:tcPr/>
                </a:tc>
                <a:extLst>
                  <a:ext uri="{0D108BD9-81ED-4DB2-BD59-A6C34878D82A}">
                    <a16:rowId xmlns:a16="http://schemas.microsoft.com/office/drawing/2014/main" val="3991581072"/>
                  </a:ext>
                </a:extLst>
              </a:tr>
              <a:tr h="4819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2000" dirty="0">
                          <a:solidFill>
                            <a:schemeClr val="tx1"/>
                          </a:solidFill>
                          <a:latin typeface="Arial" panose="020B0604020202020204" pitchFamily="34" charset="0"/>
                          <a:ea typeface="Inter" panose="020B0502030000000004" pitchFamily="34" charset="0"/>
                        </a:rPr>
                        <a:t>Renal impairment</a:t>
                      </a:r>
                    </a:p>
                  </a:txBody>
                  <a:tcPr/>
                </a:tc>
                <a:extLst>
                  <a:ext uri="{0D108BD9-81ED-4DB2-BD59-A6C34878D82A}">
                    <a16:rowId xmlns:a16="http://schemas.microsoft.com/office/drawing/2014/main" val="894704977"/>
                  </a:ext>
                </a:extLst>
              </a:tr>
              <a:tr h="4819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2000" kern="1200" dirty="0">
                          <a:solidFill>
                            <a:schemeClr val="tx1"/>
                          </a:solidFill>
                          <a:latin typeface="Arial" panose="020B0604020202020204" pitchFamily="34" charset="0"/>
                          <a:ea typeface="Inter" panose="020B0502030000000004" pitchFamily="34" charset="0"/>
                          <a:cs typeface="+mn-cs"/>
                        </a:rPr>
                        <a:t>Pulmonary oedema</a:t>
                      </a:r>
                    </a:p>
                  </a:txBody>
                  <a:tcPr/>
                </a:tc>
                <a:extLst>
                  <a:ext uri="{0D108BD9-81ED-4DB2-BD59-A6C34878D82A}">
                    <a16:rowId xmlns:a16="http://schemas.microsoft.com/office/drawing/2014/main" val="881245270"/>
                  </a:ext>
                </a:extLst>
              </a:tr>
              <a:tr h="640100">
                <a:tc>
                  <a:txBody>
                    <a:bodyPr/>
                    <a:lstStyle/>
                    <a:p>
                      <a:r>
                        <a:rPr lang="en-GB" sz="2000" dirty="0" err="1">
                          <a:latin typeface="Arial" panose="020B0604020202020204" pitchFamily="34" charset="0"/>
                          <a:ea typeface="Inter" panose="020B0502030000000004" pitchFamily="34" charset="0"/>
                        </a:rPr>
                        <a:t>Hyperparasitaemia</a:t>
                      </a:r>
                      <a:endParaRPr lang="hu-HU" sz="2000" dirty="0">
                        <a:latin typeface="Arial" panose="020B0604020202020204" pitchFamily="34" charset="0"/>
                        <a:ea typeface="Inter" panose="020B0502030000000004" pitchFamily="34" charset="0"/>
                      </a:endParaRPr>
                    </a:p>
                  </a:txBody>
                  <a:tcPr/>
                </a:tc>
                <a:extLst>
                  <a:ext uri="{0D108BD9-81ED-4DB2-BD59-A6C34878D82A}">
                    <a16:rowId xmlns:a16="http://schemas.microsoft.com/office/drawing/2014/main" val="2089669250"/>
                  </a:ext>
                </a:extLst>
              </a:tr>
            </a:tbl>
          </a:graphicData>
        </a:graphic>
      </p:graphicFrame>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80</a:t>
            </a:r>
            <a:endParaRPr lang="en-IN" sz="2200" dirty="0"/>
          </a:p>
        </p:txBody>
      </p:sp>
    </p:spTree>
    <p:extLst>
      <p:ext uri="{BB962C8B-B14F-4D97-AF65-F5344CB8AC3E}">
        <p14:creationId xmlns:p14="http://schemas.microsoft.com/office/powerpoint/2010/main" val="10214763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FAEEFB1-777D-CAB0-5CA3-8ACC79C3D650}"/>
              </a:ext>
            </a:extLst>
          </p:cNvPr>
          <p:cNvGraphicFramePr/>
          <p:nvPr>
            <p:extLst>
              <p:ext uri="{D42A27DB-BD31-4B8C-83A1-F6EECF244321}">
                <p14:modId xmlns:p14="http://schemas.microsoft.com/office/powerpoint/2010/main" val="3907698345"/>
              </p:ext>
            </p:extLst>
          </p:nvPr>
        </p:nvGraphicFramePr>
        <p:xfrm>
          <a:off x="2799080" y="345441"/>
          <a:ext cx="6593840" cy="922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93">
            <a:extLst>
              <a:ext uri="{FF2B5EF4-FFF2-40B4-BE49-F238E27FC236}">
                <a16:creationId xmlns:a16="http://schemas.microsoft.com/office/drawing/2014/main" id="{BC2A8694-5876-4C50-82FA-C5C982325F5C}"/>
              </a:ext>
            </a:extLst>
          </p:cNvPr>
          <p:cNvSpPr txBox="1">
            <a:spLocks noChangeArrowheads="1"/>
          </p:cNvSpPr>
          <p:nvPr/>
        </p:nvSpPr>
        <p:spPr bwMode="auto">
          <a:xfrm>
            <a:off x="3454492" y="3374138"/>
            <a:ext cx="73739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ru-RU" sz="2400" b="0" i="0" u="none" strike="noStrike" kern="1200" cap="none" spc="0" normalizeH="0" baseline="0" noProof="0" dirty="0">
                <a:ln>
                  <a:noFill/>
                </a:ln>
                <a:solidFill>
                  <a:srgbClr val="0070C0"/>
                </a:solidFill>
                <a:effectLst/>
                <a:uLnTx/>
                <a:uFillTx/>
                <a:latin typeface="+mn-lt"/>
                <a:ea typeface="Inter" panose="020B0502030000000004" pitchFamily="34" charset="0"/>
                <a:cs typeface="Open Sans" panose="020B0606030504020204" pitchFamily="34" charset="0"/>
              </a:rPr>
              <a:t>Treat all patients with intravenous or intramuscular artesunate for at least 24 h and until they can tolerate oral medication</a:t>
            </a:r>
            <a:r>
              <a:rPr kumimoji="0" lang="hu-HU" altLang="ru-RU" sz="2400" b="0" i="0" u="none" strike="noStrike" kern="1200" cap="none" spc="0" normalizeH="0" baseline="0" noProof="0" dirty="0">
                <a:ln>
                  <a:noFill/>
                </a:ln>
                <a:solidFill>
                  <a:srgbClr val="0070C0"/>
                </a:solidFill>
                <a:effectLst/>
                <a:uLnTx/>
                <a:uFillTx/>
                <a:latin typeface="+mn-lt"/>
                <a:ea typeface="Inter" panose="020B0502030000000004" pitchFamily="34" charset="0"/>
                <a:cs typeface="Open Sans" panose="020B0606030504020204" pitchFamily="34" charset="0"/>
              </a:rPr>
              <a:t>.</a:t>
            </a:r>
            <a:endParaRPr kumimoji="0" lang="ru-RU" altLang="ru-RU" sz="2400" b="0" i="0" u="none" strike="noStrike" kern="1200" cap="none" spc="0" normalizeH="0" baseline="0" noProof="0" dirty="0">
              <a:ln>
                <a:noFill/>
              </a:ln>
              <a:solidFill>
                <a:srgbClr val="0070C0"/>
              </a:solidFill>
              <a:effectLst/>
              <a:uLnTx/>
              <a:uFillTx/>
              <a:latin typeface="+mn-lt"/>
              <a:ea typeface="Inter" panose="020B0502030000000004" pitchFamily="34" charset="0"/>
              <a:cs typeface="Open Sans" panose="020B0606030504020204" pitchFamily="34" charset="0"/>
            </a:endParaRPr>
          </a:p>
        </p:txBody>
      </p:sp>
      <p:sp>
        <p:nvSpPr>
          <p:cNvPr id="5" name="TextBox 93">
            <a:extLst>
              <a:ext uri="{FF2B5EF4-FFF2-40B4-BE49-F238E27FC236}">
                <a16:creationId xmlns:a16="http://schemas.microsoft.com/office/drawing/2014/main" id="{0A0BF7B5-5BED-4096-8E4C-1E04AD6E9BE9}"/>
              </a:ext>
            </a:extLst>
          </p:cNvPr>
          <p:cNvSpPr txBox="1">
            <a:spLocks noChangeArrowheads="1"/>
          </p:cNvSpPr>
          <p:nvPr/>
        </p:nvSpPr>
        <p:spPr bwMode="auto">
          <a:xfrm>
            <a:off x="3238367" y="5225229"/>
            <a:ext cx="68622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effectLst/>
                <a:uLnTx/>
                <a:uFillTx/>
                <a:latin typeface="+mn-lt"/>
                <a:ea typeface="Inter" panose="020B0502030000000004" pitchFamily="34" charset="0"/>
                <a:cs typeface="Arial" panose="020B0604020202020204" pitchFamily="34" charset="0"/>
              </a:rPr>
              <a:t>Complete treatment orally with 3 days of an artemisinin-based combination therapy</a:t>
            </a:r>
            <a:r>
              <a:rPr kumimoji="0" lang="hu-HU" altLang="en-US" sz="2400" b="0" i="0" u="none" strike="noStrike" kern="1200" cap="none" spc="0" normalizeH="0" baseline="0" noProof="0" dirty="0">
                <a:ln>
                  <a:noFill/>
                </a:ln>
                <a:effectLst/>
                <a:uLnTx/>
                <a:uFillTx/>
                <a:latin typeface="+mn-lt"/>
                <a:ea typeface="Inter" panose="020B0502030000000004" pitchFamily="34" charset="0"/>
                <a:cs typeface="Arial" panose="020B0604020202020204" pitchFamily="34" charset="0"/>
              </a:rPr>
              <a:t>.</a:t>
            </a:r>
            <a:endParaRPr kumimoji="0" lang="ru-RU" altLang="ru-RU" sz="2400" b="0" i="0" u="none" strike="noStrike" kern="1200" cap="none" spc="0" normalizeH="0" baseline="0" noProof="0" dirty="0">
              <a:ln>
                <a:noFill/>
              </a:ln>
              <a:effectLst/>
              <a:uLnTx/>
              <a:uFillTx/>
              <a:latin typeface="+mn-lt"/>
              <a:ea typeface="Inter" panose="020B0502030000000004" pitchFamily="34" charset="0"/>
              <a:cs typeface="Arial" panose="020B0604020202020204" pitchFamily="34" charset="0"/>
            </a:endParaRPr>
          </a:p>
        </p:txBody>
      </p:sp>
      <p:grpSp>
        <p:nvGrpSpPr>
          <p:cNvPr id="34" name="Csoportba foglalás 33">
            <a:extLst>
              <a:ext uri="{FF2B5EF4-FFF2-40B4-BE49-F238E27FC236}">
                <a16:creationId xmlns:a16="http://schemas.microsoft.com/office/drawing/2014/main" id="{3E41BA4C-B6BC-4ACB-8EC4-88E4CC4BB769}"/>
              </a:ext>
            </a:extLst>
          </p:cNvPr>
          <p:cNvGrpSpPr/>
          <p:nvPr/>
        </p:nvGrpSpPr>
        <p:grpSpPr>
          <a:xfrm>
            <a:off x="1841409" y="1575770"/>
            <a:ext cx="789532" cy="793761"/>
            <a:chOff x="6394052" y="1514810"/>
            <a:chExt cx="789532" cy="793761"/>
          </a:xfrm>
        </p:grpSpPr>
        <p:sp>
          <p:nvSpPr>
            <p:cNvPr id="11" name="Oval 35">
              <a:extLst>
                <a:ext uri="{FF2B5EF4-FFF2-40B4-BE49-F238E27FC236}">
                  <a16:creationId xmlns:a16="http://schemas.microsoft.com/office/drawing/2014/main" id="{5E13D367-65BE-4F3C-91C5-E36C6C296E14}"/>
                </a:ext>
              </a:extLst>
            </p:cNvPr>
            <p:cNvSpPr>
              <a:spLocks noChangeArrowheads="1"/>
            </p:cNvSpPr>
            <p:nvPr/>
          </p:nvSpPr>
          <p:spPr bwMode="auto">
            <a:xfrm>
              <a:off x="6394052" y="1514810"/>
              <a:ext cx="789532" cy="793761"/>
            </a:xfrm>
            <a:prstGeom prst="ellipse">
              <a:avLst/>
            </a:prstGeom>
            <a:solidFill>
              <a:srgbClr val="6EC5D1"/>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Rectangle 36">
              <a:extLst>
                <a:ext uri="{FF2B5EF4-FFF2-40B4-BE49-F238E27FC236}">
                  <a16:creationId xmlns:a16="http://schemas.microsoft.com/office/drawing/2014/main" id="{C92255BB-A0E5-4C84-AE8F-C72362AAF92B}"/>
                </a:ext>
              </a:extLst>
            </p:cNvPr>
            <p:cNvSpPr>
              <a:spLocks noChangeArrowheads="1"/>
            </p:cNvSpPr>
            <p:nvPr/>
          </p:nvSpPr>
          <p:spPr bwMode="auto">
            <a:xfrm>
              <a:off x="6668274" y="1573136"/>
              <a:ext cx="24108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400" b="0" i="0" u="none" strike="noStrike" kern="1200" cap="none" spc="0" normalizeH="0" baseline="0" noProof="0" dirty="0">
                  <a:ln>
                    <a:noFill/>
                  </a:ln>
                  <a:solidFill>
                    <a:srgbClr val="FFFFFF"/>
                  </a:solidFill>
                  <a:effectLst/>
                  <a:uLnTx/>
                  <a:uFillTx/>
                  <a:latin typeface="Montserrat" panose="02000505000000020004" pitchFamily="2" charset="0"/>
                  <a:ea typeface="+mn-ea"/>
                  <a:cs typeface="+mn-cs"/>
                </a:rPr>
                <a:t>1</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5" name="Csoportba foglalás 34">
            <a:extLst>
              <a:ext uri="{FF2B5EF4-FFF2-40B4-BE49-F238E27FC236}">
                <a16:creationId xmlns:a16="http://schemas.microsoft.com/office/drawing/2014/main" id="{F62A18C0-E70B-4191-9269-743995F4F61A}"/>
              </a:ext>
            </a:extLst>
          </p:cNvPr>
          <p:cNvGrpSpPr/>
          <p:nvPr/>
        </p:nvGrpSpPr>
        <p:grpSpPr>
          <a:xfrm>
            <a:off x="2441675" y="3430951"/>
            <a:ext cx="792352" cy="793761"/>
            <a:chOff x="6894559" y="3369991"/>
            <a:chExt cx="792352" cy="793761"/>
          </a:xfrm>
        </p:grpSpPr>
        <p:sp>
          <p:nvSpPr>
            <p:cNvPr id="9" name="Oval 33">
              <a:extLst>
                <a:ext uri="{FF2B5EF4-FFF2-40B4-BE49-F238E27FC236}">
                  <a16:creationId xmlns:a16="http://schemas.microsoft.com/office/drawing/2014/main" id="{84442BFA-D6D7-40F7-932C-4C338B969DA1}"/>
                </a:ext>
              </a:extLst>
            </p:cNvPr>
            <p:cNvSpPr>
              <a:spLocks noChangeArrowheads="1"/>
            </p:cNvSpPr>
            <p:nvPr/>
          </p:nvSpPr>
          <p:spPr bwMode="auto">
            <a:xfrm>
              <a:off x="6894559" y="3369991"/>
              <a:ext cx="792352" cy="793761"/>
            </a:xfrm>
            <a:prstGeom prst="ellipse">
              <a:avLst/>
            </a:prstGeom>
            <a:solidFill>
              <a:srgbClr val="FAB320"/>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Rectangle 37">
              <a:extLst>
                <a:ext uri="{FF2B5EF4-FFF2-40B4-BE49-F238E27FC236}">
                  <a16:creationId xmlns:a16="http://schemas.microsoft.com/office/drawing/2014/main" id="{FAC7D554-A1D7-46DC-8098-70AA418147CD}"/>
                </a:ext>
              </a:extLst>
            </p:cNvPr>
            <p:cNvSpPr>
              <a:spLocks noChangeArrowheads="1"/>
            </p:cNvSpPr>
            <p:nvPr/>
          </p:nvSpPr>
          <p:spPr bwMode="auto">
            <a:xfrm>
              <a:off x="7115024" y="3442634"/>
              <a:ext cx="34376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400" b="0" i="0" u="none" strike="noStrike" kern="1200" cap="none" spc="0" normalizeH="0" baseline="0" noProof="0" dirty="0">
                  <a:ln>
                    <a:noFill/>
                  </a:ln>
                  <a:solidFill>
                    <a:srgbClr val="FFFFFF"/>
                  </a:solidFill>
                  <a:effectLst/>
                  <a:uLnTx/>
                  <a:uFillTx/>
                  <a:latin typeface="Montserrat" panose="02000505000000020004" pitchFamily="2"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6" name="Csoportba foglalás 35">
            <a:extLst>
              <a:ext uri="{FF2B5EF4-FFF2-40B4-BE49-F238E27FC236}">
                <a16:creationId xmlns:a16="http://schemas.microsoft.com/office/drawing/2014/main" id="{1DD84EC4-216C-4CFE-806C-EB1049928A75}"/>
              </a:ext>
            </a:extLst>
          </p:cNvPr>
          <p:cNvGrpSpPr/>
          <p:nvPr/>
        </p:nvGrpSpPr>
        <p:grpSpPr>
          <a:xfrm>
            <a:off x="2007670" y="5266831"/>
            <a:ext cx="789532" cy="790941"/>
            <a:chOff x="6394052" y="5205871"/>
            <a:chExt cx="789532" cy="790941"/>
          </a:xfrm>
        </p:grpSpPr>
        <p:sp>
          <p:nvSpPr>
            <p:cNvPr id="10" name="Oval 34">
              <a:extLst>
                <a:ext uri="{FF2B5EF4-FFF2-40B4-BE49-F238E27FC236}">
                  <a16:creationId xmlns:a16="http://schemas.microsoft.com/office/drawing/2014/main" id="{4D2AB7A8-448C-4D14-AE42-F33A71F01C84}"/>
                </a:ext>
              </a:extLst>
            </p:cNvPr>
            <p:cNvSpPr>
              <a:spLocks noChangeArrowheads="1"/>
            </p:cNvSpPr>
            <p:nvPr/>
          </p:nvSpPr>
          <p:spPr bwMode="auto">
            <a:xfrm>
              <a:off x="6394052" y="5205871"/>
              <a:ext cx="789532" cy="790941"/>
            </a:xfrm>
            <a:prstGeom prst="ellipse">
              <a:avLst/>
            </a:prstGeom>
            <a:solidFill>
              <a:srgbClr val="F18D33"/>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38">
              <a:extLst>
                <a:ext uri="{FF2B5EF4-FFF2-40B4-BE49-F238E27FC236}">
                  <a16:creationId xmlns:a16="http://schemas.microsoft.com/office/drawing/2014/main" id="{37B931CC-6B9F-4F7E-BB72-FE8BFFAF391D}"/>
                </a:ext>
              </a:extLst>
            </p:cNvPr>
            <p:cNvSpPr>
              <a:spLocks noChangeArrowheads="1"/>
            </p:cNvSpPr>
            <p:nvPr/>
          </p:nvSpPr>
          <p:spPr bwMode="auto">
            <a:xfrm>
              <a:off x="6618222" y="5252213"/>
              <a:ext cx="341191"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400" b="0" i="0" u="none" strike="noStrike" kern="1200" cap="none" spc="0" normalizeH="0" baseline="0" noProof="0" dirty="0">
                  <a:ln>
                    <a:noFill/>
                  </a:ln>
                  <a:solidFill>
                    <a:srgbClr val="FFFFFF"/>
                  </a:solidFill>
                  <a:effectLst/>
                  <a:uLnTx/>
                  <a:uFillTx/>
                  <a:latin typeface="Montserrat" panose="02000505000000020004" pitchFamily="2"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5" name="Freeform 39">
            <a:extLst>
              <a:ext uri="{FF2B5EF4-FFF2-40B4-BE49-F238E27FC236}">
                <a16:creationId xmlns:a16="http://schemas.microsoft.com/office/drawing/2014/main" id="{DBAB34DE-B49D-4343-80BB-8C36F23B464C}"/>
              </a:ext>
            </a:extLst>
          </p:cNvPr>
          <p:cNvSpPr>
            <a:spLocks/>
          </p:cNvSpPr>
          <p:nvPr/>
        </p:nvSpPr>
        <p:spPr bwMode="auto">
          <a:xfrm>
            <a:off x="2421177" y="2406188"/>
            <a:ext cx="284795" cy="943209"/>
          </a:xfrm>
          <a:custGeom>
            <a:avLst/>
            <a:gdLst>
              <a:gd name="T0" fmla="*/ 2147483646 w 84"/>
              <a:gd name="T1" fmla="*/ 2147483646 h 277"/>
              <a:gd name="T2" fmla="*/ 2147483646 w 84"/>
              <a:gd name="T3" fmla="*/ 2147483646 h 277"/>
              <a:gd name="T4" fmla="*/ 2147483646 w 84"/>
              <a:gd name="T5" fmla="*/ 2147483646 h 277"/>
              <a:gd name="T6" fmla="*/ 2147483646 w 84"/>
              <a:gd name="T7" fmla="*/ 2147483646 h 277"/>
              <a:gd name="T8" fmla="*/ 2147483646 w 84"/>
              <a:gd name="T9" fmla="*/ 2147483646 h 277"/>
              <a:gd name="T10" fmla="*/ 2147483646 w 84"/>
              <a:gd name="T11" fmla="*/ 2147483646 h 277"/>
              <a:gd name="T12" fmla="*/ 2147483646 w 84"/>
              <a:gd name="T13" fmla="*/ 2147483646 h 277"/>
              <a:gd name="T14" fmla="*/ 2147483646 w 84"/>
              <a:gd name="T15" fmla="*/ 2147483646 h 2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277">
                <a:moveTo>
                  <a:pt x="78" y="277"/>
                </a:moveTo>
                <a:cubicBezTo>
                  <a:pt x="75" y="277"/>
                  <a:pt x="73" y="275"/>
                  <a:pt x="72" y="272"/>
                </a:cubicBezTo>
                <a:cubicBezTo>
                  <a:pt x="60" y="182"/>
                  <a:pt x="36" y="93"/>
                  <a:pt x="2" y="9"/>
                </a:cubicBezTo>
                <a:cubicBezTo>
                  <a:pt x="0" y="6"/>
                  <a:pt x="2" y="3"/>
                  <a:pt x="5" y="2"/>
                </a:cubicBezTo>
                <a:cubicBezTo>
                  <a:pt x="8" y="0"/>
                  <a:pt x="11" y="2"/>
                  <a:pt x="12" y="5"/>
                </a:cubicBezTo>
                <a:cubicBezTo>
                  <a:pt x="47" y="90"/>
                  <a:pt x="72" y="179"/>
                  <a:pt x="84" y="271"/>
                </a:cubicBezTo>
                <a:cubicBezTo>
                  <a:pt x="84" y="274"/>
                  <a:pt x="82" y="277"/>
                  <a:pt x="79" y="277"/>
                </a:cubicBezTo>
                <a:cubicBezTo>
                  <a:pt x="79" y="277"/>
                  <a:pt x="78" y="277"/>
                  <a:pt x="78" y="277"/>
                </a:cubicBezTo>
                <a:close/>
              </a:path>
            </a:pathLst>
          </a:custGeom>
          <a:solidFill>
            <a:srgbClr val="40BACA"/>
          </a:solidFill>
          <a:ln w="9525">
            <a:solidFill>
              <a:srgbClr val="40BACA"/>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Freeform 40">
            <a:extLst>
              <a:ext uri="{FF2B5EF4-FFF2-40B4-BE49-F238E27FC236}">
                <a16:creationId xmlns:a16="http://schemas.microsoft.com/office/drawing/2014/main" id="{72C2CF7F-5668-4D92-8193-4E3F1CF5F7BC}"/>
              </a:ext>
            </a:extLst>
          </p:cNvPr>
          <p:cNvSpPr>
            <a:spLocks/>
          </p:cNvSpPr>
          <p:nvPr/>
        </p:nvSpPr>
        <p:spPr bwMode="auto">
          <a:xfrm>
            <a:off x="2437788" y="4310933"/>
            <a:ext cx="284795" cy="943208"/>
          </a:xfrm>
          <a:custGeom>
            <a:avLst/>
            <a:gdLst>
              <a:gd name="T0" fmla="*/ 2147483646 w 84"/>
              <a:gd name="T1" fmla="*/ 2147483646 h 277"/>
              <a:gd name="T2" fmla="*/ 2147483646 w 84"/>
              <a:gd name="T3" fmla="*/ 2147483646 h 277"/>
              <a:gd name="T4" fmla="*/ 2147483646 w 84"/>
              <a:gd name="T5" fmla="*/ 2147483646 h 277"/>
              <a:gd name="T6" fmla="*/ 2147483646 w 84"/>
              <a:gd name="T7" fmla="*/ 2147483646 h 277"/>
              <a:gd name="T8" fmla="*/ 2147483646 w 84"/>
              <a:gd name="T9" fmla="*/ 2147483646 h 277"/>
              <a:gd name="T10" fmla="*/ 2147483646 w 84"/>
              <a:gd name="T11" fmla="*/ 2147483646 h 277"/>
              <a:gd name="T12" fmla="*/ 2147483646 w 84"/>
              <a:gd name="T13" fmla="*/ 2147483646 h 277"/>
              <a:gd name="T14" fmla="*/ 2147483646 w 84"/>
              <a:gd name="T15" fmla="*/ 2147483646 h 2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277">
                <a:moveTo>
                  <a:pt x="7" y="277"/>
                </a:moveTo>
                <a:cubicBezTo>
                  <a:pt x="6" y="277"/>
                  <a:pt x="5" y="277"/>
                  <a:pt x="5" y="276"/>
                </a:cubicBezTo>
                <a:cubicBezTo>
                  <a:pt x="2" y="275"/>
                  <a:pt x="0" y="272"/>
                  <a:pt x="2" y="269"/>
                </a:cubicBezTo>
                <a:cubicBezTo>
                  <a:pt x="36" y="185"/>
                  <a:pt x="60" y="96"/>
                  <a:pt x="72" y="6"/>
                </a:cubicBezTo>
                <a:cubicBezTo>
                  <a:pt x="73" y="3"/>
                  <a:pt x="76" y="0"/>
                  <a:pt x="79" y="1"/>
                </a:cubicBezTo>
                <a:cubicBezTo>
                  <a:pt x="82" y="1"/>
                  <a:pt x="84" y="4"/>
                  <a:pt x="84" y="7"/>
                </a:cubicBezTo>
                <a:cubicBezTo>
                  <a:pt x="72" y="99"/>
                  <a:pt x="47" y="188"/>
                  <a:pt x="12" y="273"/>
                </a:cubicBezTo>
                <a:cubicBezTo>
                  <a:pt x="11" y="275"/>
                  <a:pt x="9" y="277"/>
                  <a:pt x="7" y="277"/>
                </a:cubicBezTo>
                <a:close/>
              </a:path>
            </a:pathLst>
          </a:custGeom>
          <a:solidFill>
            <a:srgbClr val="40BACA"/>
          </a:solidFill>
          <a:ln w="9525">
            <a:solidFill>
              <a:srgbClr val="40BACA"/>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TextBox 93">
            <a:extLst>
              <a:ext uri="{FF2B5EF4-FFF2-40B4-BE49-F238E27FC236}">
                <a16:creationId xmlns:a16="http://schemas.microsoft.com/office/drawing/2014/main" id="{11315936-C516-4461-8CCA-A7915D3599F7}"/>
              </a:ext>
            </a:extLst>
          </p:cNvPr>
          <p:cNvSpPr txBox="1">
            <a:spLocks noChangeArrowheads="1"/>
          </p:cNvSpPr>
          <p:nvPr/>
        </p:nvSpPr>
        <p:spPr bwMode="auto">
          <a:xfrm>
            <a:off x="3234027" y="1523048"/>
            <a:ext cx="77026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ru-RU" sz="2400" b="0" i="0" u="none" strike="noStrike" kern="1200" cap="none" spc="0" normalizeH="0" baseline="0" noProof="0" dirty="0">
                <a:ln>
                  <a:noFill/>
                </a:ln>
                <a:effectLst/>
                <a:uLnTx/>
                <a:uFillTx/>
                <a:latin typeface="+mn-lt"/>
                <a:ea typeface="Inter" panose="020B0502030000000004" pitchFamily="34" charset="0"/>
                <a:cs typeface="Arial" panose="020B0604020202020204" pitchFamily="34" charset="0"/>
              </a:rPr>
              <a:t>If complete treatment of severe malaria is not possible, provide pre-referral treatment as appropriate and refer to an appropriate facility for further care</a:t>
            </a:r>
            <a:r>
              <a:rPr kumimoji="0" lang="hu-HU" altLang="ru-RU" sz="1800" b="0" i="0" u="none" strike="noStrike" kern="1200" cap="none" spc="0" normalizeH="0" baseline="0" noProof="0" dirty="0">
                <a:ln>
                  <a:noFill/>
                </a:ln>
                <a:effectLst/>
                <a:uLnTx/>
                <a:uFillTx/>
                <a:latin typeface="+mn-lt"/>
                <a:ea typeface="Inter" panose="020B0502030000000004" pitchFamily="34" charset="0"/>
                <a:cs typeface="Arial" panose="020B0604020202020204" pitchFamily="34" charset="0"/>
              </a:rPr>
              <a:t>.</a:t>
            </a:r>
            <a:endParaRPr kumimoji="0" lang="ru-RU" altLang="ru-RU" sz="1800" b="0" i="0" u="none" strike="noStrike" kern="1200" cap="none" spc="0" normalizeH="0" baseline="0" noProof="0" dirty="0">
              <a:ln>
                <a:noFill/>
              </a:ln>
              <a:effectLst/>
              <a:uLnTx/>
              <a:uFillTx/>
              <a:latin typeface="+mn-lt"/>
              <a:ea typeface="Inter" panose="020B0502030000000004" pitchFamily="34" charset="0"/>
              <a:cs typeface="Arial" panose="020B0604020202020204" pitchFamily="34" charset="0"/>
            </a:endParaRPr>
          </a:p>
        </p:txBody>
      </p:sp>
      <p:sp>
        <p:nvSpPr>
          <p:cNvPr id="18"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81</a:t>
            </a:r>
            <a:endParaRPr lang="en-IN" sz="2200" dirty="0"/>
          </a:p>
        </p:txBody>
      </p:sp>
    </p:spTree>
    <p:extLst>
      <p:ext uri="{BB962C8B-B14F-4D97-AF65-F5344CB8AC3E}">
        <p14:creationId xmlns:p14="http://schemas.microsoft.com/office/powerpoint/2010/main" val="421747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animBg="1"/>
      <p:bldP spid="16" grpId="0" animBg="1"/>
      <p:bldP spid="1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4E675333-1E7E-88F7-5482-41119EFA8021}"/>
              </a:ext>
            </a:extLst>
          </p:cNvPr>
          <p:cNvGraphicFramePr/>
          <p:nvPr>
            <p:extLst>
              <p:ext uri="{D42A27DB-BD31-4B8C-83A1-F6EECF244321}">
                <p14:modId xmlns:p14="http://schemas.microsoft.com/office/powerpoint/2010/main" val="3092260728"/>
              </p:ext>
            </p:extLst>
          </p:nvPr>
        </p:nvGraphicFramePr>
        <p:xfrm>
          <a:off x="2529840" y="264160"/>
          <a:ext cx="7132320" cy="854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3">
            <a:extLst>
              <a:ext uri="{FF2B5EF4-FFF2-40B4-BE49-F238E27FC236}">
                <a16:creationId xmlns:a16="http://schemas.microsoft.com/office/drawing/2014/main" id="{D715A470-0719-35FA-6BE8-78BC74595026}"/>
              </a:ext>
            </a:extLst>
          </p:cNvPr>
          <p:cNvGraphicFramePr>
            <a:graphicFrameLocks noGrp="1"/>
          </p:cNvGraphicFramePr>
          <p:nvPr>
            <p:ph idx="4294967295"/>
            <p:extLst>
              <p:ext uri="{D42A27DB-BD31-4B8C-83A1-F6EECF244321}">
                <p14:modId xmlns:p14="http://schemas.microsoft.com/office/powerpoint/2010/main" val="2265050242"/>
              </p:ext>
            </p:extLst>
          </p:nvPr>
        </p:nvGraphicFramePr>
        <p:xfrm>
          <a:off x="838200" y="1387475"/>
          <a:ext cx="10515600" cy="4827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82</a:t>
            </a:r>
            <a:endParaRPr lang="en-IN" sz="2200" dirty="0"/>
          </a:p>
        </p:txBody>
      </p:sp>
    </p:spTree>
    <p:extLst>
      <p:ext uri="{BB962C8B-B14F-4D97-AF65-F5344CB8AC3E}">
        <p14:creationId xmlns:p14="http://schemas.microsoft.com/office/powerpoint/2010/main" val="34328980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C706FD04-7AD6-F1C5-560F-C90AB2EE113C}"/>
              </a:ext>
            </a:extLst>
          </p:cNvPr>
          <p:cNvGraphicFramePr/>
          <p:nvPr>
            <p:extLst>
              <p:ext uri="{D42A27DB-BD31-4B8C-83A1-F6EECF244321}">
                <p14:modId xmlns:p14="http://schemas.microsoft.com/office/powerpoint/2010/main" val="3286942991"/>
              </p:ext>
            </p:extLst>
          </p:nvPr>
        </p:nvGraphicFramePr>
        <p:xfrm>
          <a:off x="861887" y="297300"/>
          <a:ext cx="10468227" cy="855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3">
            <a:extLst>
              <a:ext uri="{FF2B5EF4-FFF2-40B4-BE49-F238E27FC236}">
                <a16:creationId xmlns:a16="http://schemas.microsoft.com/office/drawing/2014/main" id="{19ADD3F9-ADE2-41EA-AB9A-51E08AA6CE00}"/>
              </a:ext>
            </a:extLst>
          </p:cNvPr>
          <p:cNvSpPr txBox="1">
            <a:spLocks noChangeArrowheads="1"/>
          </p:cNvSpPr>
          <p:nvPr/>
        </p:nvSpPr>
        <p:spPr bwMode="auto">
          <a:xfrm>
            <a:off x="1289460" y="2691714"/>
            <a:ext cx="311868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ru-RU" sz="2400" b="1" i="0" u="none" strike="noStrike" kern="1200" cap="none" spc="0" normalizeH="0" baseline="0" noProof="0" dirty="0">
                <a:ln>
                  <a:noFill/>
                </a:ln>
                <a:solidFill>
                  <a:srgbClr val="135B7B"/>
                </a:solidFill>
                <a:effectLst/>
                <a:uLnTx/>
                <a:uFillTx/>
                <a:latin typeface="Aptos" panose="02110004020202020204"/>
                <a:ea typeface="Inter" panose="020B0502030000000004" pitchFamily="34" charset="0"/>
                <a:cs typeface="Open Sans" panose="020B0606030504020204" pitchFamily="34" charset="0"/>
              </a:rPr>
              <a:t>Treatment supervision and follow-up can be conducted at a health facility/ ASHA</a:t>
            </a:r>
          </a:p>
        </p:txBody>
      </p:sp>
      <p:pic>
        <p:nvPicPr>
          <p:cNvPr id="18" name="Ábra 17" descr="Nyíl: egyenes">
            <a:extLst>
              <a:ext uri="{FF2B5EF4-FFF2-40B4-BE49-F238E27FC236}">
                <a16:creationId xmlns:a16="http://schemas.microsoft.com/office/drawing/2014/main" id="{9B42107C-F665-4EFE-AE5C-98B5289F5E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20349306" flipH="1">
            <a:off x="4015509" y="1881550"/>
            <a:ext cx="2544064" cy="1212836"/>
          </a:xfrm>
          <a:prstGeom prst="rect">
            <a:avLst/>
          </a:prstGeom>
        </p:spPr>
      </p:pic>
      <p:pic>
        <p:nvPicPr>
          <p:cNvPr id="19" name="Ábra 18" descr="Nyíl: egyenes">
            <a:extLst>
              <a:ext uri="{FF2B5EF4-FFF2-40B4-BE49-F238E27FC236}">
                <a16:creationId xmlns:a16="http://schemas.microsoft.com/office/drawing/2014/main" id="{F366FCA8-BEFF-4298-A58F-3C403CECCD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1300530" flipH="1" flipV="1">
            <a:off x="3939946" y="4325312"/>
            <a:ext cx="2544064" cy="1212836"/>
          </a:xfrm>
          <a:prstGeom prst="rect">
            <a:avLst/>
          </a:prstGeom>
        </p:spPr>
      </p:pic>
      <p:pic>
        <p:nvPicPr>
          <p:cNvPr id="20" name="Ábra 19" descr="Nyíl: egyenes">
            <a:extLst>
              <a:ext uri="{FF2B5EF4-FFF2-40B4-BE49-F238E27FC236}">
                <a16:creationId xmlns:a16="http://schemas.microsoft.com/office/drawing/2014/main" id="{B4AA740E-3A67-49C4-A20D-C8FBD2C5F7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flipH="1">
            <a:off x="4202594" y="3142213"/>
            <a:ext cx="2330285" cy="1110921"/>
          </a:xfrm>
          <a:prstGeom prst="rect">
            <a:avLst/>
          </a:prstGeom>
        </p:spPr>
      </p:pic>
      <p:sp>
        <p:nvSpPr>
          <p:cNvPr id="21" name="TextBox 93">
            <a:extLst>
              <a:ext uri="{FF2B5EF4-FFF2-40B4-BE49-F238E27FC236}">
                <a16:creationId xmlns:a16="http://schemas.microsoft.com/office/drawing/2014/main" id="{080FB964-4E19-4AEB-8F79-6675F4316BF7}"/>
              </a:ext>
            </a:extLst>
          </p:cNvPr>
          <p:cNvSpPr txBox="1">
            <a:spLocks noChangeArrowheads="1"/>
          </p:cNvSpPr>
          <p:nvPr/>
        </p:nvSpPr>
        <p:spPr bwMode="auto">
          <a:xfrm>
            <a:off x="6711571" y="1476484"/>
            <a:ext cx="376709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ru-RU" sz="2000" b="0" i="0" u="none" strike="noStrike" kern="1200" cap="none" spc="0" normalizeH="0" baseline="0" noProof="0" dirty="0">
                <a:ln>
                  <a:noFill/>
                </a:ln>
                <a:effectLst/>
                <a:uLnTx/>
                <a:uFillTx/>
                <a:latin typeface="Aptos" panose="02110004020202020204"/>
                <a:ea typeface="Inter" panose="020B0502030000000004" pitchFamily="34" charset="0"/>
                <a:cs typeface="Open Sans" panose="020B0606030504020204" pitchFamily="34" charset="0"/>
              </a:rPr>
              <a:t>Follow-up contributes to patient safety and interruption of transmission</a:t>
            </a:r>
          </a:p>
        </p:txBody>
      </p:sp>
      <p:sp>
        <p:nvSpPr>
          <p:cNvPr id="22" name="TextBox 93">
            <a:extLst>
              <a:ext uri="{FF2B5EF4-FFF2-40B4-BE49-F238E27FC236}">
                <a16:creationId xmlns:a16="http://schemas.microsoft.com/office/drawing/2014/main" id="{5600A40E-BDD4-4CE2-8304-417327D142C0}"/>
              </a:ext>
            </a:extLst>
          </p:cNvPr>
          <p:cNvSpPr txBox="1">
            <a:spLocks noChangeArrowheads="1"/>
          </p:cNvSpPr>
          <p:nvPr/>
        </p:nvSpPr>
        <p:spPr bwMode="auto">
          <a:xfrm>
            <a:off x="6730869" y="3100656"/>
            <a:ext cx="32428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ru-RU" sz="2000" b="0" i="0" u="none" strike="noStrike" kern="1200" cap="none" spc="0" normalizeH="0" baseline="0" noProof="0" dirty="0">
                <a:ln>
                  <a:noFill/>
                </a:ln>
                <a:solidFill>
                  <a:srgbClr val="0070C0"/>
                </a:solidFill>
                <a:effectLst/>
                <a:uLnTx/>
                <a:uFillTx/>
                <a:latin typeface="Aptos" panose="02110004020202020204"/>
                <a:ea typeface="Inter" panose="020B0502030000000004" pitchFamily="34" charset="0"/>
                <a:cs typeface="Open Sans" panose="020B0606030504020204" pitchFamily="34" charset="0"/>
              </a:rPr>
              <a:t>The follow-up period depends on the parasite species and type of antimalarial used</a:t>
            </a:r>
          </a:p>
        </p:txBody>
      </p:sp>
      <p:sp>
        <p:nvSpPr>
          <p:cNvPr id="23" name="TextBox 93">
            <a:extLst>
              <a:ext uri="{FF2B5EF4-FFF2-40B4-BE49-F238E27FC236}">
                <a16:creationId xmlns:a16="http://schemas.microsoft.com/office/drawing/2014/main" id="{08E9EA5C-F90E-4667-8617-453DE23C399C}"/>
              </a:ext>
            </a:extLst>
          </p:cNvPr>
          <p:cNvSpPr txBox="1">
            <a:spLocks noChangeArrowheads="1"/>
          </p:cNvSpPr>
          <p:nvPr/>
        </p:nvSpPr>
        <p:spPr bwMode="auto">
          <a:xfrm>
            <a:off x="6664366" y="4914313"/>
            <a:ext cx="29842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ru-RU" sz="2000" b="0" i="0" u="none" strike="noStrike" kern="1200" cap="none" spc="0" normalizeH="0" baseline="0" noProof="0" dirty="0">
                <a:ln>
                  <a:noFill/>
                </a:ln>
                <a:effectLst/>
                <a:uLnTx/>
                <a:uFillTx/>
                <a:latin typeface="Aptos" panose="02110004020202020204"/>
                <a:ea typeface="Inter" panose="020B0502030000000004" pitchFamily="34" charset="0"/>
                <a:cs typeface="Open Sans" panose="020B0606030504020204" pitchFamily="34" charset="0"/>
              </a:rPr>
              <a:t>Microscopy must be used to document parasite clearance</a:t>
            </a:r>
          </a:p>
        </p:txBody>
      </p:sp>
      <p:sp>
        <p:nvSpPr>
          <p:cNvPr id="11"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83</a:t>
            </a:r>
            <a:endParaRPr lang="en-IN" sz="2200" dirty="0"/>
          </a:p>
        </p:txBody>
      </p:sp>
    </p:spTree>
    <p:extLst>
      <p:ext uri="{BB962C8B-B14F-4D97-AF65-F5344CB8AC3E}">
        <p14:creationId xmlns:p14="http://schemas.microsoft.com/office/powerpoint/2010/main" val="3342024369"/>
      </p:ext>
    </p:extLst>
  </p:cSld>
  <p:clrMapOvr>
    <a:masterClrMapping/>
  </p:clrMapOvr>
  <mc:AlternateContent xmlns:mc="http://schemas.openxmlformats.org/markup-compatibility/2006" xmlns:p14="http://schemas.microsoft.com/office/powerpoint/2010/main">
    <mc:Choice Requires="p14">
      <p:transition spd="slow" p14:dur="2000" advTm="161448"/>
    </mc:Choice>
    <mc:Fallback xmlns="">
      <p:transition spd="slow" advTm="1614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DB5DC33-4AB0-FBFF-83D2-55FDBD804ED6}"/>
              </a:ext>
            </a:extLst>
          </p:cNvPr>
          <p:cNvGraphicFramePr/>
          <p:nvPr>
            <p:extLst>
              <p:ext uri="{D42A27DB-BD31-4B8C-83A1-F6EECF244321}">
                <p14:modId xmlns:p14="http://schemas.microsoft.com/office/powerpoint/2010/main" val="1546345501"/>
              </p:ext>
            </p:extLst>
          </p:nvPr>
        </p:nvGraphicFramePr>
        <p:xfrm>
          <a:off x="3190240" y="254000"/>
          <a:ext cx="5811520" cy="713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A88AF545-4C09-3C47-1F74-F2FC2EC40ECB}"/>
              </a:ext>
            </a:extLst>
          </p:cNvPr>
          <p:cNvGraphicFramePr/>
          <p:nvPr>
            <p:extLst>
              <p:ext uri="{D42A27DB-BD31-4B8C-83A1-F6EECF244321}">
                <p14:modId xmlns:p14="http://schemas.microsoft.com/office/powerpoint/2010/main" val="1918371122"/>
              </p:ext>
            </p:extLst>
          </p:nvPr>
        </p:nvGraphicFramePr>
        <p:xfrm>
          <a:off x="430961" y="1096154"/>
          <a:ext cx="11330078" cy="52592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84</a:t>
            </a:r>
            <a:endParaRPr lang="en-IN" sz="22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A group of people with their hands up&#10;&#10;Description automatically generated">
            <a:extLst>
              <a:ext uri="{FF2B5EF4-FFF2-40B4-BE49-F238E27FC236}">
                <a16:creationId xmlns:a16="http://schemas.microsoft.com/office/drawing/2014/main" id="{239481C2-B6FF-3D8D-F888-693D573A640F}"/>
              </a:ext>
            </a:extLst>
          </p:cNvPr>
          <p:cNvPicPr>
            <a:picLocks noChangeAspect="1"/>
          </p:cNvPicPr>
          <p:nvPr/>
        </p:nvPicPr>
        <p:blipFill rotWithShape="1">
          <a:blip r:embed="rId2">
            <a:extLst>
              <a:ext uri="{28A0092B-C50C-407E-A947-70E740481C1C}">
                <a14:useLocalDpi xmlns:a14="http://schemas.microsoft.com/office/drawing/2010/main" val="0"/>
              </a:ext>
            </a:extLst>
          </a:blip>
          <a:srcRect l="7582" t="9091" r="27782"/>
          <a:stretch/>
        </p:blipFill>
        <p:spPr>
          <a:xfrm>
            <a:off x="3523488" y="10"/>
            <a:ext cx="8668512" cy="6857990"/>
          </a:xfrm>
          <a:prstGeom prst="rect">
            <a:avLst/>
          </a:prstGeom>
        </p:spPr>
      </p:pic>
      <p:sp>
        <p:nvSpPr>
          <p:cNvPr id="38" name="Rectangle 37">
            <a:extLst>
              <a:ext uri="{FF2B5EF4-FFF2-40B4-BE49-F238E27FC236}">
                <a16:creationId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4952E3-78B8-B7F7-3A0D-D9DA1AF10CDB}"/>
              </a:ext>
            </a:extLst>
          </p:cNvPr>
          <p:cNvSpPr>
            <a:spLocks noGrp="1"/>
          </p:cNvSpPr>
          <p:nvPr>
            <p:ph type="ctrTitle"/>
          </p:nvPr>
        </p:nvSpPr>
        <p:spPr>
          <a:xfrm>
            <a:off x="342623" y="625683"/>
            <a:ext cx="4023360" cy="3204134"/>
          </a:xfrm>
        </p:spPr>
        <p:txBody>
          <a:bodyPr anchor="b">
            <a:normAutofit/>
          </a:bodyPr>
          <a:lstStyle/>
          <a:p>
            <a:pPr algn="l">
              <a:spcBef>
                <a:spcPts val="0"/>
              </a:spcBef>
              <a:spcAft>
                <a:spcPts val="0"/>
              </a:spcAft>
              <a:buClrTx/>
              <a:buSzPts val="1600"/>
            </a:pPr>
            <a:r>
              <a:rPr lang="en-IN" sz="4800" b="1" dirty="0">
                <a:solidFill>
                  <a:schemeClr val="bg1"/>
                </a:solidFill>
                <a:effectLst/>
              </a:rPr>
              <a:t>Public support in Disease mitigation</a:t>
            </a:r>
            <a:endParaRPr lang="en-IN" sz="4800" dirty="0">
              <a:solidFill>
                <a:schemeClr val="bg1"/>
              </a:solidFill>
              <a:effectLst/>
            </a:endParaRPr>
          </a:p>
        </p:txBody>
      </p:sp>
      <p:sp>
        <p:nvSpPr>
          <p:cNvPr id="40" name="Rectangle 39">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2" name="Rectangle 41">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solidFill>
                  <a:schemeClr val="bg1"/>
                </a:solidFill>
              </a:rPr>
              <a:t>85</a:t>
            </a:r>
            <a:endParaRPr lang="en-IN" sz="2200" dirty="0">
              <a:solidFill>
                <a:schemeClr val="bg1"/>
              </a:solidFill>
            </a:endParaRPr>
          </a:p>
        </p:txBody>
      </p:sp>
    </p:spTree>
    <p:extLst>
      <p:ext uri="{BB962C8B-B14F-4D97-AF65-F5344CB8AC3E}">
        <p14:creationId xmlns:p14="http://schemas.microsoft.com/office/powerpoint/2010/main" val="349617341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a:extLst>
              <a:ext uri="{FF2B5EF4-FFF2-40B4-BE49-F238E27FC236}">
                <a16:creationId xmlns:a16="http://schemas.microsoft.com/office/drawing/2014/main" id="{CDCF5D34-5DED-6D66-98A6-3F757AA2FD99}"/>
              </a:ext>
            </a:extLst>
          </p:cNvPr>
          <p:cNvGraphicFramePr/>
          <p:nvPr>
            <p:extLst>
              <p:ext uri="{D42A27DB-BD31-4B8C-83A1-F6EECF244321}">
                <p14:modId xmlns:p14="http://schemas.microsoft.com/office/powerpoint/2010/main" val="3235066999"/>
              </p:ext>
            </p:extLst>
          </p:nvPr>
        </p:nvGraphicFramePr>
        <p:xfrm>
          <a:off x="111759" y="111760"/>
          <a:ext cx="6512561" cy="171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5">
            <a:extLst>
              <a:ext uri="{FF2B5EF4-FFF2-40B4-BE49-F238E27FC236}">
                <a16:creationId xmlns:a16="http://schemas.microsoft.com/office/drawing/2014/main" id="{76AB082A-1E60-2529-4C56-C61536CCFB09}"/>
              </a:ext>
            </a:extLst>
          </p:cNvPr>
          <p:cNvGraphicFramePr>
            <a:graphicFrameLocks noGrp="1"/>
          </p:cNvGraphicFramePr>
          <p:nvPr>
            <p:ph idx="4294967295"/>
            <p:extLst>
              <p:ext uri="{D42A27DB-BD31-4B8C-83A1-F6EECF244321}">
                <p14:modId xmlns:p14="http://schemas.microsoft.com/office/powerpoint/2010/main" val="490435722"/>
              </p:ext>
            </p:extLst>
          </p:nvPr>
        </p:nvGraphicFramePr>
        <p:xfrm>
          <a:off x="111767" y="1633946"/>
          <a:ext cx="6512553" cy="513261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5" name="Picture 24" descr="Rolls of Newspaper">
            <a:extLst>
              <a:ext uri="{FF2B5EF4-FFF2-40B4-BE49-F238E27FC236}">
                <a16:creationId xmlns:a16="http://schemas.microsoft.com/office/drawing/2014/main" id="{E837E376-601E-99F0-A8CF-751E02F86C06}"/>
              </a:ext>
            </a:extLst>
          </p:cNvPr>
          <p:cNvPicPr>
            <a:picLocks noChangeAspect="1"/>
          </p:cNvPicPr>
          <p:nvPr/>
        </p:nvPicPr>
        <p:blipFill rotWithShape="1">
          <a:blip r:embed="rId13"/>
          <a:srcRect l="40249" r="7914"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86</a:t>
            </a:r>
            <a:endParaRPr lang="en-IN" sz="2200" dirty="0"/>
          </a:p>
        </p:txBody>
      </p:sp>
    </p:spTree>
    <p:extLst>
      <p:ext uri="{BB962C8B-B14F-4D97-AF65-F5344CB8AC3E}">
        <p14:creationId xmlns:p14="http://schemas.microsoft.com/office/powerpoint/2010/main" val="110008059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DCF5D34-5DED-6D66-98A6-3F757AA2FD99}"/>
              </a:ext>
            </a:extLst>
          </p:cNvPr>
          <p:cNvGraphicFramePr/>
          <p:nvPr>
            <p:extLst>
              <p:ext uri="{D42A27DB-BD31-4B8C-83A1-F6EECF244321}">
                <p14:modId xmlns:p14="http://schemas.microsoft.com/office/powerpoint/2010/main" val="2837569401"/>
              </p:ext>
            </p:extLst>
          </p:nvPr>
        </p:nvGraphicFramePr>
        <p:xfrm>
          <a:off x="3067192" y="264610"/>
          <a:ext cx="6057616" cy="895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Content Placeholder 2">
            <a:extLst>
              <a:ext uri="{FF2B5EF4-FFF2-40B4-BE49-F238E27FC236}">
                <a16:creationId xmlns:a16="http://schemas.microsoft.com/office/drawing/2014/main" id="{90790C03-B251-8CD0-FD5D-272F1B370964}"/>
              </a:ext>
            </a:extLst>
          </p:cNvPr>
          <p:cNvGraphicFramePr>
            <a:graphicFrameLocks noGrp="1"/>
          </p:cNvGraphicFramePr>
          <p:nvPr>
            <p:ph idx="4294967295"/>
            <p:extLst>
              <p:ext uri="{D42A27DB-BD31-4B8C-83A1-F6EECF244321}">
                <p14:modId xmlns:p14="http://schemas.microsoft.com/office/powerpoint/2010/main" val="1922782450"/>
              </p:ext>
            </p:extLst>
          </p:nvPr>
        </p:nvGraphicFramePr>
        <p:xfrm>
          <a:off x="208280" y="1399780"/>
          <a:ext cx="5689601" cy="22225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054" name="Picture 6" descr="Community Clean Up Vector Art, Icons, and Graphics for Free Download">
            <a:extLst>
              <a:ext uri="{FF2B5EF4-FFF2-40B4-BE49-F238E27FC236}">
                <a16:creationId xmlns:a16="http://schemas.microsoft.com/office/drawing/2014/main" id="{D142F965-C9E1-3607-A0F8-997C944985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54888" y="4274820"/>
            <a:ext cx="9123426" cy="233934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6D5FB32-C52F-E678-540D-EB908432328F}"/>
              </a:ext>
            </a:extLst>
          </p:cNvPr>
          <p:cNvGrpSpPr/>
          <p:nvPr/>
        </p:nvGrpSpPr>
        <p:grpSpPr>
          <a:xfrm>
            <a:off x="6069329" y="1399780"/>
            <a:ext cx="5807712" cy="1067009"/>
            <a:chOff x="0" y="1677379"/>
            <a:chExt cx="6565901" cy="1539719"/>
          </a:xfrm>
        </p:grpSpPr>
        <p:sp>
          <p:nvSpPr>
            <p:cNvPr id="11" name="Rectangle: Rounded Corners 10">
              <a:extLst>
                <a:ext uri="{FF2B5EF4-FFF2-40B4-BE49-F238E27FC236}">
                  <a16:creationId xmlns:a16="http://schemas.microsoft.com/office/drawing/2014/main" id="{4215812A-6D50-AA08-C9A9-3319C9C835B0}"/>
                </a:ext>
              </a:extLst>
            </p:cNvPr>
            <p:cNvSpPr/>
            <p:nvPr/>
          </p:nvSpPr>
          <p:spPr>
            <a:xfrm>
              <a:off x="0" y="1677379"/>
              <a:ext cx="6565901" cy="1539719"/>
            </a:xfrm>
            <a:prstGeom prst="roundRect">
              <a:avLst/>
            </a:prstGeom>
            <a:solidFill>
              <a:schemeClr val="accent4">
                <a:lumMod val="60000"/>
                <a:lumOff val="40000"/>
              </a:schemeClr>
            </a:solidFill>
            <a:ln>
              <a:no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IN" sz="1400"/>
            </a:p>
          </p:txBody>
        </p:sp>
        <p:sp>
          <p:nvSpPr>
            <p:cNvPr id="12" name="Rectangle: Rounded Corners 4">
              <a:extLst>
                <a:ext uri="{FF2B5EF4-FFF2-40B4-BE49-F238E27FC236}">
                  <a16:creationId xmlns:a16="http://schemas.microsoft.com/office/drawing/2014/main" id="{6A0CDB67-8284-6DB7-6C9C-EA264EADC5F5}"/>
                </a:ext>
              </a:extLst>
            </p:cNvPr>
            <p:cNvSpPr txBox="1"/>
            <p:nvPr/>
          </p:nvSpPr>
          <p:spPr>
            <a:xfrm>
              <a:off x="75163" y="1752542"/>
              <a:ext cx="6415575" cy="13893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000" b="0" i="0" kern="1200" dirty="0"/>
                <a:t>Local communities should collaborate with authorities to</a:t>
              </a:r>
              <a:endParaRPr lang="en-IN" sz="2000" kern="1200" dirty="0"/>
            </a:p>
          </p:txBody>
        </p:sp>
      </p:grpSp>
      <p:grpSp>
        <p:nvGrpSpPr>
          <p:cNvPr id="7" name="Group 6">
            <a:extLst>
              <a:ext uri="{FF2B5EF4-FFF2-40B4-BE49-F238E27FC236}">
                <a16:creationId xmlns:a16="http://schemas.microsoft.com/office/drawing/2014/main" id="{B8602099-3EC9-08D3-9627-92511F852D00}"/>
              </a:ext>
            </a:extLst>
          </p:cNvPr>
          <p:cNvGrpSpPr/>
          <p:nvPr/>
        </p:nvGrpSpPr>
        <p:grpSpPr>
          <a:xfrm>
            <a:off x="6069329" y="2738390"/>
            <a:ext cx="6076951" cy="1767780"/>
            <a:chOff x="0" y="3217099"/>
            <a:chExt cx="6565901" cy="1767780"/>
          </a:xfrm>
        </p:grpSpPr>
        <p:sp>
          <p:nvSpPr>
            <p:cNvPr id="8" name="Rectangle 7">
              <a:extLst>
                <a:ext uri="{FF2B5EF4-FFF2-40B4-BE49-F238E27FC236}">
                  <a16:creationId xmlns:a16="http://schemas.microsoft.com/office/drawing/2014/main" id="{8D127F57-BECB-D17D-E4FC-D8A83D95B21E}"/>
                </a:ext>
              </a:extLst>
            </p:cNvPr>
            <p:cNvSpPr/>
            <p:nvPr/>
          </p:nvSpPr>
          <p:spPr>
            <a:xfrm>
              <a:off x="0" y="3217099"/>
              <a:ext cx="6565901" cy="17677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N" sz="1600"/>
            </a:p>
          </p:txBody>
        </p:sp>
        <p:sp>
          <p:nvSpPr>
            <p:cNvPr id="10" name="TextBox 9">
              <a:extLst>
                <a:ext uri="{FF2B5EF4-FFF2-40B4-BE49-F238E27FC236}">
                  <a16:creationId xmlns:a16="http://schemas.microsoft.com/office/drawing/2014/main" id="{A07C4286-C6D0-A492-3209-25636C595E92}"/>
                </a:ext>
              </a:extLst>
            </p:cNvPr>
            <p:cNvSpPr txBox="1"/>
            <p:nvPr/>
          </p:nvSpPr>
          <p:spPr>
            <a:xfrm>
              <a:off x="0" y="3217099"/>
              <a:ext cx="6565901" cy="17677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8467"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000" b="0" i="0" kern="1200" dirty="0"/>
                <a:t>Identify breeding sites of mosquitoes</a:t>
              </a:r>
              <a:endParaRPr lang="en-IN" sz="2000" kern="1200" dirty="0"/>
            </a:p>
            <a:p>
              <a:pPr marL="228600" lvl="1" indent="-228600" algn="l" defTabSz="977900">
                <a:lnSpc>
                  <a:spcPct val="90000"/>
                </a:lnSpc>
                <a:spcBef>
                  <a:spcPct val="0"/>
                </a:spcBef>
                <a:spcAft>
                  <a:spcPct val="20000"/>
                </a:spcAft>
                <a:buChar char="•"/>
              </a:pPr>
              <a:r>
                <a:rPr lang="en-US" sz="2000" b="0" i="0" kern="1200" dirty="0"/>
                <a:t>Participate in clean-up drives to eliminate stagnant water</a:t>
              </a:r>
              <a:endParaRPr lang="en-IN" sz="2000" kern="1200" dirty="0"/>
            </a:p>
            <a:p>
              <a:pPr marL="228600" lvl="1" indent="-228600" algn="l" defTabSz="977900">
                <a:lnSpc>
                  <a:spcPct val="90000"/>
                </a:lnSpc>
                <a:spcBef>
                  <a:spcPct val="0"/>
                </a:spcBef>
                <a:spcAft>
                  <a:spcPct val="20000"/>
                </a:spcAft>
                <a:buChar char="•"/>
              </a:pPr>
              <a:r>
                <a:rPr lang="en-US" sz="2000" b="0" i="0" kern="1200" dirty="0"/>
                <a:t>Promote hygiene practices to prevent the spread of diseases.</a:t>
              </a:r>
              <a:endParaRPr lang="en-IN" sz="2000" kern="1200" dirty="0"/>
            </a:p>
          </p:txBody>
        </p:sp>
      </p:grpSp>
      <p:sp>
        <p:nvSpPr>
          <p:cNvPr id="13"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87</a:t>
            </a:r>
            <a:endParaRPr lang="en-IN" sz="2200" dirty="0"/>
          </a:p>
        </p:txBody>
      </p:sp>
    </p:spTree>
    <p:extLst>
      <p:ext uri="{BB962C8B-B14F-4D97-AF65-F5344CB8AC3E}">
        <p14:creationId xmlns:p14="http://schemas.microsoft.com/office/powerpoint/2010/main" val="166771747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DAF8A568-9E37-B90C-44FE-682571712B26}"/>
              </a:ext>
            </a:extLst>
          </p:cNvPr>
          <p:cNvGraphicFramePr/>
          <p:nvPr>
            <p:extLst>
              <p:ext uri="{D42A27DB-BD31-4B8C-83A1-F6EECF244321}">
                <p14:modId xmlns:p14="http://schemas.microsoft.com/office/powerpoint/2010/main" val="3335680538"/>
              </p:ext>
            </p:extLst>
          </p:nvPr>
        </p:nvGraphicFramePr>
        <p:xfrm>
          <a:off x="152400" y="1969596"/>
          <a:ext cx="4838700" cy="4248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Mosquito control: The INZECTO solution ...">
            <a:extLst>
              <a:ext uri="{FF2B5EF4-FFF2-40B4-BE49-F238E27FC236}">
                <a16:creationId xmlns:a16="http://schemas.microsoft.com/office/drawing/2014/main" id="{FAB94380-D5F9-422C-81FC-560210E3BA7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3369"/>
          <a:stretch/>
        </p:blipFill>
        <p:spPr bwMode="auto">
          <a:xfrm>
            <a:off x="5329958" y="1216844"/>
            <a:ext cx="5727700" cy="4641984"/>
          </a:xfrm>
          <a:prstGeom prst="rect">
            <a:avLst/>
          </a:prstGeom>
          <a:noFill/>
          <a:extLst>
            <a:ext uri="{909E8E84-426E-40DD-AFC4-6F175D3DCCD1}">
              <a14:hiddenFill xmlns:a14="http://schemas.microsoft.com/office/drawing/2010/main">
                <a:solidFill>
                  <a:srgbClr val="FFFFFF"/>
                </a:solidFill>
              </a14:hiddenFill>
            </a:ext>
          </a:extLst>
        </p:spPr>
      </p:pic>
      <p:grpSp>
        <p:nvGrpSpPr>
          <p:cNvPr id="3079" name="Group 3078">
            <a:extLst>
              <a:ext uri="{FF2B5EF4-FFF2-40B4-BE49-F238E27FC236}">
                <a16:creationId xmlns:a16="http://schemas.microsoft.com/office/drawing/2014/main" id="{3AFCAD34-1AFC-BC1A-F6B2-C34C63912EA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3080" name="Rectangle 3079">
              <a:extLst>
                <a:ext uri="{FF2B5EF4-FFF2-40B4-BE49-F238E27FC236}">
                  <a16:creationId xmlns:a16="http://schemas.microsoft.com/office/drawing/2014/main" id="{1129F4A2-3705-CF87-3DDA-AF9CE9389B9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891B1028-FC76-5583-3A1F-5815A7DCF9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8" name="Diagram 7">
            <a:extLst>
              <a:ext uri="{FF2B5EF4-FFF2-40B4-BE49-F238E27FC236}">
                <a16:creationId xmlns:a16="http://schemas.microsoft.com/office/drawing/2014/main" id="{F060B131-731B-3FDA-973B-6AC7939D53CA}"/>
              </a:ext>
            </a:extLst>
          </p:cNvPr>
          <p:cNvGraphicFramePr/>
          <p:nvPr>
            <p:extLst>
              <p:ext uri="{D42A27DB-BD31-4B8C-83A1-F6EECF244321}">
                <p14:modId xmlns:p14="http://schemas.microsoft.com/office/powerpoint/2010/main" val="964310689"/>
              </p:ext>
            </p:extLst>
          </p:nvPr>
        </p:nvGraphicFramePr>
        <p:xfrm>
          <a:off x="152400" y="121920"/>
          <a:ext cx="5422900" cy="16162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88</a:t>
            </a:r>
            <a:endParaRPr lang="en-IN" sz="2200" dirty="0"/>
          </a:p>
        </p:txBody>
      </p:sp>
    </p:spTree>
    <p:extLst>
      <p:ext uri="{BB962C8B-B14F-4D97-AF65-F5344CB8AC3E}">
        <p14:creationId xmlns:p14="http://schemas.microsoft.com/office/powerpoint/2010/main" val="1791211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5E1927C-B3C8-4E1E-A8D4-048EFA2B61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 name="Picture 18" descr="Anopheles stephensi - Alchetron, The Free Social Encyclopedia">
            <a:extLst>
              <a:ext uri="{FF2B5EF4-FFF2-40B4-BE49-F238E27FC236}">
                <a16:creationId xmlns:a16="http://schemas.microsoft.com/office/drawing/2014/main" id="{4CD4AD69-CAA4-9553-D97E-9EC9AB900C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77" r="23885"/>
          <a:stretch/>
        </p:blipFill>
        <p:spPr bwMode="auto">
          <a:xfrm>
            <a:off x="-5" y="1676465"/>
            <a:ext cx="4211054" cy="5181530"/>
          </a:xfrm>
          <a:custGeom>
            <a:avLst/>
            <a:gdLst/>
            <a:ahLst/>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3" y="5181530"/>
                </a:lnTo>
                <a:lnTo>
                  <a:pt x="0" y="5181530"/>
                </a:lnTo>
                <a:lnTo>
                  <a:pt x="0" y="251609"/>
                </a:lnTo>
                <a:lnTo>
                  <a:pt x="158783" y="182603"/>
                </a:lnTo>
                <a:cubicBezTo>
                  <a:pt x="479801" y="54981"/>
                  <a:pt x="818871" y="-8854"/>
                  <a:pt x="1165310" y="990"/>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8" descr="Bite-size facts about the Culex Mosquito | Loop News">
            <a:extLst>
              <a:ext uri="{FF2B5EF4-FFF2-40B4-BE49-F238E27FC236}">
                <a16:creationId xmlns:a16="http://schemas.microsoft.com/office/drawing/2014/main" id="{8ECC3C16-B3E7-1FF0-8FB5-B930D35C1A0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749" r="7679" b="2"/>
          <a:stretch/>
        </p:blipFill>
        <p:spPr bwMode="auto">
          <a:xfrm>
            <a:off x="3336555" y="3"/>
            <a:ext cx="3997527" cy="2646947"/>
          </a:xfrm>
          <a:custGeom>
            <a:avLst/>
            <a:gdLst/>
            <a:ahLst/>
            <a:cxnLst/>
            <a:rect l="l" t="t" r="r" b="b"/>
            <a:pathLst>
              <a:path w="3997527" h="2646947">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1" y="2646947"/>
                </a:cubicBezTo>
                <a:cubicBezTo>
                  <a:pt x="1310863" y="2646947"/>
                  <a:pt x="873195" y="2394813"/>
                  <a:pt x="465463" y="1803828"/>
                </a:cubicBezTo>
                <a:cubicBezTo>
                  <a:pt x="412107" y="1726474"/>
                  <a:pt x="359949" y="1656124"/>
                  <a:pt x="309509" y="1588134"/>
                </a:cubicBezTo>
                <a:cubicBezTo>
                  <a:pt x="100453" y="1306222"/>
                  <a:pt x="0" y="1159615"/>
                  <a:pt x="0" y="908578"/>
                </a:cubicBezTo>
                <a:cubicBezTo>
                  <a:pt x="0" y="659312"/>
                  <a:pt x="62965" y="413080"/>
                  <a:pt x="187010" y="176721"/>
                </a:cubicBezTo>
                <a:cubicBezTo>
                  <a:pt x="217356" y="118918"/>
                  <a:pt x="250961" y="62336"/>
                  <a:pt x="287751" y="7075"/>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2" descr="Aedes - Wikipedia">
            <a:extLst>
              <a:ext uri="{FF2B5EF4-FFF2-40B4-BE49-F238E27FC236}">
                <a16:creationId xmlns:a16="http://schemas.microsoft.com/office/drawing/2014/main" id="{BD8829B4-5B3B-0887-48D5-947C8972C96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79" r="15804" b="3"/>
          <a:stretch/>
        </p:blipFill>
        <p:spPr bwMode="auto">
          <a:xfrm>
            <a:off x="8253666" y="2"/>
            <a:ext cx="3938337" cy="3321595"/>
          </a:xfrm>
          <a:custGeom>
            <a:avLst/>
            <a:gdLst/>
            <a:ahLst/>
            <a:cxnLst/>
            <a:rect l="l" t="t" r="r" b="b"/>
            <a:pathLst>
              <a:path w="3938337" h="3321595">
                <a:moveTo>
                  <a:pt x="412520" y="0"/>
                </a:moveTo>
                <a:lnTo>
                  <a:pt x="3217629" y="0"/>
                </a:lnTo>
                <a:lnTo>
                  <a:pt x="3871410" y="0"/>
                </a:lnTo>
                <a:lnTo>
                  <a:pt x="3938337" y="0"/>
                </a:lnTo>
                <a:lnTo>
                  <a:pt x="3938337" y="59511"/>
                </a:lnTo>
                <a:lnTo>
                  <a:pt x="3938337" y="699247"/>
                </a:lnTo>
                <a:lnTo>
                  <a:pt x="3938337" y="2518435"/>
                </a:lnTo>
                <a:lnTo>
                  <a:pt x="3856842" y="2618704"/>
                </a:lnTo>
                <a:cubicBezTo>
                  <a:pt x="3439614" y="3108658"/>
                  <a:pt x="2979779" y="3321595"/>
                  <a:pt x="2362292" y="3321595"/>
                </a:cubicBezTo>
                <a:cubicBezTo>
                  <a:pt x="1899140" y="3321595"/>
                  <a:pt x="1559319" y="3095023"/>
                  <a:pt x="1093716" y="2749441"/>
                </a:cubicBezTo>
                <a:cubicBezTo>
                  <a:pt x="1041701" y="2710827"/>
                  <a:pt x="989684" y="2672676"/>
                  <a:pt x="939333" y="2635829"/>
                </a:cubicBezTo>
                <a:cubicBezTo>
                  <a:pt x="666418" y="2435869"/>
                  <a:pt x="408686" y="2246981"/>
                  <a:pt x="237160" y="2041901"/>
                </a:cubicBezTo>
                <a:cubicBezTo>
                  <a:pt x="73176" y="1845849"/>
                  <a:pt x="0" y="1649145"/>
                  <a:pt x="0" y="1404055"/>
                </a:cubicBezTo>
                <a:cubicBezTo>
                  <a:pt x="0" y="866538"/>
                  <a:pt x="144750" y="376466"/>
                  <a:pt x="410955" y="1974"/>
                </a:cubicBezTo>
                <a:close/>
              </a:path>
            </a:pathLst>
          </a:custGeom>
          <a:noFill/>
          <a:extLst>
            <a:ext uri="{909E8E84-426E-40DD-AFC4-6F175D3DCCD1}">
              <a14:hiddenFill xmlns:a14="http://schemas.microsoft.com/office/drawing/2010/main">
                <a:solidFill>
                  <a:srgbClr val="FFFFFF"/>
                </a:solidFill>
              </a14:hiddenFill>
            </a:ext>
          </a:extLst>
        </p:spPr>
      </p:pic>
      <p:sp>
        <p:nvSpPr>
          <p:cNvPr id="23" name="Freeform: Shape 22">
            <a:extLst>
              <a:ext uri="{FF2B5EF4-FFF2-40B4-BE49-F238E27FC236}">
                <a16:creationId xmlns:a16="http://schemas.microsoft.com/office/drawing/2014/main" id="{C24CD456-79B8-4425-95A0-5344971EA3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76470"/>
            <a:ext cx="4211054" cy="5181530"/>
          </a:xfrm>
          <a:custGeom>
            <a:avLst/>
            <a:gdLst>
              <a:gd name="connsiteX0" fmla="*/ 1165310 w 4211054"/>
              <a:gd name="connsiteY0" fmla="*/ 990 h 5181530"/>
              <a:gd name="connsiteX1" fmla="*/ 2418078 w 4211054"/>
              <a:gd name="connsiteY1" fmla="*/ 367333 h 5181530"/>
              <a:gd name="connsiteX2" fmla="*/ 3861693 w 4211054"/>
              <a:gd name="connsiteY2" fmla="*/ 4749397 h 5181530"/>
              <a:gd name="connsiteX3" fmla="*/ 3592887 w 4211054"/>
              <a:gd name="connsiteY3" fmla="*/ 5091022 h 5181530"/>
              <a:gd name="connsiteX4" fmla="*/ 3483152 w 4211054"/>
              <a:gd name="connsiteY4" fmla="*/ 5181530 h 5181530"/>
              <a:gd name="connsiteX5" fmla="*/ 0 w 4211054"/>
              <a:gd name="connsiteY5" fmla="*/ 5181530 h 5181530"/>
              <a:gd name="connsiteX6" fmla="*/ 0 w 4211054"/>
              <a:gd name="connsiteY6" fmla="*/ 5181528 h 5181530"/>
              <a:gd name="connsiteX7" fmla="*/ 2981677 w 4211054"/>
              <a:gd name="connsiteY7" fmla="*/ 5181528 h 5181530"/>
              <a:gd name="connsiteX8" fmla="*/ 3028606 w 4211054"/>
              <a:gd name="connsiteY8" fmla="*/ 5160626 h 5181530"/>
              <a:gd name="connsiteX9" fmla="*/ 3747110 w 4211054"/>
              <a:gd name="connsiteY9" fmla="*/ 4553549 h 5181530"/>
              <a:gd name="connsiteX10" fmla="*/ 2353269 w 4211054"/>
              <a:gd name="connsiteY10" fmla="*/ 527791 h 5181530"/>
              <a:gd name="connsiteX11" fmla="*/ 1162923 w 4211054"/>
              <a:gd name="connsiteY11" fmla="*/ 185179 h 5181530"/>
              <a:gd name="connsiteX12" fmla="*/ 80119 w 4211054"/>
              <a:gd name="connsiteY12" fmla="*/ 399295 h 5181530"/>
              <a:gd name="connsiteX13" fmla="*/ 0 w 4211054"/>
              <a:gd name="connsiteY13" fmla="*/ 438059 h 5181530"/>
              <a:gd name="connsiteX14" fmla="*/ 0 w 4211054"/>
              <a:gd name="connsiteY14" fmla="*/ 251609 h 5181530"/>
              <a:gd name="connsiteX15" fmla="*/ 158783 w 4211054"/>
              <a:gd name="connsiteY15" fmla="*/ 182603 h 5181530"/>
              <a:gd name="connsiteX16" fmla="*/ 1165310 w 4211054"/>
              <a:gd name="connsiteY16" fmla="*/ 990 h 518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2" y="5181530"/>
                </a:lnTo>
                <a:lnTo>
                  <a:pt x="0" y="5181530"/>
                </a:lnTo>
                <a:lnTo>
                  <a:pt x="0" y="5181528"/>
                </a:lnTo>
                <a:lnTo>
                  <a:pt x="2981677" y="5181528"/>
                </a:lnTo>
                <a:lnTo>
                  <a:pt x="3028606" y="5160626"/>
                </a:lnTo>
                <a:cubicBezTo>
                  <a:pt x="3311277" y="5028098"/>
                  <a:pt x="3558318" y="4869020"/>
                  <a:pt x="3747110" y="4553549"/>
                </a:cubicBezTo>
                <a:cubicBezTo>
                  <a:pt x="4552598" y="3207566"/>
                  <a:pt x="3769268" y="1316508"/>
                  <a:pt x="2353269" y="527791"/>
                </a:cubicBezTo>
                <a:cubicBezTo>
                  <a:pt x="1957349" y="307263"/>
                  <a:pt x="1554872" y="198154"/>
                  <a:pt x="1162923" y="185179"/>
                </a:cubicBezTo>
                <a:cubicBezTo>
                  <a:pt x="787306" y="172747"/>
                  <a:pt x="421359" y="248602"/>
                  <a:pt x="80119" y="399295"/>
                </a:cubicBezTo>
                <a:lnTo>
                  <a:pt x="0" y="438059"/>
                </a:lnTo>
                <a:lnTo>
                  <a:pt x="0" y="251609"/>
                </a:lnTo>
                <a:lnTo>
                  <a:pt x="158783" y="182603"/>
                </a:lnTo>
                <a:cubicBezTo>
                  <a:pt x="479801" y="54981"/>
                  <a:pt x="818871" y="-8854"/>
                  <a:pt x="116531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5" name="Freeform: Shape 24">
            <a:extLst>
              <a:ext uri="{FF2B5EF4-FFF2-40B4-BE49-F238E27FC236}">
                <a16:creationId xmlns:a16="http://schemas.microsoft.com/office/drawing/2014/main" id="{3C9C3854-C672-47D2-8FD3-15A88F6CE9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3824" y="-15902"/>
            <a:ext cx="4289727" cy="2866417"/>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AE886DDB-D248-47D2-9A3C-8E203F697C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6555" y="1"/>
            <a:ext cx="3997527" cy="2646947"/>
          </a:xfrm>
          <a:custGeom>
            <a:avLst/>
            <a:gdLst>
              <a:gd name="connsiteX0" fmla="*/ 478501 w 3997527"/>
              <a:gd name="connsiteY0" fmla="*/ 2 h 2646947"/>
              <a:gd name="connsiteX1" fmla="*/ 382993 w 3997527"/>
              <a:gd name="connsiteY1" fmla="*/ 123929 h 2646947"/>
              <a:gd name="connsiteX2" fmla="*/ 290041 w 3997527"/>
              <a:gd name="connsiteY2" fmla="*/ 274421 h 2646947"/>
              <a:gd name="connsiteX3" fmla="*/ 117491 w 3997527"/>
              <a:gd name="connsiteY3" fmla="*/ 923641 h 2646947"/>
              <a:gd name="connsiteX4" fmla="*/ 403069 w 3997527"/>
              <a:gd name="connsiteY4" fmla="*/ 1526467 h 2646947"/>
              <a:gd name="connsiteX5" fmla="*/ 546966 w 3997527"/>
              <a:gd name="connsiteY5" fmla="*/ 1717806 h 2646947"/>
              <a:gd name="connsiteX6" fmla="*/ 1897207 w 3997527"/>
              <a:gd name="connsiteY6" fmla="*/ 2465727 h 2646947"/>
              <a:gd name="connsiteX7" fmla="*/ 2922217 w 3997527"/>
              <a:gd name="connsiteY7" fmla="*/ 2005601 h 2646947"/>
              <a:gd name="connsiteX8" fmla="*/ 3046959 w 3997527"/>
              <a:gd name="connsiteY8" fmla="*/ 1914233 h 2646947"/>
              <a:gd name="connsiteX9" fmla="*/ 3614314 w 3997527"/>
              <a:gd name="connsiteY9" fmla="*/ 1436596 h 2646947"/>
              <a:gd name="connsiteX10" fmla="*/ 3805939 w 3997527"/>
              <a:gd name="connsiteY10" fmla="*/ 923641 h 2646947"/>
              <a:gd name="connsiteX11" fmla="*/ 3633781 w 3997527"/>
              <a:gd name="connsiteY11" fmla="*/ 75714 h 2646947"/>
              <a:gd name="connsiteX12" fmla="*/ 3595267 w 3997527"/>
              <a:gd name="connsiteY12" fmla="*/ 2 h 2646947"/>
              <a:gd name="connsiteX13" fmla="*/ 292993 w 3997527"/>
              <a:gd name="connsiteY13" fmla="*/ 0 h 2646947"/>
              <a:gd name="connsiteX14" fmla="*/ 3828920 w 3997527"/>
              <a:gd name="connsiteY14" fmla="*/ 0 h 2646947"/>
              <a:gd name="connsiteX15" fmla="*/ 3877162 w 3997527"/>
              <a:gd name="connsiteY15" fmla="*/ 126877 h 2646947"/>
              <a:gd name="connsiteX16" fmla="*/ 3997527 w 3997527"/>
              <a:gd name="connsiteY16" fmla="*/ 908578 h 2646947"/>
              <a:gd name="connsiteX17" fmla="*/ 3789844 w 3997527"/>
              <a:gd name="connsiteY17" fmla="*/ 1486825 h 2646947"/>
              <a:gd name="connsiteX18" fmla="*/ 3174946 w 3997527"/>
              <a:gd name="connsiteY18" fmla="*/ 2025257 h 2646947"/>
              <a:gd name="connsiteX19" fmla="*/ 3039752 w 3997527"/>
              <a:gd name="connsiteY19" fmla="*/ 2128254 h 2646947"/>
              <a:gd name="connsiteX20" fmla="*/ 1928850 w 3997527"/>
              <a:gd name="connsiteY20" fmla="*/ 2646947 h 2646947"/>
              <a:gd name="connsiteX21" fmla="*/ 465463 w 3997527"/>
              <a:gd name="connsiteY21" fmla="*/ 1803828 h 2646947"/>
              <a:gd name="connsiteX22" fmla="*/ 309508 w 3997527"/>
              <a:gd name="connsiteY22" fmla="*/ 1588134 h 2646947"/>
              <a:gd name="connsiteX23" fmla="*/ 0 w 3997527"/>
              <a:gd name="connsiteY23" fmla="*/ 908578 h 2646947"/>
              <a:gd name="connsiteX24" fmla="*/ 187010 w 3997527"/>
              <a:gd name="connsiteY24" fmla="*/ 176721 h 2646947"/>
              <a:gd name="connsiteX25" fmla="*/ 287750 w 3997527"/>
              <a:gd name="connsiteY25" fmla="*/ 7075 h 26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7527" h="2646947">
                <a:moveTo>
                  <a:pt x="478501" y="2"/>
                </a:moveTo>
                <a:lnTo>
                  <a:pt x="382993" y="123929"/>
                </a:lnTo>
                <a:cubicBezTo>
                  <a:pt x="349048" y="172951"/>
                  <a:pt x="318041" y="223144"/>
                  <a:pt x="290041" y="274421"/>
                </a:cubicBezTo>
                <a:cubicBezTo>
                  <a:pt x="175588" y="484093"/>
                  <a:pt x="117491" y="702521"/>
                  <a:pt x="117491" y="923641"/>
                </a:cubicBezTo>
                <a:cubicBezTo>
                  <a:pt x="117491" y="1146334"/>
                  <a:pt x="210177" y="1276386"/>
                  <a:pt x="403069" y="1526467"/>
                </a:cubicBezTo>
                <a:cubicBezTo>
                  <a:pt x="449609" y="1586781"/>
                  <a:pt x="497735" y="1649187"/>
                  <a:pt x="546966" y="1717806"/>
                </a:cubicBezTo>
                <a:cubicBezTo>
                  <a:pt x="923173" y="2242063"/>
                  <a:pt x="1327000" y="2465727"/>
                  <a:pt x="1897207" y="2465727"/>
                </a:cubicBezTo>
                <a:cubicBezTo>
                  <a:pt x="2271434" y="2465727"/>
                  <a:pt x="2546010" y="2283518"/>
                  <a:pt x="2922217" y="2005601"/>
                </a:cubicBezTo>
                <a:cubicBezTo>
                  <a:pt x="2964245" y="1974547"/>
                  <a:pt x="3006275" y="1943867"/>
                  <a:pt x="3046959" y="1914233"/>
                </a:cubicBezTo>
                <a:cubicBezTo>
                  <a:pt x="3267474" y="1753426"/>
                  <a:pt x="3475721" y="1601521"/>
                  <a:pt x="3614314" y="1436596"/>
                </a:cubicBezTo>
                <a:cubicBezTo>
                  <a:pt x="3746813" y="1278931"/>
                  <a:pt x="3805939" y="1120743"/>
                  <a:pt x="3805939" y="923641"/>
                </a:cubicBezTo>
                <a:cubicBezTo>
                  <a:pt x="3805939" y="614875"/>
                  <a:pt x="3746267" y="325578"/>
                  <a:pt x="3633781" y="75714"/>
                </a:cubicBezTo>
                <a:lnTo>
                  <a:pt x="3595267" y="2"/>
                </a:lnTo>
                <a:close/>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0" y="2646947"/>
                </a:cubicBezTo>
                <a:cubicBezTo>
                  <a:pt x="1310863" y="2646947"/>
                  <a:pt x="873195" y="2394813"/>
                  <a:pt x="465463" y="1803828"/>
                </a:cubicBezTo>
                <a:cubicBezTo>
                  <a:pt x="412107" y="1726474"/>
                  <a:pt x="359949" y="1656124"/>
                  <a:pt x="309508" y="1588134"/>
                </a:cubicBezTo>
                <a:cubicBezTo>
                  <a:pt x="100453" y="1306222"/>
                  <a:pt x="0" y="1159615"/>
                  <a:pt x="0" y="908578"/>
                </a:cubicBezTo>
                <a:cubicBezTo>
                  <a:pt x="0" y="659312"/>
                  <a:pt x="62965" y="413080"/>
                  <a:pt x="187010" y="176721"/>
                </a:cubicBezTo>
                <a:cubicBezTo>
                  <a:pt x="217356" y="118918"/>
                  <a:pt x="250961" y="62336"/>
                  <a:pt x="287750" y="7075"/>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F36FEC56-B33E-40ED-923C-498D3BEEEC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471" y="1473959"/>
            <a:ext cx="4454769" cy="5404513"/>
          </a:xfrm>
          <a:custGeom>
            <a:avLst/>
            <a:gdLst>
              <a:gd name="connsiteX0" fmla="*/ 1149113 w 4454769"/>
              <a:gd name="connsiteY0" fmla="*/ 1055 h 5404513"/>
              <a:gd name="connsiteX1" fmla="*/ 2508788 w 4454769"/>
              <a:gd name="connsiteY1" fmla="*/ 391365 h 5404513"/>
              <a:gd name="connsiteX2" fmla="*/ 4075595 w 4454769"/>
              <a:gd name="connsiteY2" fmla="*/ 5060115 h 5404513"/>
              <a:gd name="connsiteX3" fmla="*/ 3862163 w 4454769"/>
              <a:gd name="connsiteY3" fmla="*/ 5346252 h 5404513"/>
              <a:gd name="connsiteX4" fmla="*/ 3803547 w 4454769"/>
              <a:gd name="connsiteY4" fmla="*/ 5404513 h 5404513"/>
              <a:gd name="connsiteX5" fmla="*/ 0 w 4454769"/>
              <a:gd name="connsiteY5" fmla="*/ 5404513 h 5404513"/>
              <a:gd name="connsiteX6" fmla="*/ 0 w 4454769"/>
              <a:gd name="connsiteY6" fmla="*/ 218736 h 5404513"/>
              <a:gd name="connsiteX7" fmla="*/ 56694 w 4454769"/>
              <a:gd name="connsiteY7" fmla="*/ 194549 h 5404513"/>
              <a:gd name="connsiteX8" fmla="*/ 1149113 w 4454769"/>
              <a:gd name="connsiteY8" fmla="*/ 1055 h 540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4769" h="5404513">
                <a:moveTo>
                  <a:pt x="1149113" y="1055"/>
                </a:moveTo>
                <a:cubicBezTo>
                  <a:pt x="1597515" y="13563"/>
                  <a:pt x="2057293" y="137708"/>
                  <a:pt x="2508788" y="391365"/>
                </a:cubicBezTo>
                <a:cubicBezTo>
                  <a:pt x="4123552" y="1298564"/>
                  <a:pt x="5006684" y="3490819"/>
                  <a:pt x="4075595" y="5060115"/>
                </a:cubicBezTo>
                <a:cubicBezTo>
                  <a:pt x="4010128" y="5170459"/>
                  <a:pt x="3938758" y="5264482"/>
                  <a:pt x="3862163" y="5346252"/>
                </a:cubicBezTo>
                <a:lnTo>
                  <a:pt x="3803547" y="5404513"/>
                </a:lnTo>
                <a:lnTo>
                  <a:pt x="0" y="5404513"/>
                </a:lnTo>
                <a:lnTo>
                  <a:pt x="0" y="218736"/>
                </a:lnTo>
                <a:lnTo>
                  <a:pt x="56694" y="194549"/>
                </a:lnTo>
                <a:cubicBezTo>
                  <a:pt x="405107" y="58578"/>
                  <a:pt x="773111" y="-9433"/>
                  <a:pt x="1149113" y="1055"/>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D99B66FE-83E7-4E7B-9C00-1A61ADF87F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1951" y="-11953"/>
            <a:ext cx="4152001" cy="3562347"/>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7EB76DC5-F703-43FB-A5D9-A9ADE420A1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253663" y="0"/>
            <a:ext cx="3938337" cy="3321595"/>
          </a:xfrm>
          <a:custGeom>
            <a:avLst/>
            <a:gdLst>
              <a:gd name="connsiteX0" fmla="*/ 1166365 w 3938337"/>
              <a:gd name="connsiteY0" fmla="*/ 0 h 3321595"/>
              <a:gd name="connsiteX1" fmla="*/ 107576 w 3938337"/>
              <a:gd name="connsiteY1" fmla="*/ 0 h 3321595"/>
              <a:gd name="connsiteX2" fmla="*/ 66927 w 3938337"/>
              <a:gd name="connsiteY2" fmla="*/ 0 h 3321595"/>
              <a:gd name="connsiteX3" fmla="*/ 0 w 3938337"/>
              <a:gd name="connsiteY3" fmla="*/ 0 h 3321595"/>
              <a:gd name="connsiteX4" fmla="*/ 0 w 3938337"/>
              <a:gd name="connsiteY4" fmla="*/ 59511 h 3321595"/>
              <a:gd name="connsiteX5" fmla="*/ 0 w 3938337"/>
              <a:gd name="connsiteY5" fmla="*/ 155390 h 3321595"/>
              <a:gd name="connsiteX6" fmla="*/ 0 w 3938337"/>
              <a:gd name="connsiteY6" fmla="*/ 901114 h 3321595"/>
              <a:gd name="connsiteX7" fmla="*/ 4 w 3938337"/>
              <a:gd name="connsiteY7" fmla="*/ 901114 h 3321595"/>
              <a:gd name="connsiteX8" fmla="*/ 4 w 3938337"/>
              <a:gd name="connsiteY8" fmla="*/ 471771 h 3321595"/>
              <a:gd name="connsiteX9" fmla="*/ 50187 w 3938337"/>
              <a:gd name="connsiteY9" fmla="*/ 407556 h 3321595"/>
              <a:gd name="connsiteX10" fmla="*/ 352921 w 3938337"/>
              <a:gd name="connsiteY10" fmla="*/ 118259 h 3321595"/>
              <a:gd name="connsiteX11" fmla="*/ 514890 w 3938337"/>
              <a:gd name="connsiteY11" fmla="*/ 2 h 3321595"/>
              <a:gd name="connsiteX12" fmla="*/ 1166365 w 3938337"/>
              <a:gd name="connsiteY12" fmla="*/ 2 h 3321595"/>
              <a:gd name="connsiteX13" fmla="*/ 3525817 w 3938337"/>
              <a:gd name="connsiteY13" fmla="*/ 0 h 3321595"/>
              <a:gd name="connsiteX14" fmla="*/ 3384145 w 3938337"/>
              <a:gd name="connsiteY14" fmla="*/ 0 h 3321595"/>
              <a:gd name="connsiteX15" fmla="*/ 3385646 w 3938337"/>
              <a:gd name="connsiteY15" fmla="*/ 1904 h 3321595"/>
              <a:gd name="connsiteX16" fmla="*/ 3780089 w 3938337"/>
              <a:gd name="connsiteY16" fmla="*/ 1354125 h 3321595"/>
              <a:gd name="connsiteX17" fmla="*/ 3552458 w 3938337"/>
              <a:gd name="connsiteY17" fmla="*/ 1969288 h 3321595"/>
              <a:gd name="connsiteX18" fmla="*/ 3414534 w 3938337"/>
              <a:gd name="connsiteY18" fmla="*/ 2115111 h 3321595"/>
              <a:gd name="connsiteX19" fmla="*/ 3395732 w 3938337"/>
              <a:gd name="connsiteY19" fmla="*/ 2131585 h 3321595"/>
              <a:gd name="connsiteX20" fmla="*/ 3390273 w 3938337"/>
              <a:gd name="connsiteY20" fmla="*/ 2137223 h 3321595"/>
              <a:gd name="connsiteX21" fmla="*/ 3348116 w 3938337"/>
              <a:gd name="connsiteY21" fmla="*/ 2173305 h 3321595"/>
              <a:gd name="connsiteX22" fmla="*/ 3251972 w 3938337"/>
              <a:gd name="connsiteY22" fmla="*/ 2257543 h 3321595"/>
              <a:gd name="connsiteX23" fmla="*/ 2878500 w 3938337"/>
              <a:gd name="connsiteY23" fmla="*/ 2542096 h 3321595"/>
              <a:gd name="connsiteX24" fmla="*/ 2730320 w 3938337"/>
              <a:gd name="connsiteY24" fmla="*/ 2651667 h 3321595"/>
              <a:gd name="connsiteX25" fmla="*/ 1512716 w 3938337"/>
              <a:gd name="connsiteY25" fmla="*/ 3203474 h 3321595"/>
              <a:gd name="connsiteX26" fmla="*/ 78219 w 3938337"/>
              <a:gd name="connsiteY26" fmla="*/ 2525579 h 3321595"/>
              <a:gd name="connsiteX27" fmla="*/ 0 w 3938337"/>
              <a:gd name="connsiteY27" fmla="*/ 2428877 h 3321595"/>
              <a:gd name="connsiteX28" fmla="*/ 0 w 3938337"/>
              <a:gd name="connsiteY28" fmla="*/ 2518435 h 3321595"/>
              <a:gd name="connsiteX29" fmla="*/ 81495 w 3938337"/>
              <a:gd name="connsiteY29" fmla="*/ 2618704 h 3321595"/>
              <a:gd name="connsiteX30" fmla="*/ 1576046 w 3938337"/>
              <a:gd name="connsiteY30" fmla="*/ 3321595 h 3321595"/>
              <a:gd name="connsiteX31" fmla="*/ 2844621 w 3938337"/>
              <a:gd name="connsiteY31" fmla="*/ 2749441 h 3321595"/>
              <a:gd name="connsiteX32" fmla="*/ 2999005 w 3938337"/>
              <a:gd name="connsiteY32" fmla="*/ 2635829 h 3321595"/>
              <a:gd name="connsiteX33" fmla="*/ 3701177 w 3938337"/>
              <a:gd name="connsiteY33" fmla="*/ 2041901 h 3321595"/>
              <a:gd name="connsiteX34" fmla="*/ 3938337 w 3938337"/>
              <a:gd name="connsiteY34" fmla="*/ 1404055 h 3321595"/>
              <a:gd name="connsiteX35" fmla="*/ 3527383 w 3938337"/>
              <a:gd name="connsiteY35"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38337" h="3321595">
                <a:moveTo>
                  <a:pt x="1166365" y="0"/>
                </a:moveTo>
                <a:lnTo>
                  <a:pt x="107576" y="0"/>
                </a:lnTo>
                <a:lnTo>
                  <a:pt x="66927" y="0"/>
                </a:lnTo>
                <a:lnTo>
                  <a:pt x="0" y="0"/>
                </a:lnTo>
                <a:lnTo>
                  <a:pt x="0" y="59511"/>
                </a:lnTo>
                <a:lnTo>
                  <a:pt x="0" y="155390"/>
                </a:lnTo>
                <a:lnTo>
                  <a:pt x="0" y="901114"/>
                </a:lnTo>
                <a:lnTo>
                  <a:pt x="4" y="901114"/>
                </a:lnTo>
                <a:lnTo>
                  <a:pt x="4" y="471771"/>
                </a:lnTo>
                <a:lnTo>
                  <a:pt x="50187" y="407556"/>
                </a:lnTo>
                <a:cubicBezTo>
                  <a:pt x="138559" y="305382"/>
                  <a:pt x="239680" y="208703"/>
                  <a:pt x="352921" y="118259"/>
                </a:cubicBezTo>
                <a:lnTo>
                  <a:pt x="514890" y="2"/>
                </a:lnTo>
                <a:lnTo>
                  <a:pt x="1166365" y="2"/>
                </a:lnTo>
                <a:close/>
                <a:moveTo>
                  <a:pt x="3525817" y="0"/>
                </a:moveTo>
                <a:lnTo>
                  <a:pt x="3384145" y="0"/>
                </a:lnTo>
                <a:lnTo>
                  <a:pt x="3385646" y="1904"/>
                </a:lnTo>
                <a:cubicBezTo>
                  <a:pt x="3641155" y="363079"/>
                  <a:pt x="3780089" y="835723"/>
                  <a:pt x="3780089" y="1354125"/>
                </a:cubicBezTo>
                <a:cubicBezTo>
                  <a:pt x="3780089" y="1590500"/>
                  <a:pt x="3709854" y="1780209"/>
                  <a:pt x="3552458" y="1969288"/>
                </a:cubicBezTo>
                <a:cubicBezTo>
                  <a:pt x="3511300" y="2018735"/>
                  <a:pt x="3464970" y="2067206"/>
                  <a:pt x="3414534" y="2115111"/>
                </a:cubicBezTo>
                <a:lnTo>
                  <a:pt x="3395732" y="2131585"/>
                </a:lnTo>
                <a:lnTo>
                  <a:pt x="3390273" y="2137223"/>
                </a:lnTo>
                <a:lnTo>
                  <a:pt x="3348116" y="2173305"/>
                </a:lnTo>
                <a:lnTo>
                  <a:pt x="3251972" y="2257543"/>
                </a:lnTo>
                <a:cubicBezTo>
                  <a:pt x="3136805" y="2351916"/>
                  <a:pt x="3009474" y="2445671"/>
                  <a:pt x="2878500" y="2542096"/>
                </a:cubicBezTo>
                <a:cubicBezTo>
                  <a:pt x="2830172" y="2577632"/>
                  <a:pt x="2780245" y="2614426"/>
                  <a:pt x="2730320" y="2651667"/>
                </a:cubicBezTo>
                <a:cubicBezTo>
                  <a:pt x="2283426" y="2984960"/>
                  <a:pt x="1957258" y="3203474"/>
                  <a:pt x="1512716" y="3203474"/>
                </a:cubicBezTo>
                <a:cubicBezTo>
                  <a:pt x="920041" y="3203474"/>
                  <a:pt x="478682" y="2998110"/>
                  <a:pt x="78219" y="2525579"/>
                </a:cubicBezTo>
                <a:lnTo>
                  <a:pt x="0" y="2428877"/>
                </a:lnTo>
                <a:lnTo>
                  <a:pt x="0" y="2518435"/>
                </a:lnTo>
                <a:lnTo>
                  <a:pt x="81495" y="2618704"/>
                </a:lnTo>
                <a:cubicBezTo>
                  <a:pt x="498723" y="3108658"/>
                  <a:pt x="958559" y="3321595"/>
                  <a:pt x="1576046" y="3321595"/>
                </a:cubicBezTo>
                <a:cubicBezTo>
                  <a:pt x="2039197" y="3321595"/>
                  <a:pt x="2379018" y="3095023"/>
                  <a:pt x="2844621" y="2749441"/>
                </a:cubicBezTo>
                <a:cubicBezTo>
                  <a:pt x="2896636" y="2710827"/>
                  <a:pt x="2948653" y="2672676"/>
                  <a:pt x="2999005" y="2635829"/>
                </a:cubicBezTo>
                <a:cubicBezTo>
                  <a:pt x="3271919" y="2435869"/>
                  <a:pt x="3529651" y="2246981"/>
                  <a:pt x="3701177" y="2041901"/>
                </a:cubicBezTo>
                <a:cubicBezTo>
                  <a:pt x="3865161" y="1845849"/>
                  <a:pt x="3938337" y="1649145"/>
                  <a:pt x="3938337" y="1404055"/>
                </a:cubicBezTo>
                <a:cubicBezTo>
                  <a:pt x="3938337" y="866538"/>
                  <a:pt x="3793587" y="376466"/>
                  <a:pt x="352738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 name="Group 1"/>
          <p:cNvGrpSpPr/>
          <p:nvPr/>
        </p:nvGrpSpPr>
        <p:grpSpPr>
          <a:xfrm>
            <a:off x="4211049" y="4630460"/>
            <a:ext cx="7960484" cy="1872158"/>
            <a:chOff x="4211049" y="4630460"/>
            <a:chExt cx="7960484" cy="1872158"/>
          </a:xfrm>
        </p:grpSpPr>
        <p:sp>
          <p:nvSpPr>
            <p:cNvPr id="3" name="Freeform 2"/>
            <p:cNvSpPr/>
            <p:nvPr/>
          </p:nvSpPr>
          <p:spPr>
            <a:xfrm>
              <a:off x="4231516" y="4630460"/>
              <a:ext cx="7806155" cy="1196909"/>
            </a:xfrm>
            <a:custGeom>
              <a:avLst/>
              <a:gdLst>
                <a:gd name="connsiteX0" fmla="*/ 0 w 7960484"/>
                <a:gd name="connsiteY0" fmla="*/ 199489 h 1196909"/>
                <a:gd name="connsiteX1" fmla="*/ 199489 w 7960484"/>
                <a:gd name="connsiteY1" fmla="*/ 0 h 1196909"/>
                <a:gd name="connsiteX2" fmla="*/ 7760995 w 7960484"/>
                <a:gd name="connsiteY2" fmla="*/ 0 h 1196909"/>
                <a:gd name="connsiteX3" fmla="*/ 7960484 w 7960484"/>
                <a:gd name="connsiteY3" fmla="*/ 199489 h 1196909"/>
                <a:gd name="connsiteX4" fmla="*/ 7960484 w 7960484"/>
                <a:gd name="connsiteY4" fmla="*/ 997420 h 1196909"/>
                <a:gd name="connsiteX5" fmla="*/ 7760995 w 7960484"/>
                <a:gd name="connsiteY5" fmla="*/ 1196909 h 1196909"/>
                <a:gd name="connsiteX6" fmla="*/ 199489 w 7960484"/>
                <a:gd name="connsiteY6" fmla="*/ 1196909 h 1196909"/>
                <a:gd name="connsiteX7" fmla="*/ 0 w 7960484"/>
                <a:gd name="connsiteY7" fmla="*/ 997420 h 1196909"/>
                <a:gd name="connsiteX8" fmla="*/ 0 w 7960484"/>
                <a:gd name="connsiteY8" fmla="*/ 199489 h 119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0484" h="1196909">
                  <a:moveTo>
                    <a:pt x="0" y="199489"/>
                  </a:moveTo>
                  <a:cubicBezTo>
                    <a:pt x="0" y="89314"/>
                    <a:pt x="89314" y="0"/>
                    <a:pt x="199489" y="0"/>
                  </a:cubicBezTo>
                  <a:lnTo>
                    <a:pt x="7760995" y="0"/>
                  </a:lnTo>
                  <a:cubicBezTo>
                    <a:pt x="7871170" y="0"/>
                    <a:pt x="7960484" y="89314"/>
                    <a:pt x="7960484" y="199489"/>
                  </a:cubicBezTo>
                  <a:lnTo>
                    <a:pt x="7960484" y="997420"/>
                  </a:lnTo>
                  <a:cubicBezTo>
                    <a:pt x="7960484" y="1107595"/>
                    <a:pt x="7871170" y="1196909"/>
                    <a:pt x="7760995" y="1196909"/>
                  </a:cubicBezTo>
                  <a:lnTo>
                    <a:pt x="199489" y="1196909"/>
                  </a:lnTo>
                  <a:cubicBezTo>
                    <a:pt x="89314" y="1196909"/>
                    <a:pt x="0" y="1107595"/>
                    <a:pt x="0" y="997420"/>
                  </a:cubicBezTo>
                  <a:lnTo>
                    <a:pt x="0" y="19948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38" tIns="176538" rIns="176538" bIns="176538" numCol="1" spcCol="1270" anchor="ctr" anchorCtr="0">
              <a:noAutofit/>
            </a:bodyPr>
            <a:lstStyle/>
            <a:p>
              <a:pPr lvl="0" algn="l" defTabSz="1377950">
                <a:lnSpc>
                  <a:spcPct val="90000"/>
                </a:lnSpc>
                <a:spcBef>
                  <a:spcPct val="0"/>
                </a:spcBef>
                <a:spcAft>
                  <a:spcPct val="35000"/>
                </a:spcAft>
              </a:pPr>
              <a:r>
                <a:rPr lang="en-IN" sz="3100" b="1" kern="1200" dirty="0"/>
                <a:t>Mosquito borne diseases </a:t>
              </a:r>
              <a:br>
                <a:rPr lang="en-IN" sz="3100" b="1" kern="1200" dirty="0"/>
              </a:br>
              <a:r>
                <a:rPr lang="en-IN" sz="3100" b="1" kern="1200" dirty="0"/>
                <a:t>(Dengue, Malaria, Chikungunya and JE) </a:t>
              </a:r>
            </a:p>
          </p:txBody>
        </p:sp>
        <p:sp>
          <p:nvSpPr>
            <p:cNvPr id="4" name="Freeform 3"/>
            <p:cNvSpPr/>
            <p:nvPr/>
          </p:nvSpPr>
          <p:spPr>
            <a:xfrm>
              <a:off x="4211049" y="5989258"/>
              <a:ext cx="7960484" cy="513360"/>
            </a:xfrm>
            <a:custGeom>
              <a:avLst/>
              <a:gdLst>
                <a:gd name="connsiteX0" fmla="*/ 0 w 7960484"/>
                <a:gd name="connsiteY0" fmla="*/ 0 h 513360"/>
                <a:gd name="connsiteX1" fmla="*/ 7960484 w 7960484"/>
                <a:gd name="connsiteY1" fmla="*/ 0 h 513360"/>
                <a:gd name="connsiteX2" fmla="*/ 7960484 w 7960484"/>
                <a:gd name="connsiteY2" fmla="*/ 513360 h 513360"/>
                <a:gd name="connsiteX3" fmla="*/ 0 w 7960484"/>
                <a:gd name="connsiteY3" fmla="*/ 513360 h 513360"/>
                <a:gd name="connsiteX4" fmla="*/ 0 w 7960484"/>
                <a:gd name="connsiteY4" fmla="*/ 0 h 51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0484" h="513360">
                  <a:moveTo>
                    <a:pt x="0" y="0"/>
                  </a:moveTo>
                  <a:lnTo>
                    <a:pt x="7960484" y="0"/>
                  </a:lnTo>
                  <a:lnTo>
                    <a:pt x="7960484" y="513360"/>
                  </a:lnTo>
                  <a:lnTo>
                    <a:pt x="0" y="513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2745"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IN" sz="2400" kern="1200" dirty="0"/>
                <a:t>Prevention, Clinical manifestations and management </a:t>
              </a:r>
            </a:p>
          </p:txBody>
        </p:sp>
      </p:grpSp>
      <p:sp>
        <p:nvSpPr>
          <p:cNvPr id="1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8</a:t>
            </a:r>
            <a:endParaRPr lang="en-IN" sz="2200" dirty="0"/>
          </a:p>
        </p:txBody>
      </p:sp>
    </p:spTree>
    <p:extLst>
      <p:ext uri="{BB962C8B-B14F-4D97-AF65-F5344CB8AC3E}">
        <p14:creationId xmlns:p14="http://schemas.microsoft.com/office/powerpoint/2010/main" val="294400855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2D45986-E254-DC75-5497-EC9E6A8D74D8}"/>
              </a:ext>
            </a:extLst>
          </p:cNvPr>
          <p:cNvGraphicFramePr/>
          <p:nvPr>
            <p:extLst>
              <p:ext uri="{D42A27DB-BD31-4B8C-83A1-F6EECF244321}">
                <p14:modId xmlns:p14="http://schemas.microsoft.com/office/powerpoint/2010/main" val="3761861260"/>
              </p:ext>
            </p:extLst>
          </p:nvPr>
        </p:nvGraphicFramePr>
        <p:xfrm>
          <a:off x="3652520" y="304801"/>
          <a:ext cx="4886960" cy="853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2">
            <a:extLst>
              <a:ext uri="{FF2B5EF4-FFF2-40B4-BE49-F238E27FC236}">
                <a16:creationId xmlns:a16="http://schemas.microsoft.com/office/drawing/2014/main" id="{B3C6B19F-44FA-78D2-6C48-9B5C3FC51291}"/>
              </a:ext>
            </a:extLst>
          </p:cNvPr>
          <p:cNvGraphicFramePr>
            <a:graphicFrameLocks noGrp="1"/>
          </p:cNvGraphicFramePr>
          <p:nvPr>
            <p:ph idx="4294967295"/>
            <p:extLst>
              <p:ext uri="{D42A27DB-BD31-4B8C-83A1-F6EECF244321}">
                <p14:modId xmlns:p14="http://schemas.microsoft.com/office/powerpoint/2010/main" val="3185788644"/>
              </p:ext>
            </p:extLst>
          </p:nvPr>
        </p:nvGraphicFramePr>
        <p:xfrm>
          <a:off x="0" y="1327467"/>
          <a:ext cx="11976100" cy="516731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89</a:t>
            </a:r>
            <a:endParaRPr lang="en-IN" sz="2200" dirty="0"/>
          </a:p>
        </p:txBody>
      </p:sp>
    </p:spTree>
    <p:extLst>
      <p:ext uri="{BB962C8B-B14F-4D97-AF65-F5344CB8AC3E}">
        <p14:creationId xmlns:p14="http://schemas.microsoft.com/office/powerpoint/2010/main" val="7362232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E70AC59-375F-ACA6-269C-D02F4FD710F5}"/>
              </a:ext>
            </a:extLst>
          </p:cNvPr>
          <p:cNvGraphicFramePr/>
          <p:nvPr>
            <p:extLst>
              <p:ext uri="{D42A27DB-BD31-4B8C-83A1-F6EECF244321}">
                <p14:modId xmlns:p14="http://schemas.microsoft.com/office/powerpoint/2010/main" val="2805771957"/>
              </p:ext>
            </p:extLst>
          </p:nvPr>
        </p:nvGraphicFramePr>
        <p:xfrm>
          <a:off x="5971697" y="1011036"/>
          <a:ext cx="5444382" cy="1402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Blue facemask">
            <a:extLst>
              <a:ext uri="{FF2B5EF4-FFF2-40B4-BE49-F238E27FC236}">
                <a16:creationId xmlns:a16="http://schemas.microsoft.com/office/drawing/2014/main" id="{00EF200A-7A6C-4957-5259-B178E2DC52B5}"/>
              </a:ext>
            </a:extLst>
          </p:cNvPr>
          <p:cNvPicPr>
            <a:picLocks noChangeAspect="1"/>
          </p:cNvPicPr>
          <p:nvPr/>
        </p:nvPicPr>
        <p:blipFill rotWithShape="1">
          <a:blip r:embed="rId7"/>
          <a:srcRect l="17931" t="25217" r="18087" b="11293"/>
          <a:stretch/>
        </p:blipFill>
        <p:spPr>
          <a:xfrm>
            <a:off x="335280" y="1960881"/>
            <a:ext cx="5097196" cy="3332479"/>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5">
            <a:extLst>
              <a:ext uri="{FF2B5EF4-FFF2-40B4-BE49-F238E27FC236}">
                <a16:creationId xmlns:a16="http://schemas.microsoft.com/office/drawing/2014/main" id="{B5BAABDC-5756-7065-19CC-F8832DBDE1BA}"/>
              </a:ext>
            </a:extLst>
          </p:cNvPr>
          <p:cNvGraphicFramePr>
            <a:graphicFrameLocks noGrp="1"/>
          </p:cNvGraphicFramePr>
          <p:nvPr>
            <p:ph idx="4294967295"/>
            <p:extLst>
              <p:ext uri="{D42A27DB-BD31-4B8C-83A1-F6EECF244321}">
                <p14:modId xmlns:p14="http://schemas.microsoft.com/office/powerpoint/2010/main" val="3719998095"/>
              </p:ext>
            </p:extLst>
          </p:nvPr>
        </p:nvGraphicFramePr>
        <p:xfrm>
          <a:off x="5990476" y="2287016"/>
          <a:ext cx="5425603" cy="420522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90</a:t>
            </a:r>
            <a:endParaRPr lang="en-IN" sz="2200" dirty="0"/>
          </a:p>
        </p:txBody>
      </p:sp>
    </p:spTree>
    <p:extLst>
      <p:ext uri="{BB962C8B-B14F-4D97-AF65-F5344CB8AC3E}">
        <p14:creationId xmlns:p14="http://schemas.microsoft.com/office/powerpoint/2010/main" val="19314681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Figures of houses in different position and sizes">
            <a:extLst>
              <a:ext uri="{FF2B5EF4-FFF2-40B4-BE49-F238E27FC236}">
                <a16:creationId xmlns:a16="http://schemas.microsoft.com/office/drawing/2014/main" id="{7441F6C6-0B24-285A-BC8C-3943DD0C3359}"/>
              </a:ext>
            </a:extLst>
          </p:cNvPr>
          <p:cNvPicPr>
            <a:picLocks noChangeAspect="1"/>
          </p:cNvPicPr>
          <p:nvPr/>
        </p:nvPicPr>
        <p:blipFill rotWithShape="1">
          <a:blip r:embed="rId2"/>
          <a:srcRect r="28900"/>
          <a:stretch/>
        </p:blipFill>
        <p:spPr>
          <a:xfrm>
            <a:off x="3523488" y="10"/>
            <a:ext cx="8668512" cy="6857990"/>
          </a:xfrm>
          <a:prstGeom prst="rect">
            <a:avLst/>
          </a:prstGeom>
        </p:spPr>
      </p:pic>
      <p:sp>
        <p:nvSpPr>
          <p:cNvPr id="25" name="Rectangle 24">
            <a:extLst>
              <a:ext uri="{FF2B5EF4-FFF2-40B4-BE49-F238E27FC236}">
                <a16:creationId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4952E3-78B8-B7F7-3A0D-D9DA1AF10CDB}"/>
              </a:ext>
            </a:extLst>
          </p:cNvPr>
          <p:cNvSpPr>
            <a:spLocks noGrp="1"/>
          </p:cNvSpPr>
          <p:nvPr>
            <p:ph type="ctrTitle"/>
          </p:nvPr>
        </p:nvSpPr>
        <p:spPr>
          <a:xfrm>
            <a:off x="477981" y="1122363"/>
            <a:ext cx="4023360" cy="3204134"/>
          </a:xfrm>
        </p:spPr>
        <p:txBody>
          <a:bodyPr anchor="b">
            <a:normAutofit fontScale="90000"/>
          </a:bodyPr>
          <a:lstStyle/>
          <a:p>
            <a:pPr algn="l">
              <a:spcBef>
                <a:spcPts val="0"/>
              </a:spcBef>
              <a:spcAft>
                <a:spcPts val="0"/>
              </a:spcAft>
              <a:buClrTx/>
              <a:buSzPts val="1600"/>
            </a:pPr>
            <a:r>
              <a:rPr lang="en-IN" sz="4400" b="1" dirty="0">
                <a:solidFill>
                  <a:schemeClr val="bg1"/>
                </a:solidFill>
                <a:effectLst/>
              </a:rPr>
              <a:t>Home based care of common communicable disease conditions</a:t>
            </a:r>
            <a:endParaRPr lang="en-IN" sz="4400" dirty="0">
              <a:solidFill>
                <a:schemeClr val="bg1"/>
              </a:solidFill>
              <a:effectLst/>
            </a:endParaRPr>
          </a:p>
        </p:txBody>
      </p:sp>
      <p:sp>
        <p:nvSpPr>
          <p:cNvPr id="27" name="Rectangle 26">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91</a:t>
            </a:r>
            <a:endParaRPr lang="en-IN" sz="2200" dirty="0"/>
          </a:p>
        </p:txBody>
      </p:sp>
    </p:spTree>
    <p:extLst>
      <p:ext uri="{BB962C8B-B14F-4D97-AF65-F5344CB8AC3E}">
        <p14:creationId xmlns:p14="http://schemas.microsoft.com/office/powerpoint/2010/main" val="382817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B02028E4-A7F1-F4EF-67C9-626D2042FD42}"/>
              </a:ext>
            </a:extLst>
          </p:cNvPr>
          <p:cNvGraphicFramePr/>
          <p:nvPr>
            <p:extLst>
              <p:ext uri="{D42A27DB-BD31-4B8C-83A1-F6EECF244321}">
                <p14:modId xmlns:p14="http://schemas.microsoft.com/office/powerpoint/2010/main" val="3374333563"/>
              </p:ext>
            </p:extLst>
          </p:nvPr>
        </p:nvGraphicFramePr>
        <p:xfrm>
          <a:off x="88900" y="-142875"/>
          <a:ext cx="45720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a:extLst>
              <a:ext uri="{FF2B5EF4-FFF2-40B4-BE49-F238E27FC236}">
                <a16:creationId xmlns:a16="http://schemas.microsoft.com/office/drawing/2014/main" id="{3D2CCFDC-319D-EBCB-837F-BBB2D7AF7BEA}"/>
              </a:ext>
            </a:extLst>
          </p:cNvPr>
          <p:cNvGraphicFramePr>
            <a:graphicFrameLocks noGrp="1"/>
          </p:cNvGraphicFramePr>
          <p:nvPr>
            <p:ph idx="4294967295"/>
            <p:extLst>
              <p:ext uri="{D42A27DB-BD31-4B8C-83A1-F6EECF244321}">
                <p14:modId xmlns:p14="http://schemas.microsoft.com/office/powerpoint/2010/main" val="99005773"/>
              </p:ext>
            </p:extLst>
          </p:nvPr>
        </p:nvGraphicFramePr>
        <p:xfrm>
          <a:off x="88900" y="1317625"/>
          <a:ext cx="43815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Diagram 8">
            <a:extLst>
              <a:ext uri="{FF2B5EF4-FFF2-40B4-BE49-F238E27FC236}">
                <a16:creationId xmlns:a16="http://schemas.microsoft.com/office/drawing/2014/main" id="{DD2029BF-30FA-2B68-479F-252CBE187EF5}"/>
              </a:ext>
            </a:extLst>
          </p:cNvPr>
          <p:cNvGraphicFramePr/>
          <p:nvPr>
            <p:extLst>
              <p:ext uri="{D42A27DB-BD31-4B8C-83A1-F6EECF244321}">
                <p14:modId xmlns:p14="http://schemas.microsoft.com/office/powerpoint/2010/main" val="75480211"/>
              </p:ext>
            </p:extLst>
          </p:nvPr>
        </p:nvGraphicFramePr>
        <p:xfrm>
          <a:off x="4762500" y="236538"/>
          <a:ext cx="6337300" cy="96583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0" name="Diagram 9">
            <a:extLst>
              <a:ext uri="{FF2B5EF4-FFF2-40B4-BE49-F238E27FC236}">
                <a16:creationId xmlns:a16="http://schemas.microsoft.com/office/drawing/2014/main" id="{22BECB4D-E1EC-91AB-139F-72E07C82141A}"/>
              </a:ext>
            </a:extLst>
          </p:cNvPr>
          <p:cNvGraphicFramePr/>
          <p:nvPr>
            <p:extLst>
              <p:ext uri="{D42A27DB-BD31-4B8C-83A1-F6EECF244321}">
                <p14:modId xmlns:p14="http://schemas.microsoft.com/office/powerpoint/2010/main" val="2778750216"/>
              </p:ext>
            </p:extLst>
          </p:nvPr>
        </p:nvGraphicFramePr>
        <p:xfrm>
          <a:off x="4749800" y="1317626"/>
          <a:ext cx="7353300" cy="554037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92</a:t>
            </a:r>
            <a:endParaRPr lang="en-IN" sz="2200" dirty="0"/>
          </a:p>
        </p:txBody>
      </p:sp>
    </p:spTree>
    <p:extLst>
      <p:ext uri="{BB962C8B-B14F-4D97-AF65-F5344CB8AC3E}">
        <p14:creationId xmlns:p14="http://schemas.microsoft.com/office/powerpoint/2010/main" val="22752784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05749106-1AE7-E0AE-5834-D512A0872225}"/>
              </a:ext>
            </a:extLst>
          </p:cNvPr>
          <p:cNvGraphicFramePr>
            <a:graphicFrameLocks noGrp="1"/>
          </p:cNvGraphicFramePr>
          <p:nvPr>
            <p:ph idx="4294967295"/>
            <p:extLst>
              <p:ext uri="{D42A27DB-BD31-4B8C-83A1-F6EECF244321}">
                <p14:modId xmlns:p14="http://schemas.microsoft.com/office/powerpoint/2010/main" val="2141948141"/>
              </p:ext>
            </p:extLst>
          </p:nvPr>
        </p:nvGraphicFramePr>
        <p:xfrm>
          <a:off x="680720" y="1558925"/>
          <a:ext cx="10515600" cy="4414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a:off x="1056640" y="436880"/>
            <a:ext cx="9804400" cy="7640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1288331" y="495745"/>
            <a:ext cx="9341019" cy="646331"/>
          </a:xfrm>
          <a:prstGeom prst="rect">
            <a:avLst/>
          </a:prstGeom>
        </p:spPr>
        <p:txBody>
          <a:bodyPr wrap="none">
            <a:spAutoFit/>
          </a:bodyPr>
          <a:lstStyle/>
          <a:p>
            <a:pPr algn="ctr"/>
            <a:r>
              <a:rPr lang="en-IN" sz="3600" b="1" dirty="0">
                <a:solidFill>
                  <a:schemeClr val="bg1"/>
                </a:solidFill>
              </a:rPr>
              <a:t>Hygiene Practices (For droplet infections)</a:t>
            </a:r>
          </a:p>
        </p:txBody>
      </p:sp>
      <p:sp>
        <p:nvSpPr>
          <p:cNvPr id="8"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93</a:t>
            </a:r>
            <a:endParaRPr lang="en-IN" sz="2200" dirty="0"/>
          </a:p>
        </p:txBody>
      </p:sp>
    </p:spTree>
    <p:extLst>
      <p:ext uri="{BB962C8B-B14F-4D97-AF65-F5344CB8AC3E}">
        <p14:creationId xmlns:p14="http://schemas.microsoft.com/office/powerpoint/2010/main" val="4490889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127C232-09E4-9ACA-39AD-35AE21AAB442}"/>
              </a:ext>
            </a:extLst>
          </p:cNvPr>
          <p:cNvGraphicFramePr/>
          <p:nvPr>
            <p:extLst>
              <p:ext uri="{D42A27DB-BD31-4B8C-83A1-F6EECF244321}">
                <p14:modId xmlns:p14="http://schemas.microsoft.com/office/powerpoint/2010/main" val="3844400592"/>
              </p:ext>
            </p:extLst>
          </p:nvPr>
        </p:nvGraphicFramePr>
        <p:xfrm>
          <a:off x="838200" y="142241"/>
          <a:ext cx="10515600" cy="105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2">
            <a:extLst>
              <a:ext uri="{FF2B5EF4-FFF2-40B4-BE49-F238E27FC236}">
                <a16:creationId xmlns:a16="http://schemas.microsoft.com/office/drawing/2014/main" id="{578C5051-9CE6-3A78-5F90-E809824C0396}"/>
              </a:ext>
            </a:extLst>
          </p:cNvPr>
          <p:cNvGraphicFramePr>
            <a:graphicFrameLocks noGrp="1"/>
          </p:cNvGraphicFramePr>
          <p:nvPr>
            <p:ph idx="4294967295"/>
            <p:extLst>
              <p:ext uri="{D42A27DB-BD31-4B8C-83A1-F6EECF244321}">
                <p14:modId xmlns:p14="http://schemas.microsoft.com/office/powerpoint/2010/main" val="825433559"/>
              </p:ext>
            </p:extLst>
          </p:nvPr>
        </p:nvGraphicFramePr>
        <p:xfrm>
          <a:off x="405130" y="1253331"/>
          <a:ext cx="11381740" cy="50458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94</a:t>
            </a:r>
            <a:endParaRPr lang="en-IN" sz="2200" dirty="0"/>
          </a:p>
        </p:txBody>
      </p:sp>
    </p:spTree>
    <p:extLst>
      <p:ext uri="{BB962C8B-B14F-4D97-AF65-F5344CB8AC3E}">
        <p14:creationId xmlns:p14="http://schemas.microsoft.com/office/powerpoint/2010/main" val="42541335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108633B-F23E-5F8A-53BD-DE29C9965B89}"/>
              </a:ext>
            </a:extLst>
          </p:cNvPr>
          <p:cNvGraphicFramePr/>
          <p:nvPr>
            <p:extLst>
              <p:ext uri="{D42A27DB-BD31-4B8C-83A1-F6EECF244321}">
                <p14:modId xmlns:p14="http://schemas.microsoft.com/office/powerpoint/2010/main" val="919112057"/>
              </p:ext>
            </p:extLst>
          </p:nvPr>
        </p:nvGraphicFramePr>
        <p:xfrm>
          <a:off x="2907030" y="325121"/>
          <a:ext cx="6492240" cy="944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2">
            <a:extLst>
              <a:ext uri="{FF2B5EF4-FFF2-40B4-BE49-F238E27FC236}">
                <a16:creationId xmlns:a16="http://schemas.microsoft.com/office/drawing/2014/main" id="{0EE94B0F-E3C7-70B3-0941-267FEA9D3F58}"/>
              </a:ext>
            </a:extLst>
          </p:cNvPr>
          <p:cNvGraphicFramePr>
            <a:graphicFrameLocks noGrp="1"/>
          </p:cNvGraphicFramePr>
          <p:nvPr>
            <p:ph idx="4294967295"/>
            <p:extLst>
              <p:ext uri="{D42A27DB-BD31-4B8C-83A1-F6EECF244321}">
                <p14:modId xmlns:p14="http://schemas.microsoft.com/office/powerpoint/2010/main" val="518777470"/>
              </p:ext>
            </p:extLst>
          </p:nvPr>
        </p:nvGraphicFramePr>
        <p:xfrm>
          <a:off x="205740" y="1391921"/>
          <a:ext cx="12077700" cy="53752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95</a:t>
            </a:r>
            <a:endParaRPr lang="en-IN" sz="2200" dirty="0"/>
          </a:p>
        </p:txBody>
      </p:sp>
    </p:spTree>
    <p:extLst>
      <p:ext uri="{BB962C8B-B14F-4D97-AF65-F5344CB8AC3E}">
        <p14:creationId xmlns:p14="http://schemas.microsoft.com/office/powerpoint/2010/main" val="2263213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3363022-C969-41E9-8EB2-E4C94908C1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D1AD6B3-BE88-4CEB-BA17-790657CC47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Diagram 6">
            <a:extLst>
              <a:ext uri="{FF2B5EF4-FFF2-40B4-BE49-F238E27FC236}">
                <a16:creationId xmlns:a16="http://schemas.microsoft.com/office/drawing/2014/main" id="{CDA435F8-A0E2-6E0C-9F59-DEC3457F1B37}"/>
              </a:ext>
            </a:extLst>
          </p:cNvPr>
          <p:cNvGraphicFramePr/>
          <p:nvPr>
            <p:extLst>
              <p:ext uri="{D42A27DB-BD31-4B8C-83A1-F6EECF244321}">
                <p14:modId xmlns:p14="http://schemas.microsoft.com/office/powerpoint/2010/main" val="4245734261"/>
              </p:ext>
            </p:extLst>
          </p:nvPr>
        </p:nvGraphicFramePr>
        <p:xfrm>
          <a:off x="6498502" y="2412142"/>
          <a:ext cx="5281995" cy="24392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 name="Graphic 20" descr="Medical">
            <a:extLst>
              <a:ext uri="{FF2B5EF4-FFF2-40B4-BE49-F238E27FC236}">
                <a16:creationId xmlns:a16="http://schemas.microsoft.com/office/drawing/2014/main" id="{9D6AB94B-420F-BCB7-190E-D16B1E1087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28" name="Group 27">
            <a:extLst>
              <a:ext uri="{FF2B5EF4-FFF2-40B4-BE49-F238E27FC236}">
                <a16:creationId xmlns:a16="http://schemas.microsoft.com/office/drawing/2014/main" id="{89D1390B-7E13-4B4F-9CB2-391063412E5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29" name="Freeform: Shape 28">
              <a:extLst>
                <a:ext uri="{FF2B5EF4-FFF2-40B4-BE49-F238E27FC236}">
                  <a16:creationId xmlns:a16="http://schemas.microsoft.com/office/drawing/2014/main" id="{9E720206-AA49-4786-A932-A2650DE091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C72F6EE6-EDE9-45A5-8F6D-02B9B7CB2C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C093DC50-3BD7-46B1-A300-CD207E152F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96</a:t>
            </a:r>
            <a:endParaRPr lang="en-IN" sz="2200" dirty="0"/>
          </a:p>
        </p:txBody>
      </p:sp>
    </p:spTree>
    <p:extLst>
      <p:ext uri="{BB962C8B-B14F-4D97-AF65-F5344CB8AC3E}">
        <p14:creationId xmlns:p14="http://schemas.microsoft.com/office/powerpoint/2010/main" val="3501770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ow of samples for medical testing">
            <a:extLst>
              <a:ext uri="{FF2B5EF4-FFF2-40B4-BE49-F238E27FC236}">
                <a16:creationId xmlns:a16="http://schemas.microsoft.com/office/drawing/2014/main" id="{2AD50657-82AA-A5C8-37DF-EBCA32BAC88E}"/>
              </a:ext>
            </a:extLst>
          </p:cNvPr>
          <p:cNvPicPr>
            <a:picLocks noChangeAspect="1"/>
          </p:cNvPicPr>
          <p:nvPr/>
        </p:nvPicPr>
        <p:blipFill rotWithShape="1">
          <a:blip r:embed="rId2"/>
          <a:srcRect l="40833"/>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Diagram 5">
            <a:extLst>
              <a:ext uri="{FF2B5EF4-FFF2-40B4-BE49-F238E27FC236}">
                <a16:creationId xmlns:a16="http://schemas.microsoft.com/office/drawing/2014/main" id="{6A394BDA-5E18-1BEF-A078-84860940FDD7}"/>
              </a:ext>
            </a:extLst>
          </p:cNvPr>
          <p:cNvGraphicFramePr/>
          <p:nvPr>
            <p:extLst>
              <p:ext uri="{D42A27DB-BD31-4B8C-83A1-F6EECF244321}">
                <p14:modId xmlns:p14="http://schemas.microsoft.com/office/powerpoint/2010/main" val="3339868079"/>
              </p:ext>
            </p:extLst>
          </p:nvPr>
        </p:nvGraphicFramePr>
        <p:xfrm>
          <a:off x="6063534" y="405685"/>
          <a:ext cx="5464968" cy="1559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3">
            <a:extLst>
              <a:ext uri="{FF2B5EF4-FFF2-40B4-BE49-F238E27FC236}">
                <a16:creationId xmlns:a16="http://schemas.microsoft.com/office/drawing/2014/main" id="{1DA9E241-B244-ECFC-1F73-5A71A76363A5}"/>
              </a:ext>
            </a:extLst>
          </p:cNvPr>
          <p:cNvGraphicFramePr>
            <a:graphicFrameLocks noGrp="1"/>
          </p:cNvGraphicFramePr>
          <p:nvPr>
            <p:ph idx="4294967295"/>
            <p:extLst>
              <p:ext uri="{D42A27DB-BD31-4B8C-83A1-F6EECF244321}">
                <p14:modId xmlns:p14="http://schemas.microsoft.com/office/powerpoint/2010/main" val="2591622898"/>
              </p:ext>
            </p:extLst>
          </p:nvPr>
        </p:nvGraphicFramePr>
        <p:xfrm>
          <a:off x="5654037" y="2285999"/>
          <a:ext cx="6283963" cy="42672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97</a:t>
            </a:r>
            <a:endParaRPr lang="en-IN" sz="2200" dirty="0"/>
          </a:p>
        </p:txBody>
      </p:sp>
    </p:spTree>
    <p:extLst>
      <p:ext uri="{BB962C8B-B14F-4D97-AF65-F5344CB8AC3E}">
        <p14:creationId xmlns:p14="http://schemas.microsoft.com/office/powerpoint/2010/main" val="317899709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E6AF22D-D9DB-FB5E-D523-D7FA2460F1B4}"/>
              </a:ext>
            </a:extLst>
          </p:cNvPr>
          <p:cNvGraphicFramePr/>
          <p:nvPr>
            <p:extLst>
              <p:ext uri="{D42A27DB-BD31-4B8C-83A1-F6EECF244321}">
                <p14:modId xmlns:p14="http://schemas.microsoft.com/office/powerpoint/2010/main" val="2799879680"/>
              </p:ext>
            </p:extLst>
          </p:nvPr>
        </p:nvGraphicFramePr>
        <p:xfrm>
          <a:off x="2260600" y="162561"/>
          <a:ext cx="7670800" cy="853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2">
            <a:extLst>
              <a:ext uri="{FF2B5EF4-FFF2-40B4-BE49-F238E27FC236}">
                <a16:creationId xmlns:a16="http://schemas.microsoft.com/office/drawing/2014/main" id="{4FB7FA92-66C8-6BBC-E37B-B4AFAEE0A1E6}"/>
              </a:ext>
            </a:extLst>
          </p:cNvPr>
          <p:cNvGraphicFramePr>
            <a:graphicFrameLocks noGrp="1"/>
          </p:cNvGraphicFramePr>
          <p:nvPr>
            <p:ph idx="4294967295"/>
            <p:extLst>
              <p:ext uri="{D42A27DB-BD31-4B8C-83A1-F6EECF244321}">
                <p14:modId xmlns:p14="http://schemas.microsoft.com/office/powerpoint/2010/main" val="1300103776"/>
              </p:ext>
            </p:extLst>
          </p:nvPr>
        </p:nvGraphicFramePr>
        <p:xfrm>
          <a:off x="680720" y="1310640"/>
          <a:ext cx="10830560" cy="49479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Subtitle 2">
            <a:extLst>
              <a:ext uri="{FF2B5EF4-FFF2-40B4-BE49-F238E27FC236}">
                <a16:creationId xmlns:a16="http://schemas.microsoft.com/office/drawing/2014/main" id="{8D60A393-4121-5EB1-CD62-CE4A8D5D5A90}"/>
              </a:ext>
            </a:extLst>
          </p:cNvPr>
          <p:cNvSpPr txBox="1">
            <a:spLocks/>
          </p:cNvSpPr>
          <p:nvPr/>
        </p:nvSpPr>
        <p:spPr>
          <a:xfrm>
            <a:off x="11026015" y="6553197"/>
            <a:ext cx="1369699" cy="5432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smtClean="0"/>
              <a:t>98</a:t>
            </a:r>
            <a:endParaRPr lang="en-IN" sz="2200" dirty="0"/>
          </a:p>
        </p:txBody>
      </p:sp>
    </p:spTree>
    <p:extLst>
      <p:ext uri="{BB962C8B-B14F-4D97-AF65-F5344CB8AC3E}">
        <p14:creationId xmlns:p14="http://schemas.microsoft.com/office/powerpoint/2010/main" val="40204221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6FC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ismaticVTI">
  <a:themeElements>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fontScheme name="Custom 166">
      <a:majorFont>
        <a:latin typeface="Microsoft YaHei"/>
        <a:ea typeface=""/>
        <a:cs typeface=""/>
      </a:majorFont>
      <a:minorFont>
        <a:latin typeface="Microsoft YaHe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2477</TotalTime>
  <Words>10092</Words>
  <Application>Microsoft Office PowerPoint</Application>
  <PresentationFormat>Widescreen</PresentationFormat>
  <Paragraphs>1718</Paragraphs>
  <Slides>118</Slides>
  <Notes>39</Notes>
  <HiddenSlides>0</HiddenSlides>
  <MMClips>0</MMClips>
  <ScaleCrop>false</ScaleCrop>
  <HeadingPairs>
    <vt:vector size="6" baseType="variant">
      <vt:variant>
        <vt:lpstr>Fonts Used</vt:lpstr>
      </vt:variant>
      <vt:variant>
        <vt:i4>29</vt:i4>
      </vt:variant>
      <vt:variant>
        <vt:lpstr>Theme</vt:lpstr>
      </vt:variant>
      <vt:variant>
        <vt:i4>7</vt:i4>
      </vt:variant>
      <vt:variant>
        <vt:lpstr>Slide Titles</vt:lpstr>
      </vt:variant>
      <vt:variant>
        <vt:i4>118</vt:i4>
      </vt:variant>
    </vt:vector>
  </HeadingPairs>
  <TitlesOfParts>
    <vt:vector size="154" baseType="lpstr">
      <vt:lpstr>Microsoft YaHei</vt:lpstr>
      <vt:lpstr>Microsoft YaHei Light</vt:lpstr>
      <vt:lpstr>Aptos</vt:lpstr>
      <vt:lpstr>Aptos Display</vt:lpstr>
      <vt:lpstr>Aptos Narrow</vt:lpstr>
      <vt:lpstr>Arial</vt:lpstr>
      <vt:lpstr>Arial</vt:lpstr>
      <vt:lpstr>Arial MT</vt:lpstr>
      <vt:lpstr>Arial Narrow</vt:lpstr>
      <vt:lpstr>Avenir Next LT Pro</vt:lpstr>
      <vt:lpstr>Bahnschrift</vt:lpstr>
      <vt:lpstr>Calibri</vt:lpstr>
      <vt:lpstr>Calibri Light</vt:lpstr>
      <vt:lpstr>Cambria Math</vt:lpstr>
      <vt:lpstr>Courier New</vt:lpstr>
      <vt:lpstr>Inter</vt:lpstr>
      <vt:lpstr>Inter Medium</vt:lpstr>
      <vt:lpstr>Kokila</vt:lpstr>
      <vt:lpstr>Mangal</vt:lpstr>
      <vt:lpstr>Meiryo</vt:lpstr>
      <vt:lpstr>Montserrat</vt:lpstr>
      <vt:lpstr>Open Sans</vt:lpstr>
      <vt:lpstr>Source Sans Pro</vt:lpstr>
      <vt:lpstr>Symbol</vt:lpstr>
      <vt:lpstr>Times</vt:lpstr>
      <vt:lpstr>Times New Roman</vt:lpstr>
      <vt:lpstr>Trebuchet MS</vt:lpstr>
      <vt:lpstr>Verdana</vt:lpstr>
      <vt:lpstr>Wingdings</vt:lpstr>
      <vt:lpstr>Office Theme</vt:lpstr>
      <vt:lpstr>1_Office Theme</vt:lpstr>
      <vt:lpstr>2_Office Theme</vt:lpstr>
      <vt:lpstr>PrismaticVTI</vt:lpstr>
      <vt:lpstr>5_Office Theme</vt:lpstr>
      <vt:lpstr>6_Office Theme</vt:lpstr>
      <vt:lpstr>7_Office Theme</vt:lpstr>
      <vt:lpstr>PowerPoint Presentation</vt:lpstr>
      <vt:lpstr>MANAGING COMMUNICABLE DISEASES IN UTTAR PRADESH</vt:lpstr>
      <vt:lpstr>PowerPoint Presentation</vt:lpstr>
      <vt:lpstr>Introduction to Communicable diseases</vt:lpstr>
      <vt:lpstr>PowerPoint Presentation</vt:lpstr>
      <vt:lpstr>PowerPoint Presentation</vt:lpstr>
      <vt:lpstr>PowerPoint Presentation</vt:lpstr>
      <vt:lpstr>Addressing communicable diseases in Uttar Pradesh</vt:lpstr>
      <vt:lpstr>PowerPoint Presentation</vt:lpstr>
      <vt:lpstr>PowerPoint Presentation</vt:lpstr>
      <vt:lpstr>Life Cycle of a Mosquito</vt:lpstr>
      <vt:lpstr>PowerPoint Presentation</vt:lpstr>
      <vt:lpstr>PowerPoint Presentation</vt:lpstr>
      <vt:lpstr>PowerPoint Presentation</vt:lpstr>
      <vt:lpstr>PowerPoint Presentation</vt:lpstr>
      <vt:lpstr>DENGUE  PREVENTION,  CONTROL AND CLINICAL MANAGEMENT</vt:lpstr>
      <vt:lpstr>PowerPoint Presentation</vt:lpstr>
      <vt:lpstr>PowerPoint Presentation</vt:lpstr>
      <vt:lpstr>Geographical Expansion of Dengue Positive Cases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Prevention and control of Dengue</vt:lpstr>
      <vt:lpstr>PowerPoint Presentation</vt:lpstr>
      <vt:lpstr>What are the  common  breeding sites of  Aedes  mosquitoes?</vt:lpstr>
      <vt:lpstr>PowerPoint Presentation</vt:lpstr>
      <vt:lpstr> Where to look for Aedes Mosquitoes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Malaria prevention and control</vt:lpstr>
      <vt:lpstr>PowerPoint Presentation</vt:lpstr>
      <vt:lpstr>PowerPoint Presentation</vt:lpstr>
      <vt:lpstr>PowerPoint Presentation</vt:lpstr>
      <vt:lpstr>Malaria control</vt:lpstr>
      <vt:lpstr>PowerPoint Presentation</vt:lpstr>
      <vt:lpstr>PowerPoint Presentation</vt:lpstr>
      <vt:lpstr>PowerPoint Presentation</vt:lpstr>
      <vt:lpstr>PowerPoint Presentation</vt:lpstr>
      <vt:lpstr>Treatment of Malaria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 support in Disease mitigation</vt:lpstr>
      <vt:lpstr>PowerPoint Presentation</vt:lpstr>
      <vt:lpstr>PowerPoint Presentation</vt:lpstr>
      <vt:lpstr>PowerPoint Presentation</vt:lpstr>
      <vt:lpstr>PowerPoint Presentation</vt:lpstr>
      <vt:lpstr>PowerPoint Presentation</vt:lpstr>
      <vt:lpstr>Home based care of common communicable disease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Unified Disease Surveillance Portal      </vt:lpstr>
      <vt:lpstr>COVID Portal – Lessons Learned</vt:lpstr>
      <vt:lpstr>Chief Minister Office, Uttar Pradesh  </vt:lpstr>
      <vt:lpstr>Communicable Notifiable Diseases</vt:lpstr>
      <vt:lpstr>Communicable Notifiable Diseases</vt:lpstr>
      <vt:lpstr>Communicable Notifiable Diseases</vt:lpstr>
      <vt:lpstr>PowerPoint Presentation</vt:lpstr>
      <vt:lpstr>Benefits of  using UDSP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Communicable Diseases in Uttar Pradesh</dc:title>
  <dc:creator>VIKASENDU AGARWAL</dc:creator>
  <cp:lastModifiedBy>abhishek sahu</cp:lastModifiedBy>
  <cp:revision>36</cp:revision>
  <dcterms:created xsi:type="dcterms:W3CDTF">2024-04-03T01:01:31Z</dcterms:created>
  <dcterms:modified xsi:type="dcterms:W3CDTF">2024-04-04T18:32:44Z</dcterms:modified>
</cp:coreProperties>
</file>